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6" r:id="rId5"/>
    <p:sldId id="263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2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6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4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7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4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4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51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0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28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5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9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2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8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07A4C6-25E3-4F9C-AE9C-436B277A4966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BB6A4-3B17-4948-B554-9EA02675D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8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1E282-BBE6-4867-95BA-AD02222F3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Онтология фотографий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86BF7-80AE-4E8D-9E3A-DF80ED0EE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студент: Абрамов н. в., р41142</a:t>
            </a:r>
          </a:p>
        </p:txBody>
      </p:sp>
    </p:spTree>
    <p:extLst>
      <p:ext uri="{BB962C8B-B14F-4D97-AF65-F5344CB8AC3E}">
        <p14:creationId xmlns:p14="http://schemas.microsoft.com/office/powerpoint/2010/main" val="9223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00A8B-4DAE-492A-BE61-B8F2020C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711C6-060C-4F6E-859E-6BD4ED31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Предметная область: фото и оборудование.</a:t>
            </a:r>
            <a:endParaRPr lang="en-US" dirty="0"/>
          </a:p>
          <a:p>
            <a:r>
              <a:rPr lang="ru-RU" dirty="0"/>
              <a:t>Цель графа знаний: систематизация оборудования фотокамер, классифицирование вида фотосъёмки.</a:t>
            </a:r>
          </a:p>
          <a:p>
            <a:r>
              <a:rPr lang="ru-RU" dirty="0"/>
              <a:t>Источники данных: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3378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73DD5-5305-4059-9FDF-18D6D3C6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Онтограф</a:t>
            </a:r>
            <a:r>
              <a:rPr lang="ru-RU" dirty="0"/>
              <a:t> в </a:t>
            </a:r>
            <a:r>
              <a:rPr lang="en-US" dirty="0" err="1"/>
              <a:t>WebVOWL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61D637D-96F7-4BB8-9619-1AF68FC8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480" y="1231941"/>
            <a:ext cx="5963039" cy="5463931"/>
          </a:xfrm>
        </p:spPr>
      </p:pic>
    </p:spTree>
    <p:extLst>
      <p:ext uri="{BB962C8B-B14F-4D97-AF65-F5344CB8AC3E}">
        <p14:creationId xmlns:p14="http://schemas.microsoft.com/office/powerpoint/2010/main" val="318227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17CA93-4EC4-410E-9CD2-530315B5A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473" y="1007706"/>
            <a:ext cx="8493054" cy="5397576"/>
          </a:xfrm>
        </p:spPr>
      </p:pic>
    </p:spTree>
    <p:extLst>
      <p:ext uri="{BB962C8B-B14F-4D97-AF65-F5344CB8AC3E}">
        <p14:creationId xmlns:p14="http://schemas.microsoft.com/office/powerpoint/2010/main" val="413606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A238A-1C47-4915-B42A-CBEC527C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Properties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B4A15D-957E-4494-802C-8D2A59E54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892" y="1251760"/>
            <a:ext cx="5386216" cy="5153522"/>
          </a:xfrm>
        </p:spPr>
      </p:pic>
    </p:spTree>
    <p:extLst>
      <p:ext uri="{BB962C8B-B14F-4D97-AF65-F5344CB8AC3E}">
        <p14:creationId xmlns:p14="http://schemas.microsoft.com/office/powerpoint/2010/main" val="265006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E6D9-8CFB-4542-89B2-05FD62F3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классификации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34124E-93B0-4AA6-BC6D-F7CA1F0E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161" b="20122"/>
          <a:stretch/>
        </p:blipFill>
        <p:spPr>
          <a:xfrm>
            <a:off x="3252391" y="4609464"/>
            <a:ext cx="1914792" cy="124794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664755-C273-4E79-A99B-FBB78EBB4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27"/>
          <a:stretch/>
        </p:blipFill>
        <p:spPr>
          <a:xfrm>
            <a:off x="7234396" y="4609460"/>
            <a:ext cx="1956841" cy="12479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0847CE-CF52-4602-8E9D-5A8B9E5BE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83" y="4609460"/>
            <a:ext cx="2067213" cy="12479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8B70E1-AB03-49A3-9FDE-0ABD5B8DD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972"/>
          <a:stretch/>
        </p:blipFill>
        <p:spPr>
          <a:xfrm>
            <a:off x="3252391" y="3122362"/>
            <a:ext cx="1886213" cy="11526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38DDEE-169E-45FD-85B4-646754181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813" y="3122361"/>
            <a:ext cx="2143424" cy="115268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84BC88-FCAA-4D5E-8568-7CED032038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702"/>
          <a:stretch/>
        </p:blipFill>
        <p:spPr>
          <a:xfrm>
            <a:off x="5138604" y="3122362"/>
            <a:ext cx="1914792" cy="115268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A0F276C-87ED-448A-ACC1-2119BC9ED8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" r="13537" b="10563"/>
          <a:stretch/>
        </p:blipFill>
        <p:spPr>
          <a:xfrm>
            <a:off x="3252391" y="1578115"/>
            <a:ext cx="1886213" cy="120983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E42866B-8B25-4E16-A144-BD7D76F571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787"/>
          <a:stretch/>
        </p:blipFill>
        <p:spPr>
          <a:xfrm>
            <a:off x="5138604" y="1578110"/>
            <a:ext cx="1924319" cy="12098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81D0D6A-D03F-427E-90AA-55C1939DB5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638"/>
          <a:stretch/>
        </p:blipFill>
        <p:spPr>
          <a:xfrm>
            <a:off x="7064893" y="1578110"/>
            <a:ext cx="214342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FE51B-96D7-4CA4-BC81-5F3925A5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объективов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E925645E-6085-4F99-BA28-627A6CB0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001"/>
          <a:stretch/>
        </p:blipFill>
        <p:spPr>
          <a:xfrm>
            <a:off x="2161901" y="1853248"/>
            <a:ext cx="7868198" cy="4195762"/>
          </a:xfrm>
        </p:spPr>
      </p:pic>
    </p:spTree>
    <p:extLst>
      <p:ext uri="{BB962C8B-B14F-4D97-AF65-F5344CB8AC3E}">
        <p14:creationId xmlns:p14="http://schemas.microsoft.com/office/powerpoint/2010/main" val="39962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2C6EA-1004-48D2-921B-E11288BC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Компетентные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3635F-7B53-45F0-BEE9-5EC11180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Какой формат съемки можно производить при 35 объективе и наличии дополнительных приспособлений?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каких значениях характеристик классифицируется 35 объектив?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Сколько людей может быть изображено на портретной фотографии?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134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77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Ион</vt:lpstr>
      <vt:lpstr>Онтология фотографий</vt:lpstr>
      <vt:lpstr>Описание </vt:lpstr>
      <vt:lpstr>Онтограф в WebVOWL</vt:lpstr>
      <vt:lpstr>Презентация PowerPoint</vt:lpstr>
      <vt:lpstr>Data Properties</vt:lpstr>
      <vt:lpstr>Пример классификации</vt:lpstr>
      <vt:lpstr>Характеристики объективов</vt:lpstr>
      <vt:lpstr>Компетентные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Онтология фотографий</dc:title>
  <dc:creator>Абрамов Николай Викторович</dc:creator>
  <cp:lastModifiedBy>Абрамов Николай Викторович</cp:lastModifiedBy>
  <cp:revision>12</cp:revision>
  <dcterms:created xsi:type="dcterms:W3CDTF">2021-04-08T16:46:38Z</dcterms:created>
  <dcterms:modified xsi:type="dcterms:W3CDTF">2021-04-12T10:59:22Z</dcterms:modified>
</cp:coreProperties>
</file>