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19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8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0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2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0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7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88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7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9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11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2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08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2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56AB0A-9364-CA4D-A03C-96B9A5B09111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3E74B-91CC-FE47-BC50-5DA810E6B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Онтология финансовых инструментов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C231D7-D50F-0E4E-8F01-E60C3EE49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</a:t>
            </a:r>
            <a:r>
              <a:rPr lang="ru-RU" dirty="0" err="1"/>
              <a:t>Беллавин</a:t>
            </a:r>
            <a:r>
              <a:rPr lang="ru-RU" dirty="0"/>
              <a:t> А.П.</a:t>
            </a:r>
          </a:p>
        </p:txBody>
      </p:sp>
    </p:spTree>
    <p:extLst>
      <p:ext uri="{BB962C8B-B14F-4D97-AF65-F5344CB8AC3E}">
        <p14:creationId xmlns:p14="http://schemas.microsoft.com/office/powerpoint/2010/main" val="57449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1C18A-773E-A346-9DA1-8AAE5DAA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1F358-D19E-F945-ADBC-E8ECBFC5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/>
          <a:lstStyle/>
          <a:p>
            <a:r>
              <a:rPr lang="ru-RU" dirty="0"/>
              <a:t>Предметной областью работы является анализ финансовых инструментов (акции, облигации, паи фондов).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63E08E-01AC-A946-AE2D-1F7AC2B2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75" y="3689693"/>
            <a:ext cx="6749535" cy="26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7690D-2899-7540-99BB-FF814F84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актуальности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E1631-2BDB-3740-891D-46520EE3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сегодняшний день их использование среди населения России становиться популярным, так по подсчет Московской биржи число физических лиц, имеющих брокерский счет на конец марта 2021 года, составило более 11 млн. человек, а за последний год выросло в 2.5 раза. </a:t>
            </a:r>
          </a:p>
        </p:txBody>
      </p:sp>
    </p:spTree>
    <p:extLst>
      <p:ext uri="{BB962C8B-B14F-4D97-AF65-F5344CB8AC3E}">
        <p14:creationId xmlns:p14="http://schemas.microsoft.com/office/powerpoint/2010/main" val="27147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FB36F-EDA9-2140-B55C-B50E197A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акции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2ABA5-AB81-E443-9441-0C94139B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Прибыль на акцию</a:t>
            </a:r>
            <a:endParaRPr lang="ru-RU" dirty="0"/>
          </a:p>
          <a:p>
            <a:pPr lvl="0"/>
            <a:r>
              <a:rPr lang="ru-RU" b="1" dirty="0"/>
              <a:t>Выручка</a:t>
            </a:r>
            <a:endParaRPr lang="ru-RU" dirty="0"/>
          </a:p>
          <a:p>
            <a:pPr lvl="0"/>
            <a:r>
              <a:rPr lang="ru-RU" b="1" dirty="0"/>
              <a:t>PEG </a:t>
            </a:r>
            <a:r>
              <a:rPr lang="ru-RU" b="1" dirty="0" err="1"/>
              <a:t>ratio</a:t>
            </a:r>
            <a:endParaRPr lang="ru-RU" dirty="0"/>
          </a:p>
          <a:p>
            <a:pPr lvl="0"/>
            <a:r>
              <a:rPr lang="ru-RU" b="1" dirty="0"/>
              <a:t>Соотношение заемных и собственных средств</a:t>
            </a:r>
            <a:endParaRPr lang="ru-RU" dirty="0"/>
          </a:p>
          <a:p>
            <a:pPr lvl="0"/>
            <a:r>
              <a:rPr lang="ru-RU" b="1" dirty="0"/>
              <a:t>Дивидендная доходность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9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D0CC0-8056-E54F-A0D9-93127CA8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чат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813E6-6156-A74B-80BE-8EA475D7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26614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Предлагается разработать чат-бота с возможностью отображению разного набора акций, фондов и облигаций по заявленным параметрам. Так пользователь сможет вывести топ-5 самых быстрорастущих компаний за сегодня или 10 компаний, у которых коэффициент </a:t>
            </a:r>
            <a:r>
              <a:rPr lang="en-US" dirty="0"/>
              <a:t>P</a:t>
            </a:r>
            <a:r>
              <a:rPr lang="ru-RU" dirty="0"/>
              <a:t>/</a:t>
            </a:r>
            <a:r>
              <a:rPr lang="en-US" dirty="0"/>
              <a:t>S </a:t>
            </a:r>
            <a:r>
              <a:rPr lang="ru-RU" dirty="0"/>
              <a:t>не превышает 60.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66E2CD5-8651-4841-8B7B-BD1FFE44F47C}"/>
              </a:ext>
            </a:extLst>
          </p:cNvPr>
          <p:cNvSpPr txBox="1">
            <a:spLocks/>
          </p:cNvSpPr>
          <p:nvPr/>
        </p:nvSpPr>
        <p:spPr>
          <a:xfrm>
            <a:off x="6593471" y="4962909"/>
            <a:ext cx="3387144" cy="272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/>
              <a:t>Предлагается разработать чат-бота с возможностью отображению разного набора акций, фондов и облигаций по заявленным параметрам. Так пользователь сможет вывести топ-5 самых быстрорастущих компаний за сегодня или 10 компаний, у которых коэффициент </a:t>
            </a:r>
            <a:r>
              <a:rPr lang="en-US"/>
              <a:t>P</a:t>
            </a:r>
            <a:r>
              <a:rPr lang="ru-RU"/>
              <a:t>/</a:t>
            </a:r>
            <a:r>
              <a:rPr lang="en-US"/>
              <a:t>S </a:t>
            </a:r>
            <a:r>
              <a:rPr lang="ru-RU"/>
              <a:t>не превышает 60.</a:t>
            </a:r>
          </a:p>
          <a:p>
            <a:endParaRPr lang="ru-RU" dirty="0"/>
          </a:p>
        </p:txBody>
      </p:sp>
      <p:pic>
        <p:nvPicPr>
          <p:cNvPr id="7" name="Picture 2" descr="Полезные чат-боты: 25 онлайн-помощников на разные случаи жизни - ITC.ua">
            <a:extLst>
              <a:ext uri="{FF2B5EF4-FFF2-40B4-BE49-F238E27FC236}">
                <a16:creationId xmlns:a16="http://schemas.microsoft.com/office/drawing/2014/main" id="{987F3A51-D971-094A-BF90-7B07700A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89" y="2590801"/>
            <a:ext cx="4701059" cy="264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6E32A-2FD0-3440-AF5D-E9F674D6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0EB16-BDAB-5847-B017-2F29E081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 источником данных будет база Московской биржи и Санкт-Петербургская биржа.</a:t>
            </a:r>
          </a:p>
          <a:p>
            <a:endParaRPr lang="ru-RU" dirty="0"/>
          </a:p>
        </p:txBody>
      </p:sp>
      <p:pic>
        <p:nvPicPr>
          <p:cNvPr id="2054" name="Picture 6" descr="Форум акции Московская биржа (MOEX)">
            <a:extLst>
              <a:ext uri="{FF2B5EF4-FFF2-40B4-BE49-F238E27FC236}">
                <a16:creationId xmlns:a16="http://schemas.microsoft.com/office/drawing/2014/main" id="{CBDA83D6-3B54-D04A-8C95-B22877E9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76" y="334433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АО Санкт-Петербургская биржа">
            <a:extLst>
              <a:ext uri="{FF2B5EF4-FFF2-40B4-BE49-F238E27FC236}">
                <a16:creationId xmlns:a16="http://schemas.microsoft.com/office/drawing/2014/main" id="{55C9674F-1804-274C-A905-EF005EEC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17" y="2661964"/>
            <a:ext cx="5228006" cy="390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75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792E2-E208-0149-9E67-80C3D8A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Protege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3C1A81-2337-D846-A41E-26ECBCF2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136689"/>
            <a:ext cx="10109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6E32A-2FD0-3440-AF5D-E9F674D6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0EB16-BDAB-5847-B017-2F29E081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Какие акции являются самыми быстрорастущими?</a:t>
            </a:r>
          </a:p>
          <a:p>
            <a:pPr marL="0" indent="0">
              <a:buNone/>
            </a:pPr>
            <a:r>
              <a:rPr lang="ru-RU" dirty="0"/>
              <a:t>Какие финансовые инструменты стоит брать на долгий срок?</a:t>
            </a:r>
          </a:p>
          <a:p>
            <a:pPr marL="0" indent="0">
              <a:buNone/>
            </a:pPr>
            <a:r>
              <a:rPr lang="ru-RU" dirty="0"/>
              <a:t>Вывести топ-10 компаний у которых отношение цены акции к ее выручке больше 60?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76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{0841EA53-63D4-B64E-BE8A-7C741CAC6028}tf10001076</Template>
  <TotalTime>153</TotalTime>
  <Words>218</Words>
  <Application>Microsoft Macintosh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Онтология финансовых инструментов</vt:lpstr>
      <vt:lpstr>Предметная область</vt:lpstr>
      <vt:lpstr>Обоснование актуальности</vt:lpstr>
      <vt:lpstr>Параметры акции</vt:lpstr>
      <vt:lpstr>Разработка чат бота</vt:lpstr>
      <vt:lpstr>Источники данных</vt:lpstr>
      <vt:lpstr>Protege</vt:lpstr>
      <vt:lpstr>Компетентные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 анализа финансовых иснтурментов</dc:title>
  <dc:creator>Беллавин Антон Павлович</dc:creator>
  <cp:lastModifiedBy>Беллавин Антон Павлович</cp:lastModifiedBy>
  <cp:revision>8</cp:revision>
  <dcterms:created xsi:type="dcterms:W3CDTF">2021-04-08T17:29:29Z</dcterms:created>
  <dcterms:modified xsi:type="dcterms:W3CDTF">2021-04-12T11:59:06Z</dcterms:modified>
</cp:coreProperties>
</file>