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EBF1E-1F83-4B60-9530-3DEF13975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44625F-D0F2-4284-B7E6-54EFDA802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AC36FF-8BC1-46C9-97F5-46603D59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DF7BA0-4176-42D7-8963-D50596AF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55833-5E92-4F8E-81F7-BA50A762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34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031F7-FC58-4191-A6B3-47FC836D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01999D-89E8-4EEE-9021-63056E281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7BF9D-6E56-4289-8832-EEC8605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BA3DC-04D8-4C37-9A9E-47FDB38A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82ED9-638D-4501-9072-97FABC59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AF4DE3-517E-4DA0-AA05-CD70B779E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4C59A7-FF6F-45C6-B8D6-8101EBE6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24686-891C-497B-9630-86B1D05D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07FF83-2E32-42A3-B958-97404044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5A0E77-69D9-497C-9E33-705CD5FF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4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3EC48-872A-41E0-99C7-4082190D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5C2B8-636D-460F-AD8D-8E29D708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A8A7B7-46EF-4FD5-9460-07CC44ED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F0EEE4-910C-4D5B-A439-AEC8ABF8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E067D-0E9C-454C-B4C5-BC1C40ED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6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36508-B371-4E6F-ABE2-18AABEF3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525BBC-7D18-451A-8BB8-C3AB99F2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F18E5-C3F9-4A9F-95FF-8712ED13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C9BFBE-FB5C-4E91-8C5C-0261F274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8CC67-438B-4AEF-9086-7865650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9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B71B2-4D51-4C52-B7AD-D7B5C051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0DE73-AEC5-4A8C-B934-7AE268707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AE3877-E3E1-4AC2-BD9A-AC45D068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00E217-4DB1-45A1-855A-1334941D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362510-AFE7-4695-972D-D2D5A5B8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F87CD4-E046-4C53-BC24-8398AFE5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4189D-C408-443C-AECD-5197FEC0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388C75-D595-4661-BB87-6718C5D5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104400-561D-4064-B556-ADE6BC63F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776FB2-21CA-4FF1-9EA4-65C8ED20A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CE820E-FF4D-40F5-9F8B-799427DE3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82C8E4-38B7-4C3E-B1AE-35C8F7E6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37F97B-8D4A-42A1-98BC-C3FAAE78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091766-8154-414C-8AB3-D93BE57F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8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84A76-D55B-4A0E-A659-D5BEE9D2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CF5171-A853-49F4-A90E-F0D6D02B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07E39F-E9BA-4856-A513-B9E97BEA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335649-1CF3-4831-9764-C5645594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5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276066-E4A0-4F71-87FA-A4754038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11F3F1-1B5A-4F7F-A371-DAFF3E22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49002-F803-439C-8903-B20BA3B7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8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C4216-F199-480A-974A-2691FED9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CE220-C36F-4178-AFCA-E3AA8AE2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3C9A90-06F2-4E10-A05A-09C24205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CF11B6-AAC2-4522-BC24-90B79CC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54A6B2-E27F-49FC-8545-BC6643A9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B8F1B4-1E13-4536-974E-764937F8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0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ABBB9-FA0E-46FB-8BA3-55D43F55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4281AB-6A8F-462B-9020-441F13B02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F4813E-23CA-48AA-B408-9385BC65E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4B99C4-AA1E-4D73-A966-67CA72A8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FDE955-A32A-488E-88CC-22C69C73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56FAF-467D-4A71-87C8-9D74FA58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09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1FDB-558D-4847-A284-9ED9086A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7AB81E-4ACE-4510-A8E3-ABFC153A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4D3B0-89F5-47C8-844C-1CDBFCA5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2DD1-5BBC-4A2F-932B-DC01D650F256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CD8B3-4DDB-4EA7-99A5-08C223FFC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A629F9-6A91-4301-9D2D-C1366EE1F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3597-41C6-476D-A365-97CE7E6E2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61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4F4EA-3E2F-402D-AB9B-CCEEAF1F7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Онтология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FBA8F8-1A15-4AB4-8B0A-BFF87CAFE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Компьютерных комплектующих</a:t>
            </a:r>
          </a:p>
        </p:txBody>
      </p:sp>
    </p:spTree>
    <p:extLst>
      <p:ext uri="{BB962C8B-B14F-4D97-AF65-F5344CB8AC3E}">
        <p14:creationId xmlns:p14="http://schemas.microsoft.com/office/powerpoint/2010/main" val="30087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702FE-1641-4653-B91B-0F325687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712D2-46D3-4176-9EC8-1A9ABB41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Валидация совместимости компьютерных комплектующих</a:t>
            </a:r>
            <a:br>
              <a:rPr lang="ru-RU" dirty="0">
                <a:latin typeface="Gilroy Light" panose="00000400000000000000" pitchFamily="50" charset="-52"/>
              </a:rPr>
            </a:br>
            <a:endParaRPr lang="ru-RU" dirty="0">
              <a:latin typeface="Gilroy Light" panose="00000400000000000000" pitchFamily="50" charset="-52"/>
            </a:endParaRPr>
          </a:p>
          <a:p>
            <a:r>
              <a:rPr lang="ru-RU" dirty="0">
                <a:latin typeface="Gilroy Light" panose="00000400000000000000" pitchFamily="50" charset="-52"/>
              </a:rPr>
              <a:t>Валидация совместимости различных составных устройств в целом</a:t>
            </a:r>
          </a:p>
        </p:txBody>
      </p:sp>
    </p:spTree>
    <p:extLst>
      <p:ext uri="{BB962C8B-B14F-4D97-AF65-F5344CB8AC3E}">
        <p14:creationId xmlns:p14="http://schemas.microsoft.com/office/powerpoint/2010/main" val="362968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702FE-1641-4653-B91B-0F325687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Решение – онтология комплектующих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712D2-46D3-4176-9EC8-1A9ABB41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Классы</a:t>
            </a:r>
            <a:r>
              <a:rPr lang="en-US" dirty="0">
                <a:latin typeface="Gilroy Light" panose="00000400000000000000" pitchFamily="50" charset="-52"/>
              </a:rPr>
              <a:t>:</a:t>
            </a:r>
          </a:p>
          <a:p>
            <a:pPr lvl="1"/>
            <a:r>
              <a:rPr lang="ru-RU" dirty="0">
                <a:latin typeface="Gilroy Light" panose="00000400000000000000" pitchFamily="50" charset="-52"/>
              </a:rPr>
              <a:t>Класс свойств комплектующих</a:t>
            </a:r>
            <a:br>
              <a:rPr lang="ru-RU" dirty="0">
                <a:latin typeface="Gilroy Light" panose="00000400000000000000" pitchFamily="50" charset="-52"/>
              </a:rPr>
            </a:br>
            <a:r>
              <a:rPr lang="en-US" dirty="0" err="1">
                <a:latin typeface="Gilroy Light" panose="00000400000000000000" pitchFamily="50" charset="-52"/>
              </a:rPr>
              <a:t>ComputerPartsProperties</a:t>
            </a:r>
            <a:endParaRPr lang="en-US" dirty="0">
              <a:latin typeface="Gilroy Light" panose="00000400000000000000" pitchFamily="50" charset="-52"/>
            </a:endParaRPr>
          </a:p>
          <a:p>
            <a:pPr lvl="1"/>
            <a:r>
              <a:rPr lang="ru-RU" dirty="0">
                <a:latin typeface="Gilroy Light" panose="00000400000000000000" pitchFamily="50" charset="-52"/>
              </a:rPr>
              <a:t>Класс комплектующих</a:t>
            </a:r>
            <a:br>
              <a:rPr lang="ru-RU" dirty="0">
                <a:latin typeface="Gilroy Light" panose="00000400000000000000" pitchFamily="50" charset="-52"/>
              </a:rPr>
            </a:br>
            <a:r>
              <a:rPr lang="en-US" dirty="0" err="1">
                <a:latin typeface="Gilroy Light" panose="00000400000000000000" pitchFamily="50" charset="-52"/>
              </a:rPr>
              <a:t>ComputerPart</a:t>
            </a:r>
            <a:endParaRPr lang="ru-RU" dirty="0">
              <a:latin typeface="Gilroy Light" panose="00000400000000000000" pitchFamily="50" charset="-52"/>
            </a:endParaRPr>
          </a:p>
          <a:p>
            <a:pPr lvl="1"/>
            <a:r>
              <a:rPr lang="ru-RU" dirty="0">
                <a:latin typeface="Gilroy Light" panose="00000400000000000000" pitchFamily="50" charset="-52"/>
              </a:rPr>
              <a:t>Класс готовых устройств</a:t>
            </a:r>
            <a:br>
              <a:rPr lang="en-US" dirty="0">
                <a:latin typeface="Gilroy Light" panose="00000400000000000000" pitchFamily="50" charset="-52"/>
              </a:rPr>
            </a:br>
            <a:r>
              <a:rPr lang="en-US" dirty="0">
                <a:latin typeface="Gilroy Light" panose="00000400000000000000" pitchFamily="50" charset="-52"/>
              </a:rPr>
              <a:t>Computer</a:t>
            </a:r>
            <a:endParaRPr lang="ru-RU" dirty="0">
              <a:latin typeface="Gilroy Light" panose="00000400000000000000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6FDD68-C06E-4580-A0F5-878A1494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95" y="1430717"/>
            <a:ext cx="3346881" cy="50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7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702FE-1641-4653-B91B-0F325687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Класс свойств комплектующих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712D2-46D3-4176-9EC8-1A9ABB41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7303" cy="4351338"/>
          </a:xfrm>
        </p:spPr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Содержит список комплектующих</a:t>
            </a:r>
          </a:p>
          <a:p>
            <a:r>
              <a:rPr lang="ru-RU" dirty="0">
                <a:latin typeface="Gilroy Light" panose="00000400000000000000" pitchFamily="50" charset="-52"/>
              </a:rPr>
              <a:t>Описывает их свойства</a:t>
            </a:r>
          </a:p>
          <a:p>
            <a:r>
              <a:rPr lang="ru-RU" dirty="0">
                <a:latin typeface="Gilroy Light" panose="00000400000000000000" pitchFamily="50" charset="-52"/>
              </a:rPr>
              <a:t>Описывает их взаимодействие и взаимозаменяемость</a:t>
            </a:r>
            <a:br>
              <a:rPr lang="en-US" dirty="0">
                <a:latin typeface="Gilroy Light" panose="00000400000000000000" pitchFamily="50" charset="-52"/>
              </a:rPr>
            </a:br>
            <a:br>
              <a:rPr lang="en-US" dirty="0">
                <a:latin typeface="Gilroy Light" panose="00000400000000000000" pitchFamily="50" charset="-52"/>
              </a:rPr>
            </a:br>
            <a:r>
              <a:rPr lang="ru-RU" dirty="0">
                <a:latin typeface="Gilroy Light" panose="00000400000000000000" pitchFamily="50" charset="-52"/>
              </a:rPr>
              <a:t>Пример</a:t>
            </a:r>
            <a:r>
              <a:rPr lang="en-US" dirty="0">
                <a:latin typeface="Gilroy Light" panose="00000400000000000000" pitchFamily="50" charset="-52"/>
              </a:rPr>
              <a:t>: </a:t>
            </a:r>
            <a:r>
              <a:rPr lang="ru-RU" dirty="0">
                <a:latin typeface="Gilroy Light" panose="00000400000000000000" pitchFamily="50" charset="-52"/>
              </a:rPr>
              <a:t>Материнская плата размера </a:t>
            </a:r>
            <a:r>
              <a:rPr lang="en-US" dirty="0">
                <a:latin typeface="Gilroy Light" panose="00000400000000000000" pitchFamily="50" charset="-52"/>
              </a:rPr>
              <a:t>ATX </a:t>
            </a:r>
            <a:r>
              <a:rPr lang="ru-RU" dirty="0">
                <a:latin typeface="Gilroy Light" panose="00000400000000000000" pitchFamily="50" charset="-52"/>
              </a:rPr>
              <a:t>не может поместиться в корпус размера </a:t>
            </a:r>
            <a:r>
              <a:rPr lang="en-US" dirty="0">
                <a:latin typeface="Gilroy Light" panose="00000400000000000000" pitchFamily="50" charset="-52"/>
              </a:rPr>
              <a:t>ITX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2A9C78-39AE-4D38-BA07-00302D0A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88" y="1408760"/>
            <a:ext cx="2380573" cy="48832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521E19-806C-4B53-8C5D-DD7C272B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662" y="1408760"/>
            <a:ext cx="2408998" cy="42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9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702FE-1641-4653-B91B-0F325687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Класс комплектующих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712D2-46D3-4176-9EC8-1A9ABB41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7303" cy="4351338"/>
          </a:xfrm>
        </p:spPr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Описывает посредством атрибута </a:t>
            </a:r>
            <a:r>
              <a:rPr lang="en-US" dirty="0" err="1">
                <a:latin typeface="Gilroy Light" panose="00000400000000000000" pitchFamily="50" charset="-52"/>
              </a:rPr>
              <a:t>hasProperty</a:t>
            </a:r>
            <a:r>
              <a:rPr lang="en-US" dirty="0">
                <a:latin typeface="Gilroy Light" panose="00000400000000000000" pitchFamily="50" charset="-52"/>
              </a:rPr>
              <a:t>, </a:t>
            </a:r>
            <a:r>
              <a:rPr lang="ru-RU" dirty="0">
                <a:latin typeface="Gilroy Light" panose="00000400000000000000" pitchFamily="50" charset="-52"/>
              </a:rPr>
              <a:t>какими свойствами обладают конкретные комплектующие</a:t>
            </a:r>
            <a:br>
              <a:rPr lang="en-US" dirty="0">
                <a:latin typeface="Gilroy Light" panose="00000400000000000000" pitchFamily="50" charset="-52"/>
              </a:rPr>
            </a:br>
            <a:br>
              <a:rPr lang="en-US" dirty="0">
                <a:latin typeface="Gilroy Light" panose="00000400000000000000" pitchFamily="50" charset="-52"/>
              </a:rPr>
            </a:br>
            <a:endParaRPr lang="en-US" dirty="0">
              <a:latin typeface="Gilroy Light" panose="00000400000000000000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7FD605-409E-4DD0-9450-2003BEA0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95" y="1380856"/>
            <a:ext cx="2615327" cy="47961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AFBAED-03F4-4EDB-9A85-82EE2F64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35" y="3778909"/>
            <a:ext cx="37433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702FE-1641-4653-B91B-0F325687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Класс компьютеров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712D2-46D3-4176-9EC8-1A9ABB41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7303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Gilroy Light" panose="00000400000000000000" pitchFamily="50" charset="-52"/>
              </a:rPr>
              <a:t>Описывает компьютеры, состоящие из некоторого набора комплектующих с помощью свойства </a:t>
            </a:r>
            <a:r>
              <a:rPr lang="en-US" dirty="0">
                <a:latin typeface="Gilroy Light" panose="00000400000000000000" pitchFamily="50" charset="-52"/>
              </a:rPr>
              <a:t>includes </a:t>
            </a:r>
            <a:r>
              <a:rPr lang="ru-RU" dirty="0">
                <a:latin typeface="Gilroy Light" panose="00000400000000000000" pitchFamily="50" charset="-52"/>
              </a:rPr>
              <a:t> </a:t>
            </a:r>
          </a:p>
          <a:p>
            <a:r>
              <a:rPr lang="ru-RU" dirty="0">
                <a:latin typeface="Gilroy Light" panose="00000400000000000000" pitchFamily="50" charset="-52"/>
              </a:rPr>
              <a:t>Определяет, какие в компьютерах должны быть части.</a:t>
            </a:r>
            <a:endParaRPr lang="en-US" dirty="0">
              <a:latin typeface="Gilroy Light" panose="00000400000000000000" pitchFamily="50" charset="-52"/>
            </a:endParaRPr>
          </a:p>
          <a:p>
            <a:r>
              <a:rPr lang="ru-RU" dirty="0" err="1">
                <a:latin typeface="Gilroy Light" panose="00000400000000000000" pitchFamily="50" charset="-52"/>
              </a:rPr>
              <a:t>Ризонер</a:t>
            </a:r>
            <a:r>
              <a:rPr lang="ru-RU" dirty="0">
                <a:latin typeface="Gilroy Light" panose="00000400000000000000" pitchFamily="50" charset="-52"/>
              </a:rPr>
              <a:t> говорит, что класс игрового компьютера некорректен. В него попытались положить несовместимые комплектующие.</a:t>
            </a:r>
            <a:br>
              <a:rPr lang="en-US" dirty="0">
                <a:latin typeface="Gilroy Light" panose="00000400000000000000" pitchFamily="50" charset="-52"/>
              </a:rPr>
            </a:br>
            <a:br>
              <a:rPr lang="en-US" dirty="0">
                <a:latin typeface="Gilroy Light" panose="00000400000000000000" pitchFamily="50" charset="-52"/>
              </a:rPr>
            </a:br>
            <a:endParaRPr lang="en-US" dirty="0">
              <a:latin typeface="Gilroy Light" panose="00000400000000000000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A6E4B2-CED2-4725-8493-FA1E1719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773" y="1690688"/>
            <a:ext cx="2724150" cy="676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0A82AD-9F64-4222-91DF-F3A5228C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73" y="2577768"/>
            <a:ext cx="3861511" cy="36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9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702FE-1641-4653-B91B-0F325687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Класс компьютеров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712D2-46D3-4176-9EC8-1A9ABB41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834503"/>
            <a:ext cx="6237303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Gilroy Light" panose="00000400000000000000" pitchFamily="50" charset="-52"/>
              </a:rPr>
              <a:t>При замене комплектующих на неконфликтующие, </a:t>
            </a:r>
            <a:r>
              <a:rPr lang="ru-RU" dirty="0" err="1">
                <a:latin typeface="Gilroy Light" panose="00000400000000000000" pitchFamily="50" charset="-52"/>
              </a:rPr>
              <a:t>ризонер</a:t>
            </a:r>
            <a:r>
              <a:rPr lang="ru-RU" dirty="0">
                <a:latin typeface="Gilroy Light" panose="00000400000000000000" pitchFamily="50" charset="-52"/>
              </a:rPr>
              <a:t> признает компьютер правильным. </a:t>
            </a:r>
            <a:br>
              <a:rPr lang="en-US" dirty="0">
                <a:latin typeface="Gilroy Light" panose="00000400000000000000" pitchFamily="50" charset="-52"/>
              </a:rPr>
            </a:br>
            <a:endParaRPr lang="en-US" dirty="0">
              <a:latin typeface="Gilroy Light" panose="00000400000000000000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17949-88D4-476E-8090-41E22019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03" y="2531030"/>
            <a:ext cx="3581400" cy="37242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B1EBD0-EF3D-4DEF-A493-A948131C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503" y="1501128"/>
            <a:ext cx="2657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9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0BC01-8CCA-4C71-9F5D-803D16A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Спасибо за внимание</a:t>
            </a:r>
            <a:r>
              <a:rPr lang="en-US" dirty="0">
                <a:latin typeface="Gilroy Light" panose="00000400000000000000" pitchFamily="50" charset="-52"/>
              </a:rPr>
              <a:t>!</a:t>
            </a:r>
            <a:endParaRPr lang="ru-RU" dirty="0">
              <a:latin typeface="Gilroy Light" panose="00000400000000000000" pitchFamily="50" charset="-52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7FB4739-AB32-4A5A-A1CF-6A9B75B9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834503"/>
            <a:ext cx="6769963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Gilroy Light" panose="00000400000000000000" pitchFamily="50" charset="-52"/>
              </a:rPr>
              <a:t>Подготовил Хвостов А.С.</a:t>
            </a:r>
            <a:r>
              <a:rPr lang="en-US" dirty="0">
                <a:latin typeface="Gilroy Light" panose="00000400000000000000" pitchFamily="50" charset="-52"/>
              </a:rPr>
              <a:t>, </a:t>
            </a:r>
            <a:r>
              <a:rPr lang="ru-RU" dirty="0">
                <a:latin typeface="Gilroy Light" panose="00000400000000000000" pitchFamily="50" charset="-52"/>
              </a:rPr>
              <a:t>гр. </a:t>
            </a:r>
            <a:r>
              <a:rPr lang="en-US" dirty="0">
                <a:latin typeface="Gilroy Light" panose="00000400000000000000" pitchFamily="50" charset="-52"/>
              </a:rPr>
              <a:t>P</a:t>
            </a:r>
            <a:r>
              <a:rPr lang="ru-RU" dirty="0">
                <a:latin typeface="Gilroy Light" panose="00000400000000000000" pitchFamily="50" charset="-52"/>
              </a:rPr>
              <a:t>41182</a:t>
            </a:r>
            <a:endParaRPr lang="en-US" dirty="0">
              <a:latin typeface="Gilroy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25859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110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Gilroy Light</vt:lpstr>
      <vt:lpstr>Тема Office</vt:lpstr>
      <vt:lpstr>Онтология</vt:lpstr>
      <vt:lpstr>Проблема</vt:lpstr>
      <vt:lpstr>Решение – онтология комплектующих</vt:lpstr>
      <vt:lpstr>Класс свойств комплектующих</vt:lpstr>
      <vt:lpstr>Класс комплектующих</vt:lpstr>
      <vt:lpstr>Класс компьютеров</vt:lpstr>
      <vt:lpstr>Класс компьютеров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Онтология</dc:title>
  <dc:creator>Alexandr Khvostov (akhvosto)</dc:creator>
  <cp:lastModifiedBy>Alexandr Khvostov (akhvosto)</cp:lastModifiedBy>
  <cp:revision>3</cp:revision>
  <dcterms:created xsi:type="dcterms:W3CDTF">2020-03-30T20:23:20Z</dcterms:created>
  <dcterms:modified xsi:type="dcterms:W3CDTF">2020-03-30T20:41:03Z</dcterms:modified>
</cp:coreProperties>
</file>