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8" r:id="rId3"/>
    <p:sldId id="267" r:id="rId4"/>
    <p:sldId id="266" r:id="rId5"/>
    <p:sldId id="271" r:id="rId6"/>
    <p:sldId id="272" r:id="rId7"/>
    <p:sldId id="268" r:id="rId8"/>
    <p:sldId id="276" r:id="rId9"/>
    <p:sldId id="27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10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3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81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51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40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23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39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1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62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56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37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1008025"/>
            <a:ext cx="9144000" cy="2378695"/>
          </a:xfrm>
        </p:spPr>
        <p:txBody>
          <a:bodyPr/>
          <a:lstStyle/>
          <a:p>
            <a:r>
              <a:rPr lang="ru-RU" dirty="0" smtClean="0"/>
              <a:t>Онтология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7784" y="1772816"/>
            <a:ext cx="9144000" cy="1752600"/>
          </a:xfrm>
        </p:spPr>
        <p:txBody>
          <a:bodyPr>
            <a:normAutofit/>
          </a:bodyPr>
          <a:lstStyle/>
          <a:p>
            <a:r>
              <a:rPr lang="ru-RU" dirty="0" smtClean="0"/>
              <a:t>Модельный ряд автосалонов </a:t>
            </a:r>
            <a:r>
              <a:rPr lang="en-US" dirty="0" smtClean="0"/>
              <a:t>KIA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2621589"/>
            <a:ext cx="9036496" cy="4446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-25009" y="1772816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err="1" smtClean="0"/>
              <a:t>Камалутдинов</a:t>
            </a:r>
            <a:r>
              <a:rPr lang="ru-RU" dirty="0" smtClean="0"/>
              <a:t> У.Р. </a:t>
            </a:r>
            <a:r>
              <a:rPr lang="en-US" dirty="0" smtClean="0"/>
              <a:t>P41182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9872" y="-171400"/>
            <a:ext cx="368275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104" y="908720"/>
            <a:ext cx="908002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   Фильтрация каталога автомобилей                  Подбор подходящей модели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" y="1556792"/>
            <a:ext cx="9080019" cy="5169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9872" y="-174029"/>
            <a:ext cx="368275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105" y="908720"/>
            <a:ext cx="4269864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Подбор подходящей комплектации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72816"/>
            <a:ext cx="9144000" cy="508518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427984" y="90872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2100" dirty="0"/>
              <a:t>Использование в конфигураторах            </a:t>
            </a:r>
            <a:r>
              <a:rPr lang="ru-RU" sz="2100" dirty="0" smtClean="0"/>
              <a:t>       комплектаций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19483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5776" y="-32836"/>
            <a:ext cx="3682752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Основные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0832" y="1124744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63888" y="462945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80312" y="644425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2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41" y="891184"/>
            <a:ext cx="2124431" cy="55530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1" y="1837925"/>
            <a:ext cx="606540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-30797"/>
            <a:ext cx="5904656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</a:t>
            </a:r>
            <a:r>
              <a:rPr lang="ru-RU" dirty="0" err="1" smtClean="0"/>
              <a:t>бъектные</a:t>
            </a:r>
            <a:r>
              <a:rPr lang="ru-RU" dirty="0" smtClean="0"/>
              <a:t> свойства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79" y="983393"/>
            <a:ext cx="1964287" cy="11545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859" y="2660735"/>
            <a:ext cx="1975037" cy="33039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13" y="2618117"/>
            <a:ext cx="1941682" cy="33465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32" y="2618117"/>
            <a:ext cx="2212928" cy="326182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6" y="2660735"/>
            <a:ext cx="2245698" cy="3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0"/>
            <a:ext cx="5904656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 </a:t>
            </a:r>
            <a:r>
              <a:rPr lang="en-US" dirty="0" smtClean="0"/>
              <a:t>Data properties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1385" y="1429175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85" y="1113925"/>
            <a:ext cx="2522959" cy="14832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3" y="3016848"/>
            <a:ext cx="2652108" cy="32690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43" y="3047329"/>
            <a:ext cx="2558249" cy="337435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16848"/>
            <a:ext cx="2720836" cy="32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-18256"/>
            <a:ext cx="4536504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 э</a:t>
            </a:r>
            <a:r>
              <a:rPr lang="ru-RU" dirty="0" smtClean="0"/>
              <a:t>кземпляра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8092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Граф всей онтологии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1340768"/>
            <a:ext cx="896302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828092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913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49</Words>
  <Application>Microsoft Office PowerPoint</Application>
  <PresentationFormat>Экран (4:3)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Онтология</vt:lpstr>
      <vt:lpstr>Применение</vt:lpstr>
      <vt:lpstr>Применение</vt:lpstr>
      <vt:lpstr>Основные классы</vt:lpstr>
      <vt:lpstr>Oбъектные свойства классов</vt:lpstr>
      <vt:lpstr> Data properties</vt:lpstr>
      <vt:lpstr>Пример экземпляра</vt:lpstr>
      <vt:lpstr>Граф всей онтологии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Онтология</dc:title>
  <dc:creator>Alex</dc:creator>
  <cp:lastModifiedBy>FairyTail</cp:lastModifiedBy>
  <cp:revision>40</cp:revision>
  <dcterms:created xsi:type="dcterms:W3CDTF">2020-04-07T07:37:45Z</dcterms:created>
  <dcterms:modified xsi:type="dcterms:W3CDTF">2020-06-28T21:29:25Z</dcterms:modified>
</cp:coreProperties>
</file>