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61" r:id="rId21"/>
  </p:sldIdLst>
  <p:sldSz cx="9144000" cy="5143500" type="screen16x9"/>
  <p:notesSz cx="6858000" cy="9144000"/>
  <p:embeddedFontLst>
    <p:embeddedFont>
      <p:font typeface="Raleway" panose="020B0604020202020204" charset="-52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>
        <p:scale>
          <a:sx n="116" d="100"/>
          <a:sy n="116" d="100"/>
        </p:scale>
        <p:origin x="-49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5394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32bc3f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32bc3f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32bc3f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32bc3f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32bcd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32bcd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32bc3f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32bc3f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32bc3fe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32bc3fe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or.toda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tres.ru/" TargetMode="External"/><Relationship Id="rId5" Type="http://schemas.openxmlformats.org/officeDocument/2006/relationships/hyperlink" Target="https://ranobes.com/" TargetMode="External"/><Relationship Id="rId4" Type="http://schemas.openxmlformats.org/officeDocument/2006/relationships/hyperlink" Target="https://tl.rulate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 как предметная база знаний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08150" y="3873525"/>
            <a:ext cx="2755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Бурлаков Александр, P41171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262"/>
            <a:ext cx="4440431" cy="267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331" y="2035262"/>
            <a:ext cx="3951605" cy="27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8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2" y="1983892"/>
            <a:ext cx="4191138" cy="28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19" y="1983892"/>
            <a:ext cx="3948233" cy="203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r>
              <a:rPr lang="ru-RU" dirty="0" smtClean="0"/>
              <a:t> 3.1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3370" y="1855114"/>
            <a:ext cx="2834780" cy="2484861"/>
          </a:xfrm>
        </p:spPr>
        <p:txBody>
          <a:bodyPr/>
          <a:lstStyle/>
          <a:p>
            <a:r>
              <a:rPr lang="ru-RU" dirty="0" smtClean="0"/>
              <a:t>Запрос на получение </a:t>
            </a:r>
            <a:r>
              <a:rPr lang="en-US" dirty="0" err="1" smtClean="0"/>
              <a:t>tagID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7" y="1934055"/>
            <a:ext cx="5198703" cy="281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955" y="2243138"/>
            <a:ext cx="981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r>
              <a:rPr lang="ru-RU" dirty="0" smtClean="0"/>
              <a:t> 3.2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2" y="1983892"/>
            <a:ext cx="4853801" cy="26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64" y="2111653"/>
            <a:ext cx="3782910" cy="145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r>
              <a:rPr lang="ru-RU" dirty="0" smtClean="0"/>
              <a:t> 4.1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8" y="1835378"/>
            <a:ext cx="4586634" cy="26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70" y="1835378"/>
            <a:ext cx="809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r>
              <a:rPr lang="ru-RU" dirty="0" smtClean="0"/>
              <a:t> 4.2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63" y="1916257"/>
            <a:ext cx="43624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1" y="2174872"/>
            <a:ext cx="4185107" cy="200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491" y="33188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VoID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9" y="2444708"/>
            <a:ext cx="7930126" cy="251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26" y="499420"/>
            <a:ext cx="4099724" cy="177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8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Reasoner(Code)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12674" y="1956478"/>
            <a:ext cx="2679818" cy="2524332"/>
          </a:xfrm>
        </p:spPr>
        <p:txBody>
          <a:bodyPr/>
          <a:lstStyle/>
          <a:p>
            <a:r>
              <a:rPr lang="ru-RU" dirty="0" smtClean="0"/>
              <a:t>Как можно заметить, для автора </a:t>
            </a:r>
            <a:r>
              <a:rPr lang="en-US" dirty="0" smtClean="0"/>
              <a:t>“</a:t>
            </a:r>
            <a:r>
              <a:rPr lang="en-US" dirty="0" err="1" smtClean="0"/>
              <a:t>aesler</a:t>
            </a:r>
            <a:r>
              <a:rPr lang="en-US" dirty="0" smtClean="0"/>
              <a:t>” </a:t>
            </a:r>
            <a:r>
              <a:rPr lang="ru-RU" dirty="0" smtClean="0"/>
              <a:t>добавлены написанные книги и циклы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1" y="1956478"/>
            <a:ext cx="5320774" cy="287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1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Docs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18" y="1901160"/>
            <a:ext cx="2451112" cy="226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31" y="1657759"/>
            <a:ext cx="3570377" cy="300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6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SHACL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4" y="2137987"/>
            <a:ext cx="6303051" cy="237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7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Выбор хорошей книги:</a:t>
            </a: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Долго;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Сложно выбрать подходящую;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969375" y="2285400"/>
            <a:ext cx="55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10575" y="3810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 для получения базы знаний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https://author.today/</a:t>
            </a:r>
            <a:r>
              <a:rPr lang="ru" sz="1800"/>
              <a:t> - Сайт с авторскими книгами русских издателей.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https://tl.rulate.ru/</a:t>
            </a:r>
            <a:r>
              <a:rPr lang="ru" sz="1800"/>
              <a:t> - Сайт с переводами зарубежных книг.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https://ranobes.com/</a:t>
            </a:r>
            <a:r>
              <a:rPr lang="ru" sz="1800"/>
              <a:t> - Сайт с переводами ранобэ.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6"/>
              </a:rPr>
              <a:t>https://www.litres.ru/</a:t>
            </a:r>
            <a:r>
              <a:rPr lang="ru" sz="1800"/>
              <a:t> - Самый популярный сайт с книгами.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Способ получения данных - парсинг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Жанры книги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Отзывы и рецензии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Оценки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Количество просмотров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Стоимость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Кому может быть полезна база знаний?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Читатели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Подбор книг по предпочтениям и истории прочитанных книг;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Поиск людей со схожими вкусами;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Писатели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Анализ популярных жанров книг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Поиск издателей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Data scientists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Компетентностные вопросы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всех авторов, написавших книги с тегом X в Y году.</a:t>
            </a:r>
          </a:p>
          <a:p>
            <a:pPr marL="488950" indent="-342900">
              <a:buFont typeface="+mj-lt"/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все книги с тегом X, рейтинг автора которых не меньше Y</a:t>
            </a:r>
            <a:r>
              <a:rPr lang="ru-RU" dirty="0" smtClean="0"/>
              <a:t>.</a:t>
            </a:r>
            <a:endParaRPr lang="en-US" dirty="0" smtClean="0"/>
          </a:p>
          <a:p>
            <a:pPr marL="488950" indent="-342900">
              <a:buFont typeface="+mj-lt"/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книги с наибольшим количеством наград, написанных в жанре Y</a:t>
            </a:r>
            <a:r>
              <a:rPr lang="ru-RU" dirty="0" smtClean="0"/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ru-RU" dirty="0" smtClean="0"/>
              <a:t>Серия каких книг, написанных в </a:t>
            </a:r>
            <a:r>
              <a:rPr lang="en-US" dirty="0" smtClean="0"/>
              <a:t>X </a:t>
            </a:r>
            <a:r>
              <a:rPr lang="ru-RU" dirty="0" smtClean="0"/>
              <a:t>году является </a:t>
            </a:r>
            <a:r>
              <a:rPr lang="ru-RU" dirty="0" smtClean="0"/>
              <a:t>законченной?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1542992" y="2351745"/>
            <a:ext cx="4234230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samit\AppData\Local\Temp\Rar$DRa1236.15318\Mag.ow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2" y="544255"/>
            <a:ext cx="8089076" cy="47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2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598" y="5292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4075" y="1065798"/>
            <a:ext cx="7128780" cy="2261100"/>
          </a:xfrm>
        </p:spPr>
        <p:txBody>
          <a:bodyPr/>
          <a:lstStyle/>
          <a:p>
            <a:r>
              <a:rPr lang="ru-RU" dirty="0" smtClean="0"/>
              <a:t>Для книг добавлено свойство цикла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" y="1595564"/>
            <a:ext cx="83629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9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598" y="5292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4075" y="1065798"/>
            <a:ext cx="7128780" cy="2261100"/>
          </a:xfrm>
        </p:spPr>
        <p:txBody>
          <a:bodyPr/>
          <a:lstStyle/>
          <a:p>
            <a:r>
              <a:rPr lang="ru-RU" dirty="0"/>
              <a:t>Для авторов добавлены написанные книги и циклы книг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7" y="1599697"/>
            <a:ext cx="85280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1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223</Words>
  <Application>Microsoft Office PowerPoint</Application>
  <PresentationFormat>Экран (16:9)</PresentationFormat>
  <Paragraphs>49</Paragraphs>
  <Slides>20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Raleway</vt:lpstr>
      <vt:lpstr>Lato</vt:lpstr>
      <vt:lpstr>Streamline</vt:lpstr>
      <vt:lpstr>Книги как предметная база знаний</vt:lpstr>
      <vt:lpstr>Проблема</vt:lpstr>
      <vt:lpstr>Ресурсы для получения базы знаний</vt:lpstr>
      <vt:lpstr>Информация</vt:lpstr>
      <vt:lpstr>Кому может быть полезна база знаний?</vt:lpstr>
      <vt:lpstr>Компетентностные вопросы</vt:lpstr>
      <vt:lpstr>Визуализация</vt:lpstr>
      <vt:lpstr>Reasoner</vt:lpstr>
      <vt:lpstr>Reasoner</vt:lpstr>
      <vt:lpstr>SPARQL 1</vt:lpstr>
      <vt:lpstr>SPARQL 2</vt:lpstr>
      <vt:lpstr>SPARQL 3.1</vt:lpstr>
      <vt:lpstr>SPARQL 3.2</vt:lpstr>
      <vt:lpstr>SPARQL 4.1</vt:lpstr>
      <vt:lpstr>SPARQL 4.2</vt:lpstr>
      <vt:lpstr>VoID</vt:lpstr>
      <vt:lpstr>Reasoner(Code)</vt:lpstr>
      <vt:lpstr>Docs</vt:lpstr>
      <vt:lpstr>SHACL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Книги как предметная база знаний</dc:title>
  <dc:creator>Alexander Burlakov</dc:creator>
  <cp:lastModifiedBy>Alexander Burlakov</cp:lastModifiedBy>
  <cp:revision>13</cp:revision>
  <dcterms:modified xsi:type="dcterms:W3CDTF">2021-05-18T14:11:52Z</dcterms:modified>
</cp:coreProperties>
</file>