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B2F01F-2117-4FBD-8731-1EE5885DC6E3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19F1A7-0D8E-4423-B21F-12A3E1B8B581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wikidata.org" TargetMode="External"/><Relationship Id="rId2" Type="http://schemas.openxmlformats.org/officeDocument/2006/relationships/hyperlink" Target="https://query.wikidata.org/" TargetMode="External"/><Relationship Id="rId3" Type="http://schemas.openxmlformats.org/officeDocument/2006/relationships/hyperlink" Target="https://qwikidata.readthedocs.io/en/stable/readme.html" TargetMode="External"/><Relationship Id="rId4" Type="http://schemas.openxmlformats.org/officeDocument/2006/relationships/hyperlink" Target="http://wiki.dbpedia.org" TargetMode="External"/><Relationship Id="rId5" Type="http://schemas.openxmlformats.org/officeDocument/2006/relationships/hyperlink" Target="https://dbpedia.org/sparql" TargetMode="External"/><Relationship Id="rId6" Type="http://schemas.openxmlformats.org/officeDocument/2006/relationships/hyperlink" Target="https://pypi.org/project/SPARQLWrapper/" TargetMode="External"/><Relationship Id="rId7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838600" y="1578240"/>
            <a:ext cx="57157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База знаний о музыкальных группах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Для чего?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Формализация информации о музыкальных группах.</a:t>
            </a:r>
            <a:br/>
            <a:r>
              <a:rPr b="0" lang="en" sz="1500" spc="-1" strike="noStrike">
                <a:solidFill>
                  <a:srgbClr val="ffffff"/>
                </a:solidFill>
                <a:latin typeface="Lato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Возможность подобрать группу по музыкальным предпочтениям.</a:t>
            </a:r>
            <a:br/>
            <a:r>
              <a:rPr b="0" lang="en" sz="1500" spc="-1" strike="noStrike">
                <a:solidFill>
                  <a:srgbClr val="ffffff"/>
                </a:solidFill>
                <a:latin typeface="Lato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Возможность найти группы, жанр которых совпадает с “любимой” группой.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Хранимая информация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97440" y="1567440"/>
            <a:ext cx="7038720" cy="2744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Годы активности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Язык песен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Жанр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Страна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Награды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Участники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Ресурсы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База знаний Wikidata - 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1"/>
              </a:rPr>
              <a:t>www.wikidata.org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   - Интерфейс - SPARQL запросы (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https://query.wikidata.org/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)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   - Пакет qwikidata для Python (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3"/>
              </a:rPr>
              <a:t>https://qwikidata.readthedocs.io/en/stable/readme.html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)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База знаний DBpedia - 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4"/>
              </a:rPr>
              <a:t>wiki.dbpedia.org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   - Интерфейс - SPARQL запросы (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5"/>
              </a:rPr>
              <a:t>https://dbpedia.org/sparql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)</a:t>
            </a:r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   - Пакет SPARQLWrapper для Python (</a:t>
            </a:r>
            <a:r>
              <a:rPr b="0" lang="e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6"/>
              </a:rPr>
              <a:t>https://pypi.org/project/SPARQLWrapper/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)</a:t>
            </a:r>
            <a:br/>
            <a:br/>
            <a:br/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Ожидаемое количество сущностей - 80 000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Protege - классы и свойства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743200" y="1600200"/>
            <a:ext cx="2248920" cy="18288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190120" y="1600920"/>
            <a:ext cx="1906560" cy="15994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685800" y="1600200"/>
            <a:ext cx="18936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Какие жанры были  популярны в определенный период времени?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Какие исполнителя похожи на заданного?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Какие исполнители получили определенную награду?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Какие исполнители исполняли песни на конкретном языке?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Кто играл в конкретной группе за всю ее историю?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В каких группах музыкант выступал в течении своей карьеры?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Компетентностные вопросы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2021-05-06T16:24:52Z</dcterms:modified>
  <cp:revision>1</cp:revision>
  <dc:subject/>
  <dc:title/>
</cp:coreProperties>
</file>