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60" r:id="rId4"/>
    <p:sldId id="261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173-FF55-4D52-8BDD-08F3D5ADD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749AC-46DC-4169-BB0D-4D0688001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7C08B-E57F-423A-8BC5-8590C678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56EC7-231A-4B84-8673-0C0A21D9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6D1BB-5C7C-4EFB-8460-583A47B8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2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E073-86EA-4F35-9841-F6F6839E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1CF98-68C2-4BE6-8D23-03CFFA818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589F-DB94-42CC-BBD5-01A480A9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E1DDC-69EA-46D9-99F2-E610598D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2166D-AD61-41CB-A7EC-212C2FFB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323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68E66-F997-4F5A-B1FE-8493C6A49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E6C79-FAB1-48FD-BF9F-6CF5F0937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7D354-B4BD-4BE7-B10A-D961EE0E9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45B8-283C-4AFA-919A-81A25331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56F6E-A325-4DC6-BA47-2D3C5D7D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69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87BE-9615-4863-836D-F291FD3B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B544-DDF1-49F2-A5F0-09E9FFCEF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C305E-A1C9-451D-B78B-C0537EB2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4B35-F674-43F2-B04D-D2AC086A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8A9E-5E35-451D-84C1-A403D1A8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077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D50F-A4F1-410B-B9EB-6D713B968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5F295-5B5B-4A86-A875-32F50C0FE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3FB3-DCBC-46D3-B8B1-4836FA50F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72886-810D-4706-9023-3E316ABF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46E6A-D904-4C27-B274-41143E63A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3220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9E8A-FC6E-4B73-B617-DBCB7FA7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0945-3ACA-4B5D-9E96-8199160B0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F5AC6-A46F-4025-A0DA-A62BA38B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7A86B-BB79-423E-A084-2CC28FB5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FAA19-88B5-4520-9B27-755CAF042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E8400-E8C8-49B0-A920-93449146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22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A340-B08E-467C-B678-1648E221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8D0E2-D162-4C98-8E1A-66AB5335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C2895-7B90-42E6-B22F-3DB437226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3674A-03DF-47C4-B313-554503618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1DA239-E3DB-4EE8-B30F-4AD8FB29E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1F49E-3F1F-4CAC-9673-0D9E7D75C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837989-44D6-4631-8625-D2B57FC8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6EDD4-BF75-445B-B9D4-98A6B934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826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674A-AB67-4AAA-9D97-71315CDB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AA7C2-8769-4285-8B53-76B19A483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7176F-CB92-4C58-8423-F03B6700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6645F-DF9D-4C2B-B893-7D951910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778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1A22AC-962E-42FE-99D2-317EFF5D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FDEDC-9350-49D8-814E-6D3AA6E2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02F3F-DECC-4842-8072-E3BE4F4BC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030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F377-0A43-4415-83F7-6D490607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85D63-A6E3-472D-8B4F-E7249F0FC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965BA-AA1F-4273-807F-040428261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58321-D517-40FD-B1AF-F27954DDB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2B23-5287-4F61-B4C2-610B7EFA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775E-2889-4F54-8B03-95EC58AB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908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A0A5-12D4-4C6A-A508-D92C5FE8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324A2F-8069-4357-90C0-CE4AB9D0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70ACF-D499-4AED-A512-FEC087F41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EFA7-8BA1-447B-A08F-995509F6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7FBBC-9418-42C9-8791-C6B5AC46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89B1-A124-497F-9BBB-9C61492E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8851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310D45-C07E-4410-A941-93E4056C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2B86-3729-441B-92CB-743608599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40B2-5566-479E-9DB5-377D71CF9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139E-9EE2-446A-AF93-B53E23C57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38B1-76C9-48CC-89A2-9D18CA592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.ru/blog/company/92883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ky view of a mountain&#10;&#10;Description automatically generated">
            <a:extLst>
              <a:ext uri="{FF2B5EF4-FFF2-40B4-BE49-F238E27FC236}">
                <a16:creationId xmlns:a16="http://schemas.microsoft.com/office/drawing/2014/main" id="{F8E47925-39DA-49E8-B4FA-FCFAC35434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DAD98D-DB64-42EC-A7F7-CC2314B55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музыкальных рекомендаций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059A3-8220-4298-9BF5-E759278BD6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онтологии для системы</a:t>
            </a:r>
          </a:p>
          <a:p>
            <a:pPr algn="l">
              <a:lnSpc>
                <a:spcPct val="100000"/>
              </a:lnSpc>
            </a:pPr>
            <a:endParaRPr lang="ru-RU" sz="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</a:pPr>
            <a:r>
              <a:rPr lang="ru-RU"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А.А.</a:t>
            </a:r>
          </a:p>
          <a:p>
            <a:pPr algn="r">
              <a:lnSpc>
                <a:spcPct val="100000"/>
              </a:lnSpc>
            </a:pPr>
            <a:r>
              <a:rPr lang="ru-RU" sz="105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гр. Р41172</a:t>
            </a:r>
          </a:p>
        </p:txBody>
      </p:sp>
    </p:spTree>
    <p:extLst>
      <p:ext uri="{BB962C8B-B14F-4D97-AF65-F5344CB8AC3E}">
        <p14:creationId xmlns:p14="http://schemas.microsoft.com/office/powerpoint/2010/main" val="385730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27D13-38FD-4A3C-938E-4DF642025A10}"/>
              </a:ext>
            </a:extLst>
          </p:cNvPr>
          <p:cNvSpPr txBox="1"/>
          <p:nvPr/>
        </p:nvSpPr>
        <p:spPr>
          <a:xfrm>
            <a:off x="962164" y="1069164"/>
            <a:ext cx="4484941" cy="83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Назначение</a:t>
            </a:r>
            <a:endParaRPr lang="en-US" sz="4000" spc="-5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BB780-7350-4DF2-8410-FE8095CFD2AF}"/>
              </a:ext>
            </a:extLst>
          </p:cNvPr>
          <p:cNvSpPr txBox="1"/>
          <p:nvPr/>
        </p:nvSpPr>
        <p:spPr>
          <a:xfrm>
            <a:off x="1131612" y="2306073"/>
            <a:ext cx="5533309" cy="33856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indent="36195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данной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музыкальных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рекомендаций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одного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Жанр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Годы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активности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происхождения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Места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даты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концертов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Calibri" panose="020F0502020204030204" pitchFamily="34" charset="0"/>
              <a:buAutoNum type="arabicParenR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61950">
              <a:lnSpc>
                <a:spcPct val="90000"/>
              </a:lnSpc>
              <a:spcAft>
                <a:spcPts val="600"/>
              </a:spcAft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Онтология может быть расширена для рекомендаций групп, которые похожи на те, которые пользователь имеет в своей аудиотеке. 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E1756-3FA2-4F92-A7A1-F6BD2D602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921" y="2973989"/>
            <a:ext cx="4973972" cy="235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27D13-38FD-4A3C-938E-4DF642025A10}"/>
              </a:ext>
            </a:extLst>
          </p:cNvPr>
          <p:cNvSpPr txBox="1"/>
          <p:nvPr/>
        </p:nvSpPr>
        <p:spPr>
          <a:xfrm>
            <a:off x="962164" y="1069164"/>
            <a:ext cx="4484941" cy="8376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Основание для выбора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BB780-7350-4DF2-8410-FE8095CFD2AF}"/>
              </a:ext>
            </a:extLst>
          </p:cNvPr>
          <p:cNvSpPr txBox="1"/>
          <p:nvPr/>
        </p:nvSpPr>
        <p:spPr>
          <a:xfrm>
            <a:off x="962164" y="2416628"/>
            <a:ext cx="5237935" cy="30239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Главным основанием для выбора тематики послужило то, что подобные системы музыкальных рекомендаций используются в различных музыкальных сервисах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Яндекс.Музыка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Music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т.д.), и механизм их работы представляет интерес для автора, как активного пользователя этих сервисов.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25749-A691-4189-B073-B3DE875C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522" y="2197861"/>
            <a:ext cx="4370637" cy="260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7F7077-DAF0-4D0E-840D-73B21F5F569C}"/>
              </a:ext>
            </a:extLst>
          </p:cNvPr>
          <p:cNvSpPr txBox="1"/>
          <p:nvPr/>
        </p:nvSpPr>
        <p:spPr>
          <a:xfrm>
            <a:off x="8254753" y="4831147"/>
            <a:ext cx="3079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https://yandex.ru/blog/company/92883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062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B27D13-38FD-4A3C-938E-4DF642025A10}"/>
              </a:ext>
            </a:extLst>
          </p:cNvPr>
          <p:cNvSpPr txBox="1"/>
          <p:nvPr/>
        </p:nvSpPr>
        <p:spPr>
          <a:xfrm>
            <a:off x="1097280" y="758952"/>
            <a:ext cx="5536780" cy="5890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Основные</a:t>
            </a: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spc="-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классы</a:t>
            </a:r>
            <a:r>
              <a:rPr lang="en-US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54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и свойства</a:t>
            </a:r>
            <a:endParaRPr lang="en-US" sz="5400" spc="-5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BB780-7350-4DF2-8410-FE8095CFD2AF}"/>
              </a:ext>
            </a:extLst>
          </p:cNvPr>
          <p:cNvSpPr txBox="1"/>
          <p:nvPr/>
        </p:nvSpPr>
        <p:spPr>
          <a:xfrm>
            <a:off x="858065" y="3223967"/>
            <a:ext cx="4817522" cy="22072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endParaRPr lang="ru-RU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487CDE-F74D-44F7-881C-C203F23D2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81" y="1877370"/>
            <a:ext cx="4412362" cy="3970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0B402E-EC43-4D73-B492-316B95A6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59" y="1851523"/>
            <a:ext cx="2570373" cy="2418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F3FB9C-558E-4E5F-892A-6E80F0DF1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506" y="3575402"/>
            <a:ext cx="2587046" cy="227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7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0096-14CD-4500-A39A-941CA1FC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Музыкальные жанры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2793CE-B5FB-4205-838E-0732638B4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136" y="1427830"/>
            <a:ext cx="2969676" cy="4756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B171E-8B3E-43D2-9729-344A3A1A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57" y="1427830"/>
            <a:ext cx="3944055" cy="475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2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6DE8-2CD7-4CD1-9593-DE9728C5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Экземпляр класса «Артист»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CA3A6-D765-4D2C-8795-478A1FA0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57" y="1573369"/>
            <a:ext cx="10211685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C2D0-FA02-4A34-93BF-35C5CC7B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Граф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A6410-7617-454E-985B-FD2B25D80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25" y="1979269"/>
            <a:ext cx="9603483" cy="400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5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Система музыкальных рекомендаций</vt:lpstr>
      <vt:lpstr>PowerPoint Presentation</vt:lpstr>
      <vt:lpstr>PowerPoint Presentation</vt:lpstr>
      <vt:lpstr>PowerPoint Presentation</vt:lpstr>
      <vt:lpstr>Музыкальные жанры</vt:lpstr>
      <vt:lpstr>Экземпляр класса «Артист»</vt:lpstr>
      <vt:lpstr>Граф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музыкальных рекомендаций</dc:title>
  <dc:creator>Ivanov Aleksandr</dc:creator>
  <cp:lastModifiedBy>Ivanov Aleksandr</cp:lastModifiedBy>
  <cp:revision>6</cp:revision>
  <dcterms:created xsi:type="dcterms:W3CDTF">2020-06-02T07:19:17Z</dcterms:created>
  <dcterms:modified xsi:type="dcterms:W3CDTF">2020-06-02T08:30:06Z</dcterms:modified>
</cp:coreProperties>
</file>