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2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1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0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83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78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2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4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1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D618D-1D8C-4214-A723-5DEEAC4AC1D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7B9A36B-A770-43F8-A498-E4881AC2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Онтология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8B9EDE4-7D6A-4CA9-BD45-E1AF628EE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Мифы древней Греции</a:t>
            </a:r>
          </a:p>
        </p:txBody>
      </p:sp>
    </p:spTree>
    <p:extLst>
      <p:ext uri="{BB962C8B-B14F-4D97-AF65-F5344CB8AC3E}">
        <p14:creationId xmlns:p14="http://schemas.microsoft.com/office/powerpoint/2010/main" val="16365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имя персонажа, категория, пол, описание, отец и мать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6" y="1004711"/>
            <a:ext cx="11232444" cy="5463822"/>
          </a:xfrm>
        </p:spPr>
      </p:pic>
    </p:spTree>
    <p:extLst>
      <p:ext uri="{BB962C8B-B14F-4D97-AF65-F5344CB8AC3E}">
        <p14:creationId xmlns:p14="http://schemas.microsoft.com/office/powerpoint/2010/main" val="33865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9" y="933803"/>
            <a:ext cx="11413067" cy="5071886"/>
          </a:xfr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название мифа, категория, персонажи, локация, ее описание, фауна и флора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867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428977"/>
            <a:ext cx="11446934" cy="5847647"/>
          </a:xfrm>
        </p:spPr>
      </p:pic>
    </p:spTree>
    <p:extLst>
      <p:ext uri="{BB962C8B-B14F-4D97-AF65-F5344CB8AC3E}">
        <p14:creationId xmlns:p14="http://schemas.microsoft.com/office/powerpoint/2010/main" val="89650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подвиг, персонаж, совершающий подвиг, и описание подвига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901983"/>
            <a:ext cx="11525956" cy="5464950"/>
          </a:xfrm>
        </p:spPr>
      </p:pic>
    </p:spTree>
    <p:extLst>
      <p:ext uri="{BB962C8B-B14F-4D97-AF65-F5344CB8AC3E}">
        <p14:creationId xmlns:p14="http://schemas.microsoft.com/office/powerpoint/2010/main" val="315420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название артефакта, его описание и пользователь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1" y="901982"/>
            <a:ext cx="11255022" cy="5543973"/>
          </a:xfrm>
        </p:spPr>
      </p:pic>
    </p:spTree>
    <p:extLst>
      <p:ext uri="{BB962C8B-B14F-4D97-AF65-F5344CB8AC3E}">
        <p14:creationId xmlns:p14="http://schemas.microsoft.com/office/powerpoint/2010/main" val="122146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персонаж мифа, причина его смерти, описание и противник персонажа в битве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901983"/>
            <a:ext cx="11424356" cy="5589128"/>
          </a:xfrm>
        </p:spPr>
      </p:pic>
    </p:spTree>
    <p:extLst>
      <p:ext uri="{BB962C8B-B14F-4D97-AF65-F5344CB8AC3E}">
        <p14:creationId xmlns:p14="http://schemas.microsoft.com/office/powerpoint/2010/main" val="27162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Google </a:t>
            </a:r>
            <a:r>
              <a:rPr lang="en-US" sz="2000" dirty="0" err="1" smtClean="0"/>
              <a:t>Colab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901982"/>
            <a:ext cx="11119556" cy="5600418"/>
          </a:xfrm>
        </p:spPr>
      </p:pic>
    </p:spTree>
    <p:extLst>
      <p:ext uri="{BB962C8B-B14F-4D97-AF65-F5344CB8AC3E}">
        <p14:creationId xmlns:p14="http://schemas.microsoft.com/office/powerpoint/2010/main" val="370954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3EA7D-C3C3-4769-8A93-8181D328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4089"/>
            <a:ext cx="10058400" cy="913271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EA033-B14F-4792-B755-00C7EFEF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Рассматриваются мифы Древней Греции, которые имеют форму фантастических рассказов. Мифы рассказывают о происхождении мира и богов, о богах, живущих на Олимпе, об их битве с титанами, о людях и героях (полубогах), например, подвиги Геракла, об исследовании мира и колонизации (Аргонавты).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Персонажи мифов могут быть связаны родством (являться предком или потомком определенного бога), могут совершать определенный подвиг, могут сражаться с другими существами (с древними чудовищами), например, с гидрой или химерой. Также у персонажа мифа мог быть определенный фантастический предмет, например, щит Ахилла, при помощи которого Ахилл мог найти любое место. В мифах упоминались различные территории Греции, например, Афины, Фивы.</a:t>
            </a:r>
          </a:p>
        </p:txBody>
      </p:sp>
    </p:spTree>
    <p:extLst>
      <p:ext uri="{BB962C8B-B14F-4D97-AF65-F5344CB8AC3E}">
        <p14:creationId xmlns:p14="http://schemas.microsoft.com/office/powerpoint/2010/main" val="31631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6DFB6-1383-4731-857E-5E83002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тем, что обычно представлено в древнегреческой мифологии, можно выделить следующие основные понятия для данной предметной области: миф, персонаж мифа, локация, артефакт, подвиг, причина смерти.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A88FEC-726B-4ADD-B6F3-15953151BAEF}"/>
              </a:ext>
            </a:extLst>
          </p:cNvPr>
          <p:cNvSpPr txBox="1">
            <a:spLocks/>
          </p:cNvSpPr>
          <p:nvPr/>
        </p:nvSpPr>
        <p:spPr>
          <a:xfrm>
            <a:off x="1097280" y="3127024"/>
            <a:ext cx="10058400" cy="1131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084D03-8B7B-422F-9C47-347704886C66}"/>
              </a:ext>
            </a:extLst>
          </p:cNvPr>
          <p:cNvSpPr txBox="1">
            <a:spLocks/>
          </p:cNvSpPr>
          <p:nvPr/>
        </p:nvSpPr>
        <p:spPr>
          <a:xfrm>
            <a:off x="1091634" y="2077149"/>
            <a:ext cx="10058400" cy="806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Обоснование необходимости разработки графа знаний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E8AD2D-0C4D-4D3F-86DE-D75E8B280BCA}"/>
              </a:ext>
            </a:extLst>
          </p:cNvPr>
          <p:cNvSpPr txBox="1">
            <a:spLocks/>
          </p:cNvSpPr>
          <p:nvPr/>
        </p:nvSpPr>
        <p:spPr>
          <a:xfrm>
            <a:off x="1125501" y="3115737"/>
            <a:ext cx="10058400" cy="2765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Необходимо построить граф знаний, чтобы можно было достаточно быстро найти краткую информацию, которая будет полезна для ознакомления с данной областью, а также для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учебы.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D5DFC-F595-4683-AE45-57DEC915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Сценарий использования предметной области и описание источников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C0546-4547-459A-80FA-2C53D7D4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5381"/>
            <a:ext cx="10058400" cy="4023360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Предполагается объединить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данные из нескольких источников.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источников используются веб-ресурсы. В данных источниках представлена различная информация: в одном из них можно прочитать сами мифы Древней Греции, в других представлены персонажи с их кратким описанием (например, в одном источнике говорится о древнегреческих богах, в другом – о других существах, например, нимфах, музах, циклопах и т.д.).</a:t>
            </a:r>
          </a:p>
        </p:txBody>
      </p:sp>
    </p:spTree>
    <p:extLst>
      <p:ext uri="{BB962C8B-B14F-4D97-AF65-F5344CB8AC3E}">
        <p14:creationId xmlns:p14="http://schemas.microsoft.com/office/powerpoint/2010/main" val="17001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180622"/>
            <a:ext cx="11255021" cy="6265333"/>
          </a:xfrm>
        </p:spPr>
      </p:pic>
    </p:spTree>
    <p:extLst>
      <p:ext uri="{BB962C8B-B14F-4D97-AF65-F5344CB8AC3E}">
        <p14:creationId xmlns:p14="http://schemas.microsoft.com/office/powerpoint/2010/main" val="38180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286603"/>
            <a:ext cx="11017955" cy="6215797"/>
          </a:xfrm>
        </p:spPr>
      </p:pic>
    </p:spTree>
    <p:extLst>
      <p:ext uri="{BB962C8B-B14F-4D97-AF65-F5344CB8AC3E}">
        <p14:creationId xmlns:p14="http://schemas.microsoft.com/office/powerpoint/2010/main" val="2875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" y="286603"/>
            <a:ext cx="11153422" cy="6249664"/>
          </a:xfrm>
        </p:spPr>
      </p:pic>
    </p:spTree>
    <p:extLst>
      <p:ext uri="{BB962C8B-B14F-4D97-AF65-F5344CB8AC3E}">
        <p14:creationId xmlns:p14="http://schemas.microsoft.com/office/powerpoint/2010/main" val="9798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D5DFC-F595-4683-AE45-57DEC915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Список вопросов к предметной области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C0546-4547-459A-80FA-2C53D7D4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5381"/>
            <a:ext cx="10058400" cy="4023360"/>
          </a:xfrm>
        </p:spPr>
        <p:txBody>
          <a:bodyPr/>
          <a:lstStyle/>
          <a:p>
            <a:pPr lvl="0"/>
            <a:r>
              <a:rPr lang="ru-RU" dirty="0" smtClean="0"/>
              <a:t>1. Кто </a:t>
            </a:r>
            <a:r>
              <a:rPr lang="ru-RU" dirty="0"/>
              <a:t>из потомков </a:t>
            </a:r>
            <a:r>
              <a:rPr lang="ru-RU" i="1" dirty="0" smtClean="0"/>
              <a:t>Зевса</a:t>
            </a:r>
            <a:r>
              <a:rPr lang="ru-RU" dirty="0" smtClean="0"/>
              <a:t> использовал артефакт Эгида?</a:t>
            </a:r>
            <a:endParaRPr lang="ru-RU" dirty="0"/>
          </a:p>
          <a:p>
            <a:pPr lvl="0"/>
            <a:r>
              <a:rPr lang="ru-RU" dirty="0" smtClean="0"/>
              <a:t>2. Вывести </a:t>
            </a:r>
            <a:r>
              <a:rPr lang="ru-RU" dirty="0"/>
              <a:t>всех </a:t>
            </a:r>
            <a:r>
              <a:rPr lang="ru-RU" dirty="0" smtClean="0"/>
              <a:t>героев </a:t>
            </a:r>
            <a:r>
              <a:rPr lang="ru-RU" dirty="0"/>
              <a:t>мифа </a:t>
            </a:r>
            <a:r>
              <a:rPr lang="ru-RU" i="1" dirty="0"/>
              <a:t>Название мифа, </a:t>
            </a:r>
            <a:r>
              <a:rPr lang="ru-RU" dirty="0"/>
              <a:t>которые являютс</a:t>
            </a:r>
            <a:r>
              <a:rPr lang="ru-RU" i="1" dirty="0"/>
              <a:t>я </a:t>
            </a:r>
            <a:r>
              <a:rPr lang="ru-RU" i="1" dirty="0" smtClean="0"/>
              <a:t>Титанами</a:t>
            </a:r>
            <a:r>
              <a:rPr lang="ru-RU" dirty="0" smtClean="0"/>
              <a:t>?</a:t>
            </a:r>
            <a:endParaRPr lang="ru-RU" dirty="0"/>
          </a:p>
          <a:p>
            <a:r>
              <a:rPr lang="ru-RU" dirty="0" smtClean="0"/>
              <a:t>3. Какие </a:t>
            </a:r>
            <a:r>
              <a:rPr lang="ru-RU" dirty="0"/>
              <a:t>герои были убиты </a:t>
            </a:r>
            <a:r>
              <a:rPr lang="ru-RU" i="1" dirty="0"/>
              <a:t>Гераклом</a:t>
            </a:r>
            <a:r>
              <a:rPr lang="ru-RU" dirty="0"/>
              <a:t> в битве с помощью </a:t>
            </a:r>
            <a:r>
              <a:rPr lang="ru-RU" i="1" dirty="0"/>
              <a:t>стрел</a:t>
            </a:r>
            <a:r>
              <a:rPr lang="ru-RU" dirty="0"/>
              <a:t>?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4391" y="259644"/>
            <a:ext cx="10058400" cy="52944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Онтология (</a:t>
            </a:r>
            <a:r>
              <a:rPr lang="en-US" sz="3200" dirty="0" err="1" smtClean="0"/>
              <a:t>WebVOWL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9245"/>
            <a:ext cx="9618133" cy="5802488"/>
          </a:xfrm>
        </p:spPr>
      </p:pic>
    </p:spTree>
    <p:extLst>
      <p:ext uri="{BB962C8B-B14F-4D97-AF65-F5344CB8AC3E}">
        <p14:creationId xmlns:p14="http://schemas.microsoft.com/office/powerpoint/2010/main" val="410343646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421</Words>
  <Application>Microsoft Office PowerPoint</Application>
  <PresentationFormat>Широкоэкранный</PresentationFormat>
  <Paragraphs>22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Ретро</vt:lpstr>
      <vt:lpstr>Онтология</vt:lpstr>
      <vt:lpstr>Описание предметной области</vt:lpstr>
      <vt:lpstr>В соответствии с тем, что обычно представлено в древнегреческой мифологии, можно выделить следующие основные понятия для данной предметной области: миф, персонаж мифа, локация, артефакт, подвиг, причина смерти.</vt:lpstr>
      <vt:lpstr>Сценарий использования предметной области и описание источников данных</vt:lpstr>
      <vt:lpstr>Презентация PowerPoint</vt:lpstr>
      <vt:lpstr>Презентация PowerPoint</vt:lpstr>
      <vt:lpstr>Презентация PowerPoint</vt:lpstr>
      <vt:lpstr>Список вопросов к предметной области</vt:lpstr>
      <vt:lpstr>Онтология (WebVOWL)</vt:lpstr>
      <vt:lpstr>Пример парсинга данных из веб-ресурса, где присутствуют имя персонажа, категория, пол, описание, отец и мать</vt:lpstr>
      <vt:lpstr>Пример парсинга данных из веб-ресурса, где присутствуют название мифа, категория, персонажи, локация, ее описание, фауна и флора</vt:lpstr>
      <vt:lpstr>Презентация PowerPoint</vt:lpstr>
      <vt:lpstr>Пример парсинга данных из веб-ресурса, где присутствуют подвиг, персонаж, совершающий подвиг, и описание подвига</vt:lpstr>
      <vt:lpstr>Пример парсинга данных из веб-ресурса, где присутствуют название артефакта, его описание и пользователь</vt:lpstr>
      <vt:lpstr>Пример парсинга данных из веб-ресурса, где присутствуют персонаж мифа, причина его смерти, описание и противник персонажа в битве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Предметная область</dc:title>
  <dc:creator>HP</dc:creator>
  <cp:lastModifiedBy>Анна Бабурова</cp:lastModifiedBy>
  <cp:revision>29</cp:revision>
  <dcterms:created xsi:type="dcterms:W3CDTF">2021-04-08T02:32:39Z</dcterms:created>
  <dcterms:modified xsi:type="dcterms:W3CDTF">2021-04-12T15:33:49Z</dcterms:modified>
</cp:coreProperties>
</file>