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EAF2E-F327-4B88-B997-E39698F2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91B44-8A92-4947-B72F-EDEA99A9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C0424-7EB4-44AE-AC4D-7B28B5EF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E0F4F-A5E5-4DED-8489-BF4EE4BC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4C1D7-F492-4EB7-B368-1EDC08B7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43425-242B-4D75-9FBB-0C593D6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C9691A-CB96-42C9-A121-CC611D5E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87A08-5B6D-45CD-9025-059120E7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928FA-6E38-4DD4-90C8-5B4F7B8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C4FFD-189B-4FA2-85B9-B19A2B70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6BD0C0-8787-4152-8A53-CE1B58B52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97A83-DAC0-405E-9D52-44E8DBC6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EF82C-A187-423F-8E64-554ECC3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2907F-6CA8-4A1E-A4B7-1400515B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5E099-F28E-494E-93CF-C596BC6A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AA6D4-13A6-4A97-ACE3-9D99730E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550C2-CAD5-452B-92FC-D54EAD69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18BF7-5A03-4662-94E3-128C163D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5764F-9014-4196-91E8-EC6B11D5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922E9-4A04-4CAA-B08D-028FEC49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9021-89A5-42B4-B6C1-2532A42B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7D47C-FD21-44E7-AE31-18FBB677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DFF18-638F-4C21-9999-53265818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8953C-9A9D-4E4C-A676-3EE40347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99326-009D-413B-9FE4-4B258D1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B71AD-FCDA-4F8A-B1F5-D31D3C86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02E9A-1289-4642-AA53-EAAFE19F0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68E513-64CD-4B56-ABB9-5F58C82B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1A3651-90FC-4CB1-AE0C-C0DA1C5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67EA5-D3A7-4147-89D2-59E0BF2B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E6CDF-787D-4317-8F29-795875E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C4638-C7F7-4EA2-AE42-6B780EE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A5941C-360D-4446-A220-99AE5023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B4F38A-0E5B-4BA7-B6A0-F94DF85B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FE1560-A9DF-46CD-9411-9ED439923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904EA-3538-49E1-A7F7-07AD6AC8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B48D04-AB49-4188-AAFE-74DC8B9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DDBE87-5091-461E-BA11-2394F70A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24F4CE-102F-4ECC-A2DA-F6EE9703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2D9BE-77CA-4B4C-A6F4-C62174EE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47381A-E7FE-4CEC-8903-F0A52DE9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B58E5B-0D2D-47E7-90F2-9D44DBE5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E3AF7-8E81-4F95-B71C-DABD03B3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A8944E-DCAD-4068-94EA-538FCB02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2EA1D6-0A1A-4041-9C1F-B914E3E9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DFEEE-F275-4F9E-9F40-BE9DDB6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9CB3-FFF8-49B0-81C4-576C4BF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D4F8A-5CF8-4AA3-AE1E-1CF41461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D7174-E110-4EA7-83A2-C2D99E4F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89C37-3C6A-47B0-B077-D4A51117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21A0E-0286-4914-B33E-363E2DB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0CA20-7E79-4051-A265-176188BC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FDA8-A39B-40B9-B258-D199CF71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3F3DF-07DA-49B1-B713-09312CCC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0BACC-C583-49AE-B1B6-6DA78517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84C319-ED5A-4F5C-8F39-9AAC7DF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C53B9-ED29-4C45-9DC3-7138A17F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B34EF-7178-49D2-A0F4-9430476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ED4F-B0B4-4F70-BC80-907E95C4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5E054-FB86-48F1-9561-B279EE87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D2A83-4EE3-4E07-81C7-3FAFC170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FE3E-EE35-4E4F-8277-57A4B1183573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EDFD2-F45E-4CF9-96A5-8EEDF7F4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08C3D-6A1B-45BE-998C-C0782720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tnet.com/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0866-3242-438A-873E-967E5502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080808"/>
                </a:solidFill>
              </a:rPr>
              <a:t>Подбор литературы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C419A2-1802-42B7-A89A-E9C84710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80808"/>
                </a:solidFill>
              </a:rPr>
              <a:t>Курышев В.А. </a:t>
            </a:r>
            <a:r>
              <a:rPr lang="en-US" sz="2000" dirty="0">
                <a:solidFill>
                  <a:srgbClr val="080808"/>
                </a:solidFill>
              </a:rPr>
              <a:t>P41171</a:t>
            </a:r>
            <a:endParaRPr lang="ru-RU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BC86A-E72B-D74E-A962-C3789DB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707FA-AB26-BB4E-B2E9-9236D90A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технического характера:</a:t>
            </a:r>
          </a:p>
          <a:p>
            <a:pPr lvl="1"/>
            <a:r>
              <a:rPr lang="ru-RU" dirty="0"/>
              <a:t>Написание </a:t>
            </a:r>
            <a:r>
              <a:rPr lang="en-US" dirty="0"/>
              <a:t>SPARQL</a:t>
            </a:r>
            <a:r>
              <a:rPr lang="ru-RU" dirty="0"/>
              <a:t>-запросов</a:t>
            </a:r>
          </a:p>
          <a:p>
            <a:pPr lvl="1"/>
            <a:r>
              <a:rPr lang="ru-RU" dirty="0"/>
              <a:t>Сбор данных</a:t>
            </a:r>
          </a:p>
          <a:p>
            <a:r>
              <a:rPr lang="ru-RU" dirty="0"/>
              <a:t>Проблемы концептуального характера</a:t>
            </a:r>
          </a:p>
          <a:p>
            <a:pPr lvl="1"/>
            <a:r>
              <a:rPr lang="ru-RU" dirty="0"/>
              <a:t>Не совсем валидные данные, в связи с этим иногда возникали трудности при обработке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7171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DB1BC-0C22-4564-A101-D9C73EB3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DA6D3-EA7D-4CC3-914B-98E9B42E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учебной литературы</a:t>
            </a:r>
          </a:p>
          <a:p>
            <a:r>
              <a:rPr lang="ru-RU" dirty="0"/>
              <a:t>Поиск развлекательной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251921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B322-4C60-41D8-8B8D-D81303E7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B65A-0BB9-4989-8CEC-92B82CF8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Разработать базу знаний для системы рекомендации по подбору нужной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1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EB2F-443C-4BE7-A1ED-9AD9112F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D9269-0914-4185-8C36-82379E02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Студенты/Школьники</a:t>
            </a:r>
          </a:p>
          <a:p>
            <a:r>
              <a:rPr lang="ru-RU" dirty="0"/>
              <a:t>Люди, которые ищут специализированную литературу</a:t>
            </a:r>
          </a:p>
          <a:p>
            <a:r>
              <a:rPr lang="ru-RU" dirty="0"/>
              <a:t>Обычные люди</a:t>
            </a:r>
          </a:p>
        </p:txBody>
      </p:sp>
    </p:spTree>
    <p:extLst>
      <p:ext uri="{BB962C8B-B14F-4D97-AF65-F5344CB8AC3E}">
        <p14:creationId xmlns:p14="http://schemas.microsoft.com/office/powerpoint/2010/main" val="28822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4812-09BD-4F4E-B4A3-37168439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9D99C-52B5-4202-9027-B5DF445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советующей литературы на основе:</a:t>
            </a:r>
          </a:p>
          <a:p>
            <a:pPr lvl="1"/>
            <a:r>
              <a:rPr lang="ru-RU" dirty="0"/>
              <a:t>Года издания</a:t>
            </a:r>
            <a:endParaRPr lang="en-US" dirty="0"/>
          </a:p>
          <a:p>
            <a:pPr lvl="1"/>
            <a:r>
              <a:rPr lang="ru-RU" dirty="0"/>
              <a:t>Специализация</a:t>
            </a:r>
          </a:p>
          <a:p>
            <a:pPr lvl="1"/>
            <a:r>
              <a:rPr lang="ru-RU" dirty="0"/>
              <a:t>Автор</a:t>
            </a:r>
          </a:p>
          <a:p>
            <a:pPr lvl="1"/>
            <a:r>
              <a:rPr lang="ru-RU" dirty="0"/>
              <a:t>Жанра книги (Приключение, Детективы, Фэнтези)</a:t>
            </a:r>
          </a:p>
          <a:p>
            <a:pPr lvl="1"/>
            <a:r>
              <a:rPr lang="ru-RU" dirty="0"/>
              <a:t>Оценки книги</a:t>
            </a:r>
          </a:p>
          <a:p>
            <a:pPr lvl="1"/>
            <a:r>
              <a:rPr lang="ru-RU" dirty="0"/>
              <a:t>Отзывы</a:t>
            </a:r>
          </a:p>
        </p:txBody>
      </p:sp>
    </p:spTree>
    <p:extLst>
      <p:ext uri="{BB962C8B-B14F-4D97-AF65-F5344CB8AC3E}">
        <p14:creationId xmlns:p14="http://schemas.microsoft.com/office/powerpoint/2010/main" val="875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EF296-CBFC-4E6F-A23E-BFCF3D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C89ED-B285-43E5-B89E-145F8D21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https://litnet.com/ru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542A8-E3FC-104D-88FB-FFFD5514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8" y="2837839"/>
            <a:ext cx="1108097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2E7C-9B00-D14D-A40E-4BFA38FF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36BAD-3D55-2345-BAD0-8FEFE2E3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X </a:t>
            </a:r>
            <a:r>
              <a:rPr lang="ru-RU" dirty="0"/>
              <a:t>самых популярных книг</a:t>
            </a:r>
            <a:r>
              <a:rPr lang="en-US" dirty="0"/>
              <a:t>?</a:t>
            </a:r>
          </a:p>
          <a:p>
            <a:r>
              <a:rPr lang="ru-RU" dirty="0"/>
              <a:t>У каких книг жанра </a:t>
            </a:r>
            <a:r>
              <a:rPr lang="en-US" dirty="0"/>
              <a:t>X </a:t>
            </a:r>
            <a:r>
              <a:rPr lang="ru-RU" dirty="0"/>
              <a:t>количество просмотров превышает </a:t>
            </a:r>
            <a:r>
              <a:rPr lang="en-US" dirty="0"/>
              <a:t>Y</a:t>
            </a:r>
            <a:r>
              <a:rPr lang="ru-RU" dirty="0"/>
              <a:t>?</a:t>
            </a:r>
          </a:p>
          <a:p>
            <a:r>
              <a:rPr lang="ru-RU" dirty="0"/>
              <a:t>Наиболее часто добавляемые книги в библиотеку жанра </a:t>
            </a:r>
            <a:r>
              <a:rPr lang="en-US" dirty="0"/>
              <a:t>X</a:t>
            </a:r>
            <a:r>
              <a:rPr lang="ru-RU" dirty="0"/>
              <a:t>?</a:t>
            </a:r>
            <a:endParaRPr lang="en-US" dirty="0"/>
          </a:p>
          <a:p>
            <a:r>
              <a:rPr lang="ru-RU" dirty="0"/>
              <a:t>Какие книги статуса </a:t>
            </a:r>
            <a:r>
              <a:rPr lang="en" dirty="0"/>
              <a:t>X </a:t>
            </a:r>
            <a:r>
              <a:rPr lang="ru-RU" dirty="0"/>
              <a:t>чаще все добавляют в свою библиотеку?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6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2A9A-44F2-1D4D-B27D-D8858EF4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онтологии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5B7719-2622-8E42-8157-3076CB1C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59" y="1690688"/>
            <a:ext cx="2368835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C2537-D770-A244-8563-A9E86A00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13" y="2538968"/>
            <a:ext cx="3889382" cy="18782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6D2910-0251-1445-9ED1-75B02B44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21" y="1864382"/>
            <a:ext cx="3828876" cy="33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DFF5-2B80-644C-9C83-4A670253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онтологий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EC0A8-F791-48D6-ADF3-306D1B50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CCCD22-9D8A-214E-8559-C4A8F525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85" y="557783"/>
            <a:ext cx="7299085" cy="57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141</Words>
  <Application>Microsoft Macintosh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Подбор литературы</vt:lpstr>
      <vt:lpstr>Актуальность </vt:lpstr>
      <vt:lpstr>Цель:</vt:lpstr>
      <vt:lpstr>Целевая аудитория</vt:lpstr>
      <vt:lpstr>Возможности</vt:lpstr>
      <vt:lpstr>Данные</vt:lpstr>
      <vt:lpstr>Компетентностные вопросы</vt:lpstr>
      <vt:lpstr>Описание онтологии</vt:lpstr>
      <vt:lpstr>Визуализация онтологий</vt:lpstr>
      <vt:lpstr>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Подбор литературы</dc:title>
  <dc:creator>Курышев Василий Андреевич</dc:creator>
  <cp:lastModifiedBy>Курышев Василий Андреевич</cp:lastModifiedBy>
  <cp:revision>11</cp:revision>
  <dcterms:created xsi:type="dcterms:W3CDTF">2021-05-16T23:19:12Z</dcterms:created>
  <dcterms:modified xsi:type="dcterms:W3CDTF">2021-05-17T10:53:15Z</dcterms:modified>
</cp:coreProperties>
</file>