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7F95-1B64-486A-BD06-A1557D46F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818F7-2AFC-4499-9B8F-0D77FB516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B991-5920-4E20-8511-5B69D532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36700-E9B1-4CED-9DAA-A8C08785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D99F7-85D7-4A58-B7A6-C5B1ECE8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0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FF63-961B-455C-8E06-46F078EA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65ECD-89E1-4D7F-ACF3-2A1E3A1F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0E7D-2FCF-48BD-8CB8-C6554187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3B29-7242-4040-911C-0C6F49C2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A4DCE-9E18-4614-B637-6932BEA3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3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37EFB-C917-4D86-B549-9F20ED7DA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D6A6C-799F-4B68-B45B-1827D9A28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DEF28-2817-443B-9A68-B4454CCB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14308-B5AD-4903-AA92-C43865B6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0D9B-DE58-4042-A851-7F97ACE3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0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42F5-1BC6-4FE9-BBA2-9F49B2BB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654D-D4DA-4DD5-A4DD-328E8348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8894-F8FE-4237-B384-D97F114F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EBD6-D45D-464B-BB85-E5B9D696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DDB0D-3972-45D0-8C4C-0F87C2BC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6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A54B-A8F1-4A5E-96E5-E18142C8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C023E-BB84-41AC-9D83-8C32744D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B5DF-FDBC-40A9-A1C1-3DB82BE8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CB9A8-C2DE-4266-905E-2454B714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5256-84BA-4424-BA26-2EE1C1D8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7856-722D-41F7-9C86-4437AB12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4371-C1DD-4EA5-8134-B3252F601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66D77-CB3A-4ACD-AA00-78235491F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BECA8-DE72-45A5-9040-C5E25FF4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EA826-39AD-4454-8200-7DBF5B52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5300C-B54B-47B4-9478-E4639422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6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4201-C9AA-42E9-8084-8441810C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0D6D7-6986-4B37-80B0-A4C8FAAA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5E915-ED1A-43D0-89E6-802AB991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D4B7B-F1D9-4FB7-8715-5CB2C2EE7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CCB8-E219-48C7-8BE3-27618E1D8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A970D-9BD8-4AE5-A2B7-B97D3B75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139DB-0CA0-48FE-89F7-CBF197D1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92B46-9CC2-4B8E-9C63-7A00B950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1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ED7B-0500-42E7-AA61-770C3A55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5B6CF-A238-4E9A-8F6B-F8EE2374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DE2A1-28B4-4530-8A89-1DA1EE57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60AD3-9B2A-4B6A-99DB-B9D425E3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D3535-D771-4071-8CAD-A75A4317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AE449-E9E5-467D-AF0C-6C6C450F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6F6F7-0620-42A8-864A-1A3A9FAF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88B4-0362-49CA-BE74-354B4A4C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8A2A-F849-42B6-BC01-6D4E5AD4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7DD96-6F28-473E-830E-1EE37B112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097F5-1AE9-46DE-B226-FEFE1D15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CB4A-062F-40F2-AB81-53487D2A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2C397-A676-498B-904B-D740FD48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98A2-F8FE-4C9F-A3BD-1F6987EA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69513-285A-4CC1-9C5C-9D7B91CFD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E7A6F-2DF8-4875-B62C-ED6B7D9E9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F9682-C748-4FCE-A825-D42E50FB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BB0D9-3758-4C57-B3C9-795CE8CF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AEE6-1059-434F-AF91-70759811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3EA98-4C92-4ED1-BA1E-A6AEB695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8210E-19D4-4740-8D63-9478E298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BB1B-7064-472E-9CE1-B157BC916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4CF7-982C-4F9D-98F4-C1F8616DDA24}" type="datetimeFigureOut">
              <a:rPr lang="en-US" smtClean="0"/>
              <a:t>1/18/2018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51EDE-6C0D-49D3-8043-A2F4C56C2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E4AD-024E-4165-9347-7C420516E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155A-B75D-4ADA-8144-C1CA541BE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37396B-D2B3-4A39-8E5E-A09361026F4F}"/>
              </a:ext>
            </a:extLst>
          </p:cNvPr>
          <p:cNvSpPr/>
          <p:nvPr/>
        </p:nvSpPr>
        <p:spPr>
          <a:xfrm>
            <a:off x="706018" y="396549"/>
            <a:ext cx="752668" cy="3638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URL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8F178-7163-40CF-936C-8CF0C970BA3E}"/>
              </a:ext>
            </a:extLst>
          </p:cNvPr>
          <p:cNvSpPr/>
          <p:nvPr/>
        </p:nvSpPr>
        <p:spPr>
          <a:xfrm>
            <a:off x="2565920" y="396549"/>
            <a:ext cx="1337386" cy="36389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Stream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2BBA23-6F3E-4CB0-8861-6AEC2845363B}"/>
              </a:ext>
            </a:extLst>
          </p:cNvPr>
          <p:cNvSpPr/>
          <p:nvPr/>
        </p:nvSpPr>
        <p:spPr>
          <a:xfrm>
            <a:off x="706018" y="1551989"/>
            <a:ext cx="1337386" cy="3638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Packet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A0D8DD-B6F2-4BBF-9A2A-9EE27DCF2436}"/>
              </a:ext>
            </a:extLst>
          </p:cNvPr>
          <p:cNvSpPr/>
          <p:nvPr/>
        </p:nvSpPr>
        <p:spPr>
          <a:xfrm>
            <a:off x="2565920" y="1551989"/>
            <a:ext cx="1337386" cy="3638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Video Packet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59A627-316E-45D8-913C-18A5AE13950B}"/>
              </a:ext>
            </a:extLst>
          </p:cNvPr>
          <p:cNvSpPr/>
          <p:nvPr/>
        </p:nvSpPr>
        <p:spPr>
          <a:xfrm>
            <a:off x="4500467" y="1551989"/>
            <a:ext cx="1337386" cy="36389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Subtitle Packet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8F308C-5649-4FD2-BA9D-A9AD424ED2F1}"/>
              </a:ext>
            </a:extLst>
          </p:cNvPr>
          <p:cNvSpPr/>
          <p:nvPr/>
        </p:nvSpPr>
        <p:spPr>
          <a:xfrm>
            <a:off x="706018" y="2292219"/>
            <a:ext cx="1337386" cy="5442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Component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FD7D60-F27F-45B6-A36F-B8F2D106AD4B}"/>
              </a:ext>
            </a:extLst>
          </p:cNvPr>
          <p:cNvSpPr/>
          <p:nvPr/>
        </p:nvSpPr>
        <p:spPr>
          <a:xfrm>
            <a:off x="2565920" y="2292219"/>
            <a:ext cx="1337386" cy="5442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Video Component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A996A9-2652-41ED-A3A6-50B534F698E1}"/>
              </a:ext>
            </a:extLst>
          </p:cNvPr>
          <p:cNvSpPr/>
          <p:nvPr/>
        </p:nvSpPr>
        <p:spPr>
          <a:xfrm>
            <a:off x="4500467" y="2292218"/>
            <a:ext cx="1337386" cy="54428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Subtitle Component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A6594D-02B0-49ED-B71B-5314032B784F}"/>
              </a:ext>
            </a:extLst>
          </p:cNvPr>
          <p:cNvSpPr/>
          <p:nvPr/>
        </p:nvSpPr>
        <p:spPr>
          <a:xfrm>
            <a:off x="706018" y="3212839"/>
            <a:ext cx="1337386" cy="3638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Codec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A8E4F4-B5F4-4EA1-A37C-8C07DFBE01D9}"/>
              </a:ext>
            </a:extLst>
          </p:cNvPr>
          <p:cNvSpPr/>
          <p:nvPr/>
        </p:nvSpPr>
        <p:spPr>
          <a:xfrm>
            <a:off x="2565920" y="3212839"/>
            <a:ext cx="1337386" cy="3638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Video Codec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74EAEC7-C5BD-4B5C-90A0-74624B68E26D}"/>
              </a:ext>
            </a:extLst>
          </p:cNvPr>
          <p:cNvSpPr/>
          <p:nvPr/>
        </p:nvSpPr>
        <p:spPr>
          <a:xfrm>
            <a:off x="4500467" y="3212839"/>
            <a:ext cx="1337386" cy="36389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Subtitle Codec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1B4319-C400-411F-AD49-03694C159456}"/>
              </a:ext>
            </a:extLst>
          </p:cNvPr>
          <p:cNvSpPr/>
          <p:nvPr/>
        </p:nvSpPr>
        <p:spPr>
          <a:xfrm>
            <a:off x="706018" y="3953067"/>
            <a:ext cx="1337386" cy="3638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Frame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CB2416B-E50F-4ED2-BBD9-B2AB28F15D78}"/>
              </a:ext>
            </a:extLst>
          </p:cNvPr>
          <p:cNvSpPr/>
          <p:nvPr/>
        </p:nvSpPr>
        <p:spPr>
          <a:xfrm>
            <a:off x="2565920" y="3953067"/>
            <a:ext cx="1337386" cy="3638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Video Frame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B172C67-2721-4CCF-AAD1-DFCBB2275B7E}"/>
              </a:ext>
            </a:extLst>
          </p:cNvPr>
          <p:cNvSpPr/>
          <p:nvPr/>
        </p:nvSpPr>
        <p:spPr>
          <a:xfrm>
            <a:off x="4500467" y="3953067"/>
            <a:ext cx="1337386" cy="36389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Subtitle Frame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C14A7B0-9D6F-4813-98B2-E035674EAB1A}"/>
              </a:ext>
            </a:extLst>
          </p:cNvPr>
          <p:cNvSpPr/>
          <p:nvPr/>
        </p:nvSpPr>
        <p:spPr>
          <a:xfrm>
            <a:off x="706018" y="4693295"/>
            <a:ext cx="1337386" cy="3638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Block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BD45052-3133-48DD-8A82-B4E212D5057D}"/>
              </a:ext>
            </a:extLst>
          </p:cNvPr>
          <p:cNvSpPr/>
          <p:nvPr/>
        </p:nvSpPr>
        <p:spPr>
          <a:xfrm>
            <a:off x="2565920" y="4693295"/>
            <a:ext cx="1337386" cy="36389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Video Block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CA5173-EB22-4A4D-8603-7F8D83A15379}"/>
              </a:ext>
            </a:extLst>
          </p:cNvPr>
          <p:cNvSpPr/>
          <p:nvPr/>
        </p:nvSpPr>
        <p:spPr>
          <a:xfrm>
            <a:off x="4500467" y="4693295"/>
            <a:ext cx="1337386" cy="36389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Subtitle Block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51863E-2B33-4C20-B2F2-3EF4FB0AF4BB}"/>
              </a:ext>
            </a:extLst>
          </p:cNvPr>
          <p:cNvSpPr/>
          <p:nvPr/>
        </p:nvSpPr>
        <p:spPr>
          <a:xfrm>
            <a:off x="706018" y="5853401"/>
            <a:ext cx="1337386" cy="5442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Block Buffer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8F925B4-4449-4BA7-8F34-0B9D945E36BB}"/>
              </a:ext>
            </a:extLst>
          </p:cNvPr>
          <p:cNvSpPr/>
          <p:nvPr/>
        </p:nvSpPr>
        <p:spPr>
          <a:xfrm>
            <a:off x="2565920" y="5853401"/>
            <a:ext cx="1337386" cy="5442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Video Block Buffer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6BD560C-9EFE-4793-827B-1A7E01B13C49}"/>
              </a:ext>
            </a:extLst>
          </p:cNvPr>
          <p:cNvSpPr/>
          <p:nvPr/>
        </p:nvSpPr>
        <p:spPr>
          <a:xfrm>
            <a:off x="4500467" y="5853400"/>
            <a:ext cx="1337386" cy="54428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Subtitle Block Buffer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2597F9-9935-4D3B-8E9E-70660D70497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458686" y="578496"/>
            <a:ext cx="1107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8731DD-22AF-4554-BDCA-D48638FA881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374711" y="760442"/>
            <a:ext cx="1859902" cy="791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21DDAE-6B8F-40A2-A83B-C0BBEBEB3F7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234613" y="760442"/>
            <a:ext cx="0" cy="791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68A78C5-B63F-4957-BC16-FB3DBA14328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3234613" y="760442"/>
            <a:ext cx="1934547" cy="791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B192AC-2BAC-4BB6-AB88-F529E752546A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374711" y="1915882"/>
            <a:ext cx="0" cy="376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D50C33-C565-4C14-9839-B1CF8A908E1A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1374711" y="2836504"/>
            <a:ext cx="0" cy="37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D8FA0D-F10C-45C8-9E97-E85E4F98F79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374711" y="3576732"/>
            <a:ext cx="0" cy="37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4A9E6F-594A-41EC-83C4-47369C03427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1374711" y="4316960"/>
            <a:ext cx="0" cy="37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4BBB54-3D57-4D71-9D68-0192634B5612}"/>
              </a:ext>
            </a:extLst>
          </p:cNvPr>
          <p:cNvCxnSpPr>
            <a:cxnSpLocks/>
            <a:stCxn id="88" idx="2"/>
            <a:endCxn id="92" idx="0"/>
          </p:cNvCxnSpPr>
          <p:nvPr/>
        </p:nvCxnSpPr>
        <p:spPr>
          <a:xfrm>
            <a:off x="3234613" y="5215811"/>
            <a:ext cx="0" cy="399657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9D12B1-D29A-463A-AE12-BF6BB79F0E6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3234613" y="1915882"/>
            <a:ext cx="0" cy="376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1689747-982C-4FBA-9C2B-7FCA822744D1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234613" y="2836504"/>
            <a:ext cx="0" cy="37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6221C80-FEFA-4267-B038-EFB21A59FA22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3234613" y="3576732"/>
            <a:ext cx="0" cy="37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D6F16F-3225-4BB3-846F-F6B069ED1D74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3234613" y="4316960"/>
            <a:ext cx="0" cy="37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24A4F7-4963-4836-84AF-4100B161707B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5169160" y="1915882"/>
            <a:ext cx="0" cy="376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2785AD-D707-4D97-9680-1AAC132D0562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5169160" y="2836503"/>
            <a:ext cx="0" cy="376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034855-1238-4CE3-99F4-6CF7450B628E}"/>
              </a:ext>
            </a:extLst>
          </p:cNvPr>
          <p:cNvCxnSpPr>
            <a:cxnSpLocks/>
            <a:stCxn id="18" idx="2"/>
            <a:endCxn id="24" idx="0"/>
          </p:cNvCxnSpPr>
          <p:nvPr/>
        </p:nvCxnSpPr>
        <p:spPr>
          <a:xfrm>
            <a:off x="5169160" y="3576732"/>
            <a:ext cx="0" cy="37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276C5C-265A-4684-A2E4-CB9C11597489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5169160" y="4316960"/>
            <a:ext cx="0" cy="3763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5FD8285-383A-4F3F-804D-A8148F44A834}"/>
              </a:ext>
            </a:extLst>
          </p:cNvPr>
          <p:cNvSpPr/>
          <p:nvPr/>
        </p:nvSpPr>
        <p:spPr>
          <a:xfrm>
            <a:off x="384889" y="317240"/>
            <a:ext cx="5699448" cy="4898571"/>
          </a:xfrm>
          <a:prstGeom prst="roundRect">
            <a:avLst>
              <a:gd name="adj" fmla="val 1822"/>
            </a:avLst>
          </a:prstGeom>
          <a:noFill/>
          <a:ln w="222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8402EAA-9E96-42A9-8B8C-B4CEAA4CBC7C}"/>
              </a:ext>
            </a:extLst>
          </p:cNvPr>
          <p:cNvSpPr/>
          <p:nvPr/>
        </p:nvSpPr>
        <p:spPr>
          <a:xfrm>
            <a:off x="384889" y="5615468"/>
            <a:ext cx="5699448" cy="1029479"/>
          </a:xfrm>
          <a:prstGeom prst="roundRect">
            <a:avLst>
              <a:gd name="adj" fmla="val 1822"/>
            </a:avLst>
          </a:prstGeom>
          <a:noFill/>
          <a:ln w="222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B7982D2-B6B1-4C4B-B40F-75594B1615BA}"/>
              </a:ext>
            </a:extLst>
          </p:cNvPr>
          <p:cNvSpPr/>
          <p:nvPr/>
        </p:nvSpPr>
        <p:spPr>
          <a:xfrm>
            <a:off x="6400340" y="2836503"/>
            <a:ext cx="5652794" cy="2371532"/>
          </a:xfrm>
          <a:prstGeom prst="roundRect">
            <a:avLst>
              <a:gd name="adj" fmla="val 1822"/>
            </a:avLst>
          </a:prstGeom>
          <a:noFill/>
          <a:ln w="222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39958FF-DC13-4E68-8D55-C3343C6247B2}"/>
              </a:ext>
            </a:extLst>
          </p:cNvPr>
          <p:cNvSpPr/>
          <p:nvPr/>
        </p:nvSpPr>
        <p:spPr>
          <a:xfrm>
            <a:off x="6679481" y="4512904"/>
            <a:ext cx="1337386" cy="5442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Renderer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9427620-C71E-4FB8-ABA0-7C2798DE722E}"/>
              </a:ext>
            </a:extLst>
          </p:cNvPr>
          <p:cNvSpPr/>
          <p:nvPr/>
        </p:nvSpPr>
        <p:spPr>
          <a:xfrm>
            <a:off x="8539383" y="4512904"/>
            <a:ext cx="1337386" cy="5442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Video Renderer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6DC9370-9D7F-4FC1-95B3-9B15248B9E42}"/>
              </a:ext>
            </a:extLst>
          </p:cNvPr>
          <p:cNvSpPr/>
          <p:nvPr/>
        </p:nvSpPr>
        <p:spPr>
          <a:xfrm>
            <a:off x="10473930" y="4512903"/>
            <a:ext cx="1337386" cy="54428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Subtitle Renderer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6DA033-E060-441F-AEE5-63A14AB37701}"/>
              </a:ext>
            </a:extLst>
          </p:cNvPr>
          <p:cNvSpPr txBox="1"/>
          <p:nvPr/>
        </p:nvSpPr>
        <p:spPr>
          <a:xfrm>
            <a:off x="312182" y="-15938"/>
            <a:ext cx="17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MediaContainer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427050-BAEC-4D7C-8647-080054B58598}"/>
              </a:ext>
            </a:extLst>
          </p:cNvPr>
          <p:cNvSpPr txBox="1"/>
          <p:nvPr/>
        </p:nvSpPr>
        <p:spPr>
          <a:xfrm>
            <a:off x="312182" y="528462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MediaEngine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9421773-7C0E-420B-9F8B-C9FB6BBA90E6}"/>
              </a:ext>
            </a:extLst>
          </p:cNvPr>
          <p:cNvSpPr txBox="1"/>
          <p:nvPr/>
        </p:nvSpPr>
        <p:spPr>
          <a:xfrm>
            <a:off x="6323941" y="2490501"/>
            <a:ext cx="155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MediaElement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6C662EF-0F10-4FE5-B893-F83DBF4B395D}"/>
              </a:ext>
            </a:extLst>
          </p:cNvPr>
          <p:cNvCxnSpPr>
            <a:cxnSpLocks/>
            <a:stCxn id="92" idx="3"/>
            <a:endCxn id="93" idx="2"/>
          </p:cNvCxnSpPr>
          <p:nvPr/>
        </p:nvCxnSpPr>
        <p:spPr>
          <a:xfrm flipV="1">
            <a:off x="6084337" y="5208035"/>
            <a:ext cx="3142400" cy="92217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9E8F1B5-8DD4-4584-BCB9-E8D47DBDF484}"/>
              </a:ext>
            </a:extLst>
          </p:cNvPr>
          <p:cNvSpPr/>
          <p:nvPr/>
        </p:nvSpPr>
        <p:spPr>
          <a:xfrm>
            <a:off x="6679481" y="3772675"/>
            <a:ext cx="1337386" cy="5442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Sample Buffer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6BEF8BDE-0F90-4F12-9250-C797A8320EC7}"/>
              </a:ext>
            </a:extLst>
          </p:cNvPr>
          <p:cNvSpPr/>
          <p:nvPr/>
        </p:nvSpPr>
        <p:spPr>
          <a:xfrm>
            <a:off x="8539383" y="3772675"/>
            <a:ext cx="1337386" cy="5442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Bitmap Backbuffer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2E3ED19-B17B-461A-9554-833D8BEB3B42}"/>
              </a:ext>
            </a:extLst>
          </p:cNvPr>
          <p:cNvSpPr/>
          <p:nvPr/>
        </p:nvSpPr>
        <p:spPr>
          <a:xfrm>
            <a:off x="10473930" y="3772675"/>
            <a:ext cx="1337386" cy="54428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Block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7EAA0B1-F28D-45AB-A123-396C5B6EA224}"/>
              </a:ext>
            </a:extLst>
          </p:cNvPr>
          <p:cNvSpPr/>
          <p:nvPr/>
        </p:nvSpPr>
        <p:spPr>
          <a:xfrm>
            <a:off x="6679481" y="3032446"/>
            <a:ext cx="1337386" cy="5442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Sound Card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E35B4E4-5955-48BF-84B7-78CE547C609C}"/>
              </a:ext>
            </a:extLst>
          </p:cNvPr>
          <p:cNvSpPr/>
          <p:nvPr/>
        </p:nvSpPr>
        <p:spPr>
          <a:xfrm>
            <a:off x="8539383" y="3032446"/>
            <a:ext cx="1337386" cy="5442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94DF859-5192-4CC9-A6CA-7B2E833FAA70}"/>
              </a:ext>
            </a:extLst>
          </p:cNvPr>
          <p:cNvSpPr/>
          <p:nvPr/>
        </p:nvSpPr>
        <p:spPr>
          <a:xfrm>
            <a:off x="10473930" y="3032446"/>
            <a:ext cx="1337386" cy="54428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343639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Di Vece</dc:creator>
  <cp:lastModifiedBy>Mario Di Vece</cp:lastModifiedBy>
  <cp:revision>6</cp:revision>
  <dcterms:created xsi:type="dcterms:W3CDTF">2018-01-18T16:12:02Z</dcterms:created>
  <dcterms:modified xsi:type="dcterms:W3CDTF">2018-01-18T17:23:43Z</dcterms:modified>
</cp:coreProperties>
</file>