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313" r:id="rId2"/>
    <p:sldId id="315" r:id="rId3"/>
    <p:sldId id="323" r:id="rId4"/>
    <p:sldId id="324" r:id="rId5"/>
    <p:sldId id="269" r:id="rId6"/>
    <p:sldId id="277" r:id="rId7"/>
    <p:sldId id="305" r:id="rId8"/>
    <p:sldId id="322" r:id="rId9"/>
    <p:sldId id="298" r:id="rId10"/>
    <p:sldId id="310" r:id="rId11"/>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6C"/>
    <a:srgbClr val="004D74"/>
    <a:srgbClr val="FFFFFF"/>
    <a:srgbClr val="00517A"/>
    <a:srgbClr val="003D5C"/>
    <a:srgbClr val="005986"/>
    <a:srgbClr val="006DA4"/>
    <a:srgbClr val="0092C3"/>
    <a:srgbClr val="00AFD2"/>
    <a:srgbClr val="00CC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73" autoAdjust="0"/>
    <p:restoredTop sz="91749" autoAdjust="0"/>
  </p:normalViewPr>
  <p:slideViewPr>
    <p:cSldViewPr snapToGrid="0" showGuides="1">
      <p:cViewPr varScale="1">
        <p:scale>
          <a:sx n="39" d="100"/>
          <a:sy n="39" d="100"/>
        </p:scale>
        <p:origin x="1066" y="77"/>
      </p:cViewPr>
      <p:guideLst/>
    </p:cSldViewPr>
  </p:slideViewPr>
  <p:notesTextViewPr>
    <p:cViewPr>
      <p:scale>
        <a:sx n="1" d="1"/>
        <a:sy n="1" d="1"/>
      </p:scale>
      <p:origin x="0" y="0"/>
    </p:cViewPr>
  </p:notesTextViewPr>
  <p:sorterViewPr>
    <p:cViewPr>
      <p:scale>
        <a:sx n="50" d="100"/>
        <a:sy n="50" d="100"/>
      </p:scale>
      <p:origin x="0" y="-36256"/>
    </p:cViewPr>
  </p:sorterViewPr>
  <p:notesViewPr>
    <p:cSldViewPr snapToGrid="0" showGuides="1">
      <p:cViewPr varScale="1">
        <p:scale>
          <a:sx n="108" d="100"/>
          <a:sy n="108" d="100"/>
        </p:scale>
        <p:origin x="3272"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7DCF6F-D47A-4251-A947-55C6E670AA80}" type="datetimeFigureOut">
              <a:rPr lang="en-US" smtClean="0"/>
              <a:t>6/10/2024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863C0-3C0C-4227-829A-BB3F7A60FC6A}" type="slidenum">
              <a:rPr lang="en-US" smtClean="0"/>
              <a:t>‹#›</a:t>
            </a:fld>
            <a:endParaRPr lang="en-US" dirty="0"/>
          </a:p>
        </p:txBody>
      </p:sp>
    </p:spTree>
    <p:extLst>
      <p:ext uri="{BB962C8B-B14F-4D97-AF65-F5344CB8AC3E}">
        <p14:creationId xmlns:p14="http://schemas.microsoft.com/office/powerpoint/2010/main" val="3227524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76A4C8-D79E-4F07-A1E7-71E24EC0BB77}"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E9774-26C6-4288-8776-D66481D44710}" type="slidenum">
              <a:rPr lang="en-US" smtClean="0"/>
              <a:t>‹#›</a:t>
            </a:fld>
            <a:endParaRPr lang="en-US"/>
          </a:p>
        </p:txBody>
      </p:sp>
    </p:spTree>
    <p:extLst>
      <p:ext uri="{BB962C8B-B14F-4D97-AF65-F5344CB8AC3E}">
        <p14:creationId xmlns:p14="http://schemas.microsoft.com/office/powerpoint/2010/main" val="510193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Note: Please after inserting your picture, “Right Click” on the picture and “Send it to Back” to get the “Gradient” effect.</a:t>
            </a:r>
          </a:p>
        </p:txBody>
      </p:sp>
      <p:sp>
        <p:nvSpPr>
          <p:cNvPr id="4" name="Slide Number Placeholder 3"/>
          <p:cNvSpPr>
            <a:spLocks noGrp="1"/>
          </p:cNvSpPr>
          <p:nvPr>
            <p:ph type="sldNum" sz="quarter" idx="10"/>
          </p:nvPr>
        </p:nvSpPr>
        <p:spPr/>
        <p:txBody>
          <a:bodyPr/>
          <a:lstStyle/>
          <a:p>
            <a:fld id="{B54E9774-26C6-4288-8776-D66481D44710}" type="slidenum">
              <a:rPr lang="en-US" smtClean="0"/>
              <a:t>1</a:t>
            </a:fld>
            <a:endParaRPr lang="en-US"/>
          </a:p>
        </p:txBody>
      </p:sp>
    </p:spTree>
    <p:extLst>
      <p:ext uri="{BB962C8B-B14F-4D97-AF65-F5344CB8AC3E}">
        <p14:creationId xmlns:p14="http://schemas.microsoft.com/office/powerpoint/2010/main" val="430697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Note: Please after inserting your picture, “Right Click” on the picture and “Send it to Back” to get the “Gradient” effect.</a:t>
            </a:r>
          </a:p>
        </p:txBody>
      </p:sp>
      <p:sp>
        <p:nvSpPr>
          <p:cNvPr id="4" name="Slide Number Placeholder 3"/>
          <p:cNvSpPr>
            <a:spLocks noGrp="1"/>
          </p:cNvSpPr>
          <p:nvPr>
            <p:ph type="sldNum" sz="quarter" idx="10"/>
          </p:nvPr>
        </p:nvSpPr>
        <p:spPr/>
        <p:txBody>
          <a:bodyPr/>
          <a:lstStyle/>
          <a:p>
            <a:fld id="{B54E9774-26C6-4288-8776-D66481D44710}" type="slidenum">
              <a:rPr lang="en-US" smtClean="0"/>
              <a:t>7</a:t>
            </a:fld>
            <a:endParaRPr lang="en-US"/>
          </a:p>
        </p:txBody>
      </p:sp>
    </p:spTree>
    <p:extLst>
      <p:ext uri="{BB962C8B-B14F-4D97-AF65-F5344CB8AC3E}">
        <p14:creationId xmlns:p14="http://schemas.microsoft.com/office/powerpoint/2010/main" val="124478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Note: Please after inserting your picture, “Right Click” on the picture and “Send it to Back” to get the “Gradient” effect.</a:t>
            </a:r>
          </a:p>
        </p:txBody>
      </p:sp>
      <p:sp>
        <p:nvSpPr>
          <p:cNvPr id="4" name="Slide Number Placeholder 3"/>
          <p:cNvSpPr>
            <a:spLocks noGrp="1"/>
          </p:cNvSpPr>
          <p:nvPr>
            <p:ph type="sldNum" sz="quarter" idx="10"/>
          </p:nvPr>
        </p:nvSpPr>
        <p:spPr/>
        <p:txBody>
          <a:bodyPr/>
          <a:lstStyle/>
          <a:p>
            <a:fld id="{B54E9774-26C6-4288-8776-D66481D44710}" type="slidenum">
              <a:rPr lang="en-US" smtClean="0"/>
              <a:t>8</a:t>
            </a:fld>
            <a:endParaRPr lang="en-US"/>
          </a:p>
        </p:txBody>
      </p:sp>
    </p:spTree>
    <p:extLst>
      <p:ext uri="{BB962C8B-B14F-4D97-AF65-F5344CB8AC3E}">
        <p14:creationId xmlns:p14="http://schemas.microsoft.com/office/powerpoint/2010/main" val="22280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Note: Please after inserting your picture, “Right Click” on the picture and “Send it to Back” to get the “Gradient” effect.</a:t>
            </a:r>
          </a:p>
        </p:txBody>
      </p:sp>
      <p:sp>
        <p:nvSpPr>
          <p:cNvPr id="4" name="Slide Number Placeholder 3"/>
          <p:cNvSpPr>
            <a:spLocks noGrp="1"/>
          </p:cNvSpPr>
          <p:nvPr>
            <p:ph type="sldNum" sz="quarter" idx="10"/>
          </p:nvPr>
        </p:nvSpPr>
        <p:spPr/>
        <p:txBody>
          <a:bodyPr/>
          <a:lstStyle/>
          <a:p>
            <a:fld id="{B54E9774-26C6-4288-8776-D66481D44710}" type="slidenum">
              <a:rPr lang="en-US" smtClean="0"/>
              <a:t>9</a:t>
            </a:fld>
            <a:endParaRPr lang="en-US"/>
          </a:p>
        </p:txBody>
      </p:sp>
    </p:spTree>
    <p:extLst>
      <p:ext uri="{BB962C8B-B14F-4D97-AF65-F5344CB8AC3E}">
        <p14:creationId xmlns:p14="http://schemas.microsoft.com/office/powerpoint/2010/main" val="2651719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latin typeface="Open Sans" panose="020B0606030504020204" pitchFamily="34" charset="0"/>
                <a:ea typeface="Open Sans" panose="020B0606030504020204" pitchFamily="34" charset="0"/>
                <a:cs typeface="Open Sans" panose="020B0606030504020204" pitchFamily="34" charset="0"/>
              </a:rPr>
              <a:t>Note: Please after inserting your picture, “Right Click” on the picture and “Send it to Back” to get the “Gradient” effect.</a:t>
            </a:r>
          </a:p>
        </p:txBody>
      </p:sp>
      <p:sp>
        <p:nvSpPr>
          <p:cNvPr id="4" name="Slide Number Placeholder 3"/>
          <p:cNvSpPr>
            <a:spLocks noGrp="1"/>
          </p:cNvSpPr>
          <p:nvPr>
            <p:ph type="sldNum" sz="quarter" idx="10"/>
          </p:nvPr>
        </p:nvSpPr>
        <p:spPr/>
        <p:txBody>
          <a:bodyPr/>
          <a:lstStyle/>
          <a:p>
            <a:fld id="{B54E9774-26C6-4288-8776-D66481D44710}" type="slidenum">
              <a:rPr lang="en-US" smtClean="0"/>
              <a:t>10</a:t>
            </a:fld>
            <a:endParaRPr lang="en-US"/>
          </a:p>
        </p:txBody>
      </p:sp>
    </p:spTree>
    <p:extLst>
      <p:ext uri="{BB962C8B-B14F-4D97-AF65-F5344CB8AC3E}">
        <p14:creationId xmlns:p14="http://schemas.microsoft.com/office/powerpoint/2010/main" val="243257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12" name="Oval 11"/>
          <p:cNvSpPr/>
          <p:nvPr userDrawn="1"/>
        </p:nvSpPr>
        <p:spPr>
          <a:xfrm>
            <a:off x="220980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itle 6"/>
          <p:cNvSpPr>
            <a:spLocks noGrp="1"/>
          </p:cNvSpPr>
          <p:nvPr>
            <p:ph type="title"/>
          </p:nvPr>
        </p:nvSpPr>
        <p:spPr>
          <a:xfrm>
            <a:off x="1676400" y="663803"/>
            <a:ext cx="21031200" cy="1163097"/>
          </a:xfrm>
          <a:prstGeom prst="rect">
            <a:avLst/>
          </a:prstGeom>
        </p:spPr>
        <p:txBody>
          <a:bodyPr lIns="0" tIns="0" rIns="0" bIns="0"/>
          <a:lstStyle>
            <a:lvl1pPr algn="ctr">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10" name="TextBox 9"/>
          <p:cNvSpPr txBox="1"/>
          <p:nvPr userDrawn="1"/>
        </p:nvSpPr>
        <p:spPr>
          <a:xfrm>
            <a:off x="221567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 Placeholder 2"/>
          <p:cNvSpPr>
            <a:spLocks noGrp="1"/>
          </p:cNvSpPr>
          <p:nvPr>
            <p:ph type="body" sz="quarter" idx="10"/>
          </p:nvPr>
        </p:nvSpPr>
        <p:spPr>
          <a:xfrm>
            <a:off x="1676400" y="1855512"/>
            <a:ext cx="21031200" cy="444500"/>
          </a:xfrm>
          <a:prstGeom prst="rect">
            <a:avLst/>
          </a:prstGeom>
        </p:spPr>
        <p:txBody>
          <a:bodyPr wrap="square" lIns="0" tIns="0" rIns="0" bIns="0"/>
          <a:lstStyle>
            <a:lvl1pPr marL="0" indent="0" algn="ctr">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cxnSp>
        <p:nvCxnSpPr>
          <p:cNvPr id="4" name="Straight Connector 3"/>
          <p:cNvCxnSpPr/>
          <p:nvPr userDrawn="1"/>
        </p:nvCxnSpPr>
        <p:spPr>
          <a:xfrm flipH="1">
            <a:off x="3905486" y="12846998"/>
            <a:ext cx="177393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679568"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Tree>
    <p:extLst>
      <p:ext uri="{BB962C8B-B14F-4D97-AF65-F5344CB8AC3E}">
        <p14:creationId xmlns:p14="http://schemas.microsoft.com/office/powerpoint/2010/main" val="3993964937"/>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ur Portfolio 01">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1676399" y="3073400"/>
            <a:ext cx="10343283" cy="7306547"/>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7" name="Oval 16"/>
          <p:cNvSpPr/>
          <p:nvPr userDrawn="1"/>
        </p:nvSpPr>
        <p:spPr>
          <a:xfrm>
            <a:off x="220980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Title 6"/>
          <p:cNvSpPr>
            <a:spLocks noGrp="1"/>
          </p:cNvSpPr>
          <p:nvPr>
            <p:ph type="title"/>
          </p:nvPr>
        </p:nvSpPr>
        <p:spPr>
          <a:xfrm>
            <a:off x="1676400" y="663803"/>
            <a:ext cx="21031200" cy="1163097"/>
          </a:xfrm>
          <a:prstGeom prst="rect">
            <a:avLst/>
          </a:prstGeom>
        </p:spPr>
        <p:txBody>
          <a:bodyPr lIns="0" tIns="0" rIns="0" bIns="0"/>
          <a:lstStyle>
            <a:lvl1pPr algn="ctr">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19" name="TextBox 18"/>
          <p:cNvSpPr txBox="1"/>
          <p:nvPr userDrawn="1"/>
        </p:nvSpPr>
        <p:spPr>
          <a:xfrm>
            <a:off x="221567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Text Placeholder 2"/>
          <p:cNvSpPr>
            <a:spLocks noGrp="1"/>
          </p:cNvSpPr>
          <p:nvPr>
            <p:ph type="body" sz="quarter" idx="13"/>
          </p:nvPr>
        </p:nvSpPr>
        <p:spPr>
          <a:xfrm>
            <a:off x="1676400" y="1855512"/>
            <a:ext cx="21031200" cy="444500"/>
          </a:xfrm>
          <a:prstGeom prst="rect">
            <a:avLst/>
          </a:prstGeom>
        </p:spPr>
        <p:txBody>
          <a:bodyPr wrap="square" lIns="0" tIns="0" rIns="0" bIns="0"/>
          <a:lstStyle>
            <a:lvl1pPr marL="0" indent="0" algn="ctr">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cxnSp>
        <p:nvCxnSpPr>
          <p:cNvPr id="21" name="Straight Connector 20"/>
          <p:cNvCxnSpPr/>
          <p:nvPr userDrawn="1"/>
        </p:nvCxnSpPr>
        <p:spPr>
          <a:xfrm flipH="1">
            <a:off x="3905486" y="12846998"/>
            <a:ext cx="177393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1679568"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
        <p:nvSpPr>
          <p:cNvPr id="13" name="Picture Placeholder 2"/>
          <p:cNvSpPr>
            <a:spLocks noGrp="1"/>
          </p:cNvSpPr>
          <p:nvPr>
            <p:ph type="pic" sz="quarter" idx="14"/>
          </p:nvPr>
        </p:nvSpPr>
        <p:spPr>
          <a:xfrm>
            <a:off x="12353201" y="3073400"/>
            <a:ext cx="10343283" cy="7306547"/>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2830255141"/>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Portfolio 02">
    <p:spTree>
      <p:nvGrpSpPr>
        <p:cNvPr id="1" name=""/>
        <p:cNvGrpSpPr/>
        <p:nvPr/>
      </p:nvGrpSpPr>
      <p:grpSpPr>
        <a:xfrm>
          <a:off x="0" y="0"/>
          <a:ext cx="0" cy="0"/>
          <a:chOff x="0" y="0"/>
          <a:chExt cx="0" cy="0"/>
        </a:xfrm>
      </p:grpSpPr>
      <p:sp>
        <p:nvSpPr>
          <p:cNvPr id="10" name="Picture Placeholder 2"/>
          <p:cNvSpPr>
            <a:spLocks noGrp="1"/>
          </p:cNvSpPr>
          <p:nvPr>
            <p:ph type="pic" sz="quarter" idx="14"/>
          </p:nvPr>
        </p:nvSpPr>
        <p:spPr>
          <a:xfrm>
            <a:off x="1676400" y="3064747"/>
            <a:ext cx="6737489" cy="5016500"/>
          </a:xfrm>
          <a:prstGeom prst="rect">
            <a:avLst/>
          </a:prstGeom>
        </p:spPr>
        <p:txBody>
          <a:bodyPr lIns="0" tIns="0" rIns="0" bIns="0" anchor="ctr" anchorCtr="0"/>
          <a:lstStyle>
            <a:lvl1pPr marL="0" indent="0" algn="ctr">
              <a:buNone/>
              <a:defRPr sz="24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1" name="Picture Placeholder 2"/>
          <p:cNvSpPr>
            <a:spLocks noGrp="1"/>
          </p:cNvSpPr>
          <p:nvPr>
            <p:ph type="pic" sz="quarter" idx="15"/>
          </p:nvPr>
        </p:nvSpPr>
        <p:spPr>
          <a:xfrm>
            <a:off x="15958995" y="3064747"/>
            <a:ext cx="6737489" cy="5016500"/>
          </a:xfrm>
          <a:prstGeom prst="rect">
            <a:avLst/>
          </a:prstGeom>
        </p:spPr>
        <p:txBody>
          <a:bodyPr lIns="0" tIns="0" rIns="0" bIns="0" anchor="ctr" anchorCtr="0"/>
          <a:lstStyle>
            <a:lvl1pPr marL="0" indent="0" algn="ctr">
              <a:buNone/>
              <a:defRPr sz="24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2" name="Picture Placeholder 2"/>
          <p:cNvSpPr>
            <a:spLocks noGrp="1"/>
          </p:cNvSpPr>
          <p:nvPr>
            <p:ph type="pic" sz="quarter" idx="16"/>
          </p:nvPr>
        </p:nvSpPr>
        <p:spPr>
          <a:xfrm>
            <a:off x="8823256" y="6949552"/>
            <a:ext cx="6737489" cy="5016500"/>
          </a:xfrm>
          <a:prstGeom prst="rect">
            <a:avLst/>
          </a:prstGeom>
        </p:spPr>
        <p:txBody>
          <a:bodyPr lIns="0" tIns="0" rIns="0" bIns="0" anchor="ctr" anchorCtr="0"/>
          <a:lstStyle>
            <a:lvl1pPr marL="0" indent="0" algn="ctr">
              <a:buNone/>
              <a:defRPr sz="24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3" name="Title 6"/>
          <p:cNvSpPr>
            <a:spLocks noGrp="1"/>
          </p:cNvSpPr>
          <p:nvPr>
            <p:ph type="title"/>
          </p:nvPr>
        </p:nvSpPr>
        <p:spPr>
          <a:xfrm>
            <a:off x="1676400" y="663803"/>
            <a:ext cx="21031200" cy="1163097"/>
          </a:xfrm>
          <a:prstGeom prst="rect">
            <a:avLst/>
          </a:prstGeom>
        </p:spPr>
        <p:txBody>
          <a:bodyPr lIns="0" tIns="0" rIns="0" bIns="0"/>
          <a:lstStyle>
            <a:lvl1pPr algn="ctr">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14" name="Text Placeholder 2"/>
          <p:cNvSpPr>
            <a:spLocks noGrp="1"/>
          </p:cNvSpPr>
          <p:nvPr>
            <p:ph type="body" sz="quarter" idx="10"/>
          </p:nvPr>
        </p:nvSpPr>
        <p:spPr>
          <a:xfrm>
            <a:off x="1676400" y="1855512"/>
            <a:ext cx="21031200" cy="444500"/>
          </a:xfrm>
          <a:prstGeom prst="rect">
            <a:avLst/>
          </a:prstGeom>
        </p:spPr>
        <p:txBody>
          <a:bodyPr wrap="square" lIns="0" tIns="0" rIns="0" bIns="0"/>
          <a:lstStyle>
            <a:lvl1pPr marL="0" indent="0" algn="ctr">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sp>
        <p:nvSpPr>
          <p:cNvPr id="15" name="Oval 14"/>
          <p:cNvSpPr/>
          <p:nvPr userDrawn="1"/>
        </p:nvSpPr>
        <p:spPr>
          <a:xfrm>
            <a:off x="220980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6" name="TextBox 15"/>
          <p:cNvSpPr txBox="1"/>
          <p:nvPr userDrawn="1"/>
        </p:nvSpPr>
        <p:spPr>
          <a:xfrm>
            <a:off x="221567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17" name="Straight Connector 16"/>
          <p:cNvCxnSpPr/>
          <p:nvPr userDrawn="1"/>
        </p:nvCxnSpPr>
        <p:spPr>
          <a:xfrm flipH="1">
            <a:off x="3905486" y="12846998"/>
            <a:ext cx="177393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1679568"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Tree>
    <p:extLst>
      <p:ext uri="{BB962C8B-B14F-4D97-AF65-F5344CB8AC3E}">
        <p14:creationId xmlns:p14="http://schemas.microsoft.com/office/powerpoint/2010/main" val="4096487607"/>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Products 03">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15914077" y="3064747"/>
            <a:ext cx="6793523" cy="7586506"/>
          </a:xfrm>
          <a:prstGeom prst="rect">
            <a:avLst/>
          </a:prstGeom>
        </p:spPr>
        <p:txBody>
          <a:bodyPr lIns="0" tIns="0" rIns="0" bIns="0" anchor="ctr" anchorCtr="0"/>
          <a:lstStyle>
            <a:lvl1pPr marL="0" indent="0" algn="ctr">
              <a:buNone/>
              <a:defRPr sz="24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33" name="Oval 32"/>
          <p:cNvSpPr/>
          <p:nvPr userDrawn="1"/>
        </p:nvSpPr>
        <p:spPr>
          <a:xfrm>
            <a:off x="220980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Title 6"/>
          <p:cNvSpPr>
            <a:spLocks noGrp="1"/>
          </p:cNvSpPr>
          <p:nvPr>
            <p:ph type="title"/>
          </p:nvPr>
        </p:nvSpPr>
        <p:spPr>
          <a:xfrm>
            <a:off x="1676400" y="663803"/>
            <a:ext cx="21031200" cy="1163097"/>
          </a:xfrm>
          <a:prstGeom prst="rect">
            <a:avLst/>
          </a:prstGeom>
        </p:spPr>
        <p:txBody>
          <a:bodyPr lIns="0" tIns="0" rIns="0" bIns="0"/>
          <a:lstStyle>
            <a:lvl1pPr algn="ctr">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5" name="TextBox 34"/>
          <p:cNvSpPr txBox="1"/>
          <p:nvPr userDrawn="1"/>
        </p:nvSpPr>
        <p:spPr>
          <a:xfrm>
            <a:off x="221567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Text Placeholder 2"/>
          <p:cNvSpPr>
            <a:spLocks noGrp="1"/>
          </p:cNvSpPr>
          <p:nvPr>
            <p:ph type="body" sz="quarter" idx="16"/>
          </p:nvPr>
        </p:nvSpPr>
        <p:spPr>
          <a:xfrm>
            <a:off x="1676400" y="1855512"/>
            <a:ext cx="21031200" cy="444500"/>
          </a:xfrm>
          <a:prstGeom prst="rect">
            <a:avLst/>
          </a:prstGeom>
        </p:spPr>
        <p:txBody>
          <a:bodyPr wrap="square" lIns="0" tIns="0" rIns="0" bIns="0"/>
          <a:lstStyle>
            <a:lvl1pPr marL="0" indent="0" algn="ctr">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cxnSp>
        <p:nvCxnSpPr>
          <p:cNvPr id="37" name="Straight Connector 36"/>
          <p:cNvCxnSpPr/>
          <p:nvPr userDrawn="1"/>
        </p:nvCxnSpPr>
        <p:spPr>
          <a:xfrm flipH="1">
            <a:off x="3905486" y="12846998"/>
            <a:ext cx="177393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userDrawn="1"/>
        </p:nvSpPr>
        <p:spPr>
          <a:xfrm>
            <a:off x="1679568"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
        <p:nvSpPr>
          <p:cNvPr id="40" name="Picture Placeholder 2"/>
          <p:cNvSpPr>
            <a:spLocks noGrp="1"/>
          </p:cNvSpPr>
          <p:nvPr>
            <p:ph type="pic" sz="quarter" idx="17"/>
          </p:nvPr>
        </p:nvSpPr>
        <p:spPr>
          <a:xfrm>
            <a:off x="1676399" y="3064747"/>
            <a:ext cx="6793523" cy="7586506"/>
          </a:xfrm>
          <a:prstGeom prst="rect">
            <a:avLst/>
          </a:prstGeom>
        </p:spPr>
        <p:txBody>
          <a:bodyPr lIns="0" tIns="0" rIns="0" bIns="0" anchor="ctr" anchorCtr="0"/>
          <a:lstStyle>
            <a:lvl1pPr marL="0" indent="0" algn="ctr">
              <a:buNone/>
              <a:defRPr sz="24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41" name="Picture Placeholder 2"/>
          <p:cNvSpPr>
            <a:spLocks noGrp="1"/>
          </p:cNvSpPr>
          <p:nvPr>
            <p:ph type="pic" sz="quarter" idx="18"/>
          </p:nvPr>
        </p:nvSpPr>
        <p:spPr>
          <a:xfrm>
            <a:off x="8795238" y="3064747"/>
            <a:ext cx="6793523" cy="7586506"/>
          </a:xfrm>
          <a:prstGeom prst="rect">
            <a:avLst/>
          </a:prstGeom>
        </p:spPr>
        <p:txBody>
          <a:bodyPr lIns="0" tIns="0" rIns="0" bIns="0" anchor="ctr" anchorCtr="0"/>
          <a:lstStyle>
            <a:lvl1pPr marL="0" indent="0" algn="ctr">
              <a:buNone/>
              <a:defRPr sz="24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4162079501"/>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ur Products 04">
    <p:spTree>
      <p:nvGrpSpPr>
        <p:cNvPr id="1" name=""/>
        <p:cNvGrpSpPr/>
        <p:nvPr/>
      </p:nvGrpSpPr>
      <p:grpSpPr>
        <a:xfrm>
          <a:off x="0" y="0"/>
          <a:ext cx="0" cy="0"/>
          <a:chOff x="0" y="0"/>
          <a:chExt cx="0" cy="0"/>
        </a:xfrm>
      </p:grpSpPr>
      <p:sp>
        <p:nvSpPr>
          <p:cNvPr id="33" name="Oval 32"/>
          <p:cNvSpPr/>
          <p:nvPr userDrawn="1"/>
        </p:nvSpPr>
        <p:spPr>
          <a:xfrm>
            <a:off x="220980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Title 6"/>
          <p:cNvSpPr>
            <a:spLocks noGrp="1"/>
          </p:cNvSpPr>
          <p:nvPr>
            <p:ph type="title"/>
          </p:nvPr>
        </p:nvSpPr>
        <p:spPr>
          <a:xfrm>
            <a:off x="1676400" y="663803"/>
            <a:ext cx="21031200" cy="1163097"/>
          </a:xfrm>
          <a:prstGeom prst="rect">
            <a:avLst/>
          </a:prstGeom>
        </p:spPr>
        <p:txBody>
          <a:bodyPr lIns="0" tIns="0" rIns="0" bIns="0"/>
          <a:lstStyle>
            <a:lvl1pPr algn="ctr">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5" name="TextBox 34"/>
          <p:cNvSpPr txBox="1"/>
          <p:nvPr userDrawn="1"/>
        </p:nvSpPr>
        <p:spPr>
          <a:xfrm>
            <a:off x="221567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Text Placeholder 2"/>
          <p:cNvSpPr>
            <a:spLocks noGrp="1"/>
          </p:cNvSpPr>
          <p:nvPr>
            <p:ph type="body" sz="quarter" idx="16"/>
          </p:nvPr>
        </p:nvSpPr>
        <p:spPr>
          <a:xfrm>
            <a:off x="1676400" y="1855512"/>
            <a:ext cx="21031200" cy="444500"/>
          </a:xfrm>
          <a:prstGeom prst="rect">
            <a:avLst/>
          </a:prstGeom>
        </p:spPr>
        <p:txBody>
          <a:bodyPr wrap="square" lIns="0" tIns="0" rIns="0" bIns="0"/>
          <a:lstStyle>
            <a:lvl1pPr marL="0" indent="0" algn="ctr">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cxnSp>
        <p:nvCxnSpPr>
          <p:cNvPr id="37" name="Straight Connector 36"/>
          <p:cNvCxnSpPr/>
          <p:nvPr userDrawn="1"/>
        </p:nvCxnSpPr>
        <p:spPr>
          <a:xfrm flipH="1">
            <a:off x="3905486" y="12846998"/>
            <a:ext cx="177393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userDrawn="1"/>
        </p:nvSpPr>
        <p:spPr>
          <a:xfrm>
            <a:off x="1679568"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
        <p:nvSpPr>
          <p:cNvPr id="40" name="Picture Placeholder 2"/>
          <p:cNvSpPr>
            <a:spLocks noGrp="1"/>
          </p:cNvSpPr>
          <p:nvPr>
            <p:ph type="pic" sz="quarter" idx="17"/>
          </p:nvPr>
        </p:nvSpPr>
        <p:spPr>
          <a:xfrm>
            <a:off x="1676401" y="3064747"/>
            <a:ext cx="5035172" cy="7606602"/>
          </a:xfrm>
          <a:prstGeom prst="rect">
            <a:avLst/>
          </a:prstGeom>
        </p:spPr>
        <p:txBody>
          <a:bodyPr lIns="0" tIns="0" rIns="0" bIns="0" anchor="ctr" anchorCtr="0"/>
          <a:lstStyle>
            <a:lvl1pPr marL="0" indent="0" algn="ctr">
              <a:buNone/>
              <a:defRPr sz="24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1" name="Picture Placeholder 2"/>
          <p:cNvSpPr>
            <a:spLocks noGrp="1"/>
          </p:cNvSpPr>
          <p:nvPr>
            <p:ph type="pic" sz="quarter" idx="18"/>
          </p:nvPr>
        </p:nvSpPr>
        <p:spPr>
          <a:xfrm>
            <a:off x="7008410" y="3064747"/>
            <a:ext cx="5035172" cy="7606602"/>
          </a:xfrm>
          <a:prstGeom prst="rect">
            <a:avLst/>
          </a:prstGeom>
        </p:spPr>
        <p:txBody>
          <a:bodyPr lIns="0" tIns="0" rIns="0" bIns="0" anchor="ctr" anchorCtr="0"/>
          <a:lstStyle>
            <a:lvl1pPr marL="0" indent="0" algn="ctr">
              <a:buNone/>
              <a:defRPr sz="24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2" name="Picture Placeholder 2"/>
          <p:cNvSpPr>
            <a:spLocks noGrp="1"/>
          </p:cNvSpPr>
          <p:nvPr>
            <p:ph type="pic" sz="quarter" idx="19"/>
          </p:nvPr>
        </p:nvSpPr>
        <p:spPr>
          <a:xfrm>
            <a:off x="12340419" y="3064747"/>
            <a:ext cx="5035172" cy="7606602"/>
          </a:xfrm>
          <a:prstGeom prst="rect">
            <a:avLst/>
          </a:prstGeom>
        </p:spPr>
        <p:txBody>
          <a:bodyPr lIns="0" tIns="0" rIns="0" bIns="0" anchor="ctr" anchorCtr="0"/>
          <a:lstStyle>
            <a:lvl1pPr marL="0" indent="0" algn="ctr">
              <a:buNone/>
              <a:defRPr sz="24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3" name="Picture Placeholder 2"/>
          <p:cNvSpPr>
            <a:spLocks noGrp="1"/>
          </p:cNvSpPr>
          <p:nvPr>
            <p:ph type="pic" sz="quarter" idx="20"/>
          </p:nvPr>
        </p:nvSpPr>
        <p:spPr>
          <a:xfrm>
            <a:off x="17672428" y="3064747"/>
            <a:ext cx="5035172" cy="7606602"/>
          </a:xfrm>
          <a:prstGeom prst="rect">
            <a:avLst/>
          </a:prstGeom>
        </p:spPr>
        <p:txBody>
          <a:bodyPr lIns="0" tIns="0" rIns="0" bIns="0" anchor="ctr" anchorCtr="0"/>
          <a:lstStyle>
            <a:lvl1pPr marL="0" indent="0" algn="ctr">
              <a:buNone/>
              <a:defRPr sz="24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3159169715"/>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r Products in iPhon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60216" y="2870200"/>
            <a:ext cx="6110332" cy="10698294"/>
          </a:xfrm>
          <a:prstGeom prst="rect">
            <a:avLst/>
          </a:prstGeom>
        </p:spPr>
      </p:pic>
      <p:sp>
        <p:nvSpPr>
          <p:cNvPr id="33" name="Oval 32"/>
          <p:cNvSpPr/>
          <p:nvPr userDrawn="1"/>
        </p:nvSpPr>
        <p:spPr>
          <a:xfrm>
            <a:off x="220980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Title 6"/>
          <p:cNvSpPr>
            <a:spLocks noGrp="1"/>
          </p:cNvSpPr>
          <p:nvPr>
            <p:ph type="title"/>
          </p:nvPr>
        </p:nvSpPr>
        <p:spPr>
          <a:xfrm>
            <a:off x="1676400" y="663803"/>
            <a:ext cx="21031200" cy="1163097"/>
          </a:xfrm>
          <a:prstGeom prst="rect">
            <a:avLst/>
          </a:prstGeom>
        </p:spPr>
        <p:txBody>
          <a:bodyPr lIns="0" tIns="0" rIns="0" bIns="0"/>
          <a:lstStyle>
            <a:lvl1pPr algn="ctr">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5" name="TextBox 34"/>
          <p:cNvSpPr txBox="1"/>
          <p:nvPr userDrawn="1"/>
        </p:nvSpPr>
        <p:spPr>
          <a:xfrm>
            <a:off x="221567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Text Placeholder 2"/>
          <p:cNvSpPr>
            <a:spLocks noGrp="1"/>
          </p:cNvSpPr>
          <p:nvPr>
            <p:ph type="body" sz="quarter" idx="16"/>
          </p:nvPr>
        </p:nvSpPr>
        <p:spPr>
          <a:xfrm>
            <a:off x="1676400" y="1855512"/>
            <a:ext cx="21031200" cy="444500"/>
          </a:xfrm>
          <a:prstGeom prst="rect">
            <a:avLst/>
          </a:prstGeom>
        </p:spPr>
        <p:txBody>
          <a:bodyPr wrap="square" lIns="0" tIns="0" rIns="0" bIns="0"/>
          <a:lstStyle>
            <a:lvl1pPr marL="0" indent="0" algn="ctr">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cxnSp>
        <p:nvCxnSpPr>
          <p:cNvPr id="37" name="Straight Connector 36"/>
          <p:cNvCxnSpPr/>
          <p:nvPr userDrawn="1"/>
        </p:nvCxnSpPr>
        <p:spPr>
          <a:xfrm flipH="1">
            <a:off x="3905486" y="12846998"/>
            <a:ext cx="177393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userDrawn="1"/>
        </p:nvSpPr>
        <p:spPr>
          <a:xfrm>
            <a:off x="1679568"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
        <p:nvSpPr>
          <p:cNvPr id="40" name="Picture Placeholder 2"/>
          <p:cNvSpPr>
            <a:spLocks noGrp="1"/>
          </p:cNvSpPr>
          <p:nvPr>
            <p:ph type="pic" sz="quarter" idx="17"/>
          </p:nvPr>
        </p:nvSpPr>
        <p:spPr>
          <a:xfrm>
            <a:off x="2825750" y="4565650"/>
            <a:ext cx="3848100" cy="6642100"/>
          </a:xfrm>
          <a:prstGeom prst="rect">
            <a:avLst/>
          </a:prstGeom>
        </p:spPr>
        <p:txBody>
          <a:bodyPr lIns="0" tIns="0" rIns="0" bIns="0" anchor="ctr" anchorCtr="0"/>
          <a:lstStyle>
            <a:lvl1pPr marL="0" indent="0" algn="ctr">
              <a:buNone/>
              <a:defRPr sz="24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85011" y="2870200"/>
            <a:ext cx="6110332" cy="10698294"/>
          </a:xfrm>
          <a:prstGeom prst="rect">
            <a:avLst/>
          </a:prstGeom>
        </p:spPr>
      </p:pic>
      <p:sp>
        <p:nvSpPr>
          <p:cNvPr id="19" name="Picture Placeholder 2"/>
          <p:cNvSpPr>
            <a:spLocks noGrp="1"/>
          </p:cNvSpPr>
          <p:nvPr>
            <p:ph type="pic" sz="quarter" idx="18"/>
          </p:nvPr>
        </p:nvSpPr>
        <p:spPr>
          <a:xfrm>
            <a:off x="8350545" y="4565650"/>
            <a:ext cx="3848100" cy="6642100"/>
          </a:xfrm>
          <a:prstGeom prst="rect">
            <a:avLst/>
          </a:prstGeom>
        </p:spPr>
        <p:txBody>
          <a:bodyPr lIns="0" tIns="0" rIns="0" bIns="0" anchor="ctr" anchorCtr="0"/>
          <a:lstStyle>
            <a:lvl1pPr marL="0" indent="0" algn="ctr">
              <a:buNone/>
              <a:defRPr sz="24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50925165"/>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ur Products in MacBoo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872" y="3167971"/>
            <a:ext cx="13178357" cy="8616618"/>
          </a:xfrm>
          <a:prstGeom prst="rect">
            <a:avLst/>
          </a:prstGeom>
        </p:spPr>
      </p:pic>
      <p:sp>
        <p:nvSpPr>
          <p:cNvPr id="33" name="Oval 32"/>
          <p:cNvSpPr/>
          <p:nvPr userDrawn="1"/>
        </p:nvSpPr>
        <p:spPr>
          <a:xfrm>
            <a:off x="220980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4" name="Title 6"/>
          <p:cNvSpPr>
            <a:spLocks noGrp="1"/>
          </p:cNvSpPr>
          <p:nvPr>
            <p:ph type="title"/>
          </p:nvPr>
        </p:nvSpPr>
        <p:spPr>
          <a:xfrm>
            <a:off x="1676400" y="663803"/>
            <a:ext cx="21031200" cy="1163097"/>
          </a:xfrm>
          <a:prstGeom prst="rect">
            <a:avLst/>
          </a:prstGeom>
        </p:spPr>
        <p:txBody>
          <a:bodyPr lIns="0" tIns="0" rIns="0" bIns="0"/>
          <a:lstStyle>
            <a:lvl1pPr algn="ctr">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5" name="TextBox 34"/>
          <p:cNvSpPr txBox="1"/>
          <p:nvPr userDrawn="1"/>
        </p:nvSpPr>
        <p:spPr>
          <a:xfrm>
            <a:off x="221567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6" name="Text Placeholder 2"/>
          <p:cNvSpPr>
            <a:spLocks noGrp="1"/>
          </p:cNvSpPr>
          <p:nvPr>
            <p:ph type="body" sz="quarter" idx="16"/>
          </p:nvPr>
        </p:nvSpPr>
        <p:spPr>
          <a:xfrm>
            <a:off x="1676400" y="1855512"/>
            <a:ext cx="21031200" cy="444500"/>
          </a:xfrm>
          <a:prstGeom prst="rect">
            <a:avLst/>
          </a:prstGeom>
        </p:spPr>
        <p:txBody>
          <a:bodyPr wrap="square" lIns="0" tIns="0" rIns="0" bIns="0"/>
          <a:lstStyle>
            <a:lvl1pPr marL="0" indent="0" algn="ctr">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cxnSp>
        <p:nvCxnSpPr>
          <p:cNvPr id="37" name="Straight Connector 36"/>
          <p:cNvCxnSpPr/>
          <p:nvPr userDrawn="1"/>
        </p:nvCxnSpPr>
        <p:spPr>
          <a:xfrm flipH="1">
            <a:off x="3905486" y="12846998"/>
            <a:ext cx="177393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userDrawn="1"/>
        </p:nvSpPr>
        <p:spPr>
          <a:xfrm>
            <a:off x="1679568"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
        <p:nvSpPr>
          <p:cNvPr id="40" name="Picture Placeholder 2"/>
          <p:cNvSpPr>
            <a:spLocks noGrp="1"/>
          </p:cNvSpPr>
          <p:nvPr>
            <p:ph type="pic" sz="quarter" idx="17"/>
          </p:nvPr>
        </p:nvSpPr>
        <p:spPr>
          <a:xfrm>
            <a:off x="2472266" y="4217838"/>
            <a:ext cx="9550401" cy="5926666"/>
          </a:xfrm>
          <a:prstGeom prst="rect">
            <a:avLst/>
          </a:prstGeom>
        </p:spPr>
        <p:txBody>
          <a:bodyPr lIns="0" tIns="0" rIns="0" bIns="0" anchor="ctr" anchorCtr="0"/>
          <a:lstStyle>
            <a:lvl1pPr marL="0" indent="0" algn="ctr">
              <a:buNone/>
              <a:defRPr sz="24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2439377559"/>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ictur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84000" cy="13716000"/>
          </a:xfrm>
          <a:prstGeom prst="rect">
            <a:avLst/>
          </a:prstGeom>
        </p:spPr>
        <p:txBody>
          <a:bodyPr lIns="0" tIns="0" rIns="0" bIns="0" anchor="ctr" anchorCtr="0"/>
          <a:lstStyle>
            <a:lvl1pPr marL="0" indent="0" algn="ctr">
              <a:buNone/>
              <a:defRPr sz="40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2749244043"/>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2717589"/>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icture at Right">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12192000" y="0"/>
            <a:ext cx="12192000" cy="13716000"/>
          </a:xfrm>
          <a:prstGeom prst="rect">
            <a:avLst/>
          </a:prstGeom>
        </p:spPr>
        <p:txBody>
          <a:bodyPr lIns="0" tIns="0" rIns="0" bIns="0" anchor="ctr" anchorCtr="0"/>
          <a:lstStyle>
            <a:lvl1pPr marL="0" indent="0" algn="ctr">
              <a:buNone/>
              <a:defRPr sz="40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3" name="Oval 2"/>
          <p:cNvSpPr/>
          <p:nvPr userDrawn="1"/>
        </p:nvSpPr>
        <p:spPr>
          <a:xfrm>
            <a:off x="101219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 name="Title 6"/>
          <p:cNvSpPr>
            <a:spLocks noGrp="1"/>
          </p:cNvSpPr>
          <p:nvPr>
            <p:ph type="title"/>
          </p:nvPr>
        </p:nvSpPr>
        <p:spPr>
          <a:xfrm>
            <a:off x="1676400" y="663804"/>
            <a:ext cx="9055100" cy="2300460"/>
          </a:xfrm>
          <a:prstGeom prst="rect">
            <a:avLst/>
          </a:prstGeom>
        </p:spPr>
        <p:txBody>
          <a:bodyPr lIns="0" tIns="0" rIns="0" bIns="0"/>
          <a:lstStyle>
            <a:lvl1pPr algn="l">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5" name="TextBox 4"/>
          <p:cNvSpPr txBox="1"/>
          <p:nvPr userDrawn="1"/>
        </p:nvSpPr>
        <p:spPr>
          <a:xfrm>
            <a:off x="101806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 Placeholder 2"/>
          <p:cNvSpPr>
            <a:spLocks noGrp="1"/>
          </p:cNvSpPr>
          <p:nvPr>
            <p:ph type="body" sz="quarter" idx="11"/>
          </p:nvPr>
        </p:nvSpPr>
        <p:spPr>
          <a:xfrm>
            <a:off x="1676400" y="3286425"/>
            <a:ext cx="9055100" cy="444500"/>
          </a:xfrm>
          <a:prstGeom prst="rect">
            <a:avLst/>
          </a:prstGeom>
        </p:spPr>
        <p:txBody>
          <a:bodyPr wrap="square" lIns="0" tIns="0" rIns="0" bIns="0"/>
          <a:lstStyle>
            <a:lvl1pPr marL="0" indent="0" algn="l">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cxnSp>
        <p:nvCxnSpPr>
          <p:cNvPr id="7" name="Straight Connector 6"/>
          <p:cNvCxnSpPr/>
          <p:nvPr userDrawn="1"/>
        </p:nvCxnSpPr>
        <p:spPr>
          <a:xfrm flipH="1">
            <a:off x="3805767" y="12846998"/>
            <a:ext cx="5862979"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1676400"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Tree>
    <p:extLst>
      <p:ext uri="{BB962C8B-B14F-4D97-AF65-F5344CB8AC3E}">
        <p14:creationId xmlns:p14="http://schemas.microsoft.com/office/powerpoint/2010/main" val="2722141210"/>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with Picture at Left">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2192000" cy="13716000"/>
          </a:xfrm>
          <a:prstGeom prst="rect">
            <a:avLst/>
          </a:prstGeom>
        </p:spPr>
        <p:txBody>
          <a:bodyPr lIns="0" tIns="0" rIns="0" bIns="0" anchor="ctr" anchorCtr="0"/>
          <a:lstStyle>
            <a:lvl1pPr marL="0" indent="0" algn="ctr">
              <a:buNone/>
              <a:defRPr sz="40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3" name="Oval 2"/>
          <p:cNvSpPr/>
          <p:nvPr userDrawn="1"/>
        </p:nvSpPr>
        <p:spPr>
          <a:xfrm>
            <a:off x="220980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 name="Title 6"/>
          <p:cNvSpPr>
            <a:spLocks noGrp="1"/>
          </p:cNvSpPr>
          <p:nvPr>
            <p:ph type="title"/>
          </p:nvPr>
        </p:nvSpPr>
        <p:spPr>
          <a:xfrm>
            <a:off x="13652500" y="663803"/>
            <a:ext cx="9055100" cy="1163097"/>
          </a:xfrm>
          <a:prstGeom prst="rect">
            <a:avLst/>
          </a:prstGeom>
        </p:spPr>
        <p:txBody>
          <a:bodyPr lIns="0" tIns="0" rIns="0" bIns="0"/>
          <a:lstStyle>
            <a:lvl1pPr algn="l">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5" name="TextBox 4"/>
          <p:cNvSpPr txBox="1"/>
          <p:nvPr userDrawn="1"/>
        </p:nvSpPr>
        <p:spPr>
          <a:xfrm>
            <a:off x="221567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Text Placeholder 2"/>
          <p:cNvSpPr>
            <a:spLocks noGrp="1"/>
          </p:cNvSpPr>
          <p:nvPr>
            <p:ph type="body" sz="quarter" idx="11"/>
          </p:nvPr>
        </p:nvSpPr>
        <p:spPr>
          <a:xfrm>
            <a:off x="13652500" y="1893612"/>
            <a:ext cx="9055100" cy="444500"/>
          </a:xfrm>
          <a:prstGeom prst="rect">
            <a:avLst/>
          </a:prstGeom>
        </p:spPr>
        <p:txBody>
          <a:bodyPr wrap="square" lIns="0" tIns="0" rIns="0" bIns="0"/>
          <a:lstStyle>
            <a:lvl1pPr marL="0" indent="0" algn="l">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cxnSp>
        <p:nvCxnSpPr>
          <p:cNvPr id="7" name="Straight Connector 6"/>
          <p:cNvCxnSpPr/>
          <p:nvPr userDrawn="1"/>
        </p:nvCxnSpPr>
        <p:spPr>
          <a:xfrm flipH="1">
            <a:off x="15781867" y="12846998"/>
            <a:ext cx="5862979"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13652500"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Tree>
    <p:extLst>
      <p:ext uri="{BB962C8B-B14F-4D97-AF65-F5344CB8AC3E}">
        <p14:creationId xmlns:p14="http://schemas.microsoft.com/office/powerpoint/2010/main" val="2372063945"/>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01">
    <p:spTree>
      <p:nvGrpSpPr>
        <p:cNvPr id="1" name=""/>
        <p:cNvGrpSpPr/>
        <p:nvPr/>
      </p:nvGrpSpPr>
      <p:grpSpPr>
        <a:xfrm>
          <a:off x="0" y="0"/>
          <a:ext cx="0" cy="0"/>
          <a:chOff x="0" y="0"/>
          <a:chExt cx="0" cy="0"/>
        </a:xfrm>
      </p:grpSpPr>
      <p:sp>
        <p:nvSpPr>
          <p:cNvPr id="17" name="Oval 16"/>
          <p:cNvSpPr/>
          <p:nvPr userDrawn="1"/>
        </p:nvSpPr>
        <p:spPr>
          <a:xfrm>
            <a:off x="220980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Title 6"/>
          <p:cNvSpPr>
            <a:spLocks noGrp="1"/>
          </p:cNvSpPr>
          <p:nvPr>
            <p:ph type="title"/>
          </p:nvPr>
        </p:nvSpPr>
        <p:spPr>
          <a:xfrm>
            <a:off x="1676400" y="663803"/>
            <a:ext cx="21031200" cy="1163097"/>
          </a:xfrm>
          <a:prstGeom prst="rect">
            <a:avLst/>
          </a:prstGeom>
        </p:spPr>
        <p:txBody>
          <a:bodyPr lIns="0" tIns="0" rIns="0" bIns="0"/>
          <a:lstStyle>
            <a:lvl1pPr algn="ctr">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19" name="TextBox 18"/>
          <p:cNvSpPr txBox="1"/>
          <p:nvPr userDrawn="1"/>
        </p:nvSpPr>
        <p:spPr>
          <a:xfrm>
            <a:off x="221567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Text Placeholder 2"/>
          <p:cNvSpPr>
            <a:spLocks noGrp="1"/>
          </p:cNvSpPr>
          <p:nvPr>
            <p:ph type="body" sz="quarter" idx="13"/>
          </p:nvPr>
        </p:nvSpPr>
        <p:spPr>
          <a:xfrm>
            <a:off x="1676400" y="1855512"/>
            <a:ext cx="21031200" cy="444500"/>
          </a:xfrm>
          <a:prstGeom prst="rect">
            <a:avLst/>
          </a:prstGeom>
        </p:spPr>
        <p:txBody>
          <a:bodyPr wrap="square" lIns="0" tIns="0" rIns="0" bIns="0"/>
          <a:lstStyle>
            <a:lvl1pPr marL="0" indent="0" algn="ctr">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cxnSp>
        <p:nvCxnSpPr>
          <p:cNvPr id="21" name="Straight Connector 20"/>
          <p:cNvCxnSpPr/>
          <p:nvPr userDrawn="1"/>
        </p:nvCxnSpPr>
        <p:spPr>
          <a:xfrm flipH="1">
            <a:off x="3905486" y="12846998"/>
            <a:ext cx="177393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1679568"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
        <p:nvSpPr>
          <p:cNvPr id="27" name="Picture Placeholder 2"/>
          <p:cNvSpPr>
            <a:spLocks noGrp="1"/>
          </p:cNvSpPr>
          <p:nvPr>
            <p:ph type="pic" sz="quarter" idx="10"/>
          </p:nvPr>
        </p:nvSpPr>
        <p:spPr>
          <a:xfrm>
            <a:off x="4945463" y="3505200"/>
            <a:ext cx="3962399" cy="5003800"/>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28" name="Picture Placeholder 2"/>
          <p:cNvSpPr>
            <a:spLocks noGrp="1"/>
          </p:cNvSpPr>
          <p:nvPr>
            <p:ph type="pic" sz="quarter" idx="14"/>
          </p:nvPr>
        </p:nvSpPr>
        <p:spPr>
          <a:xfrm>
            <a:off x="10234244" y="3505200"/>
            <a:ext cx="3962399" cy="5003800"/>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29" name="Picture Placeholder 2"/>
          <p:cNvSpPr>
            <a:spLocks noGrp="1"/>
          </p:cNvSpPr>
          <p:nvPr>
            <p:ph type="pic" sz="quarter" idx="15"/>
          </p:nvPr>
        </p:nvSpPr>
        <p:spPr>
          <a:xfrm>
            <a:off x="15538096" y="3505200"/>
            <a:ext cx="3962399" cy="5003800"/>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2214854423"/>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r Team 02">
    <p:spTree>
      <p:nvGrpSpPr>
        <p:cNvPr id="1" name=""/>
        <p:cNvGrpSpPr/>
        <p:nvPr/>
      </p:nvGrpSpPr>
      <p:grpSpPr>
        <a:xfrm>
          <a:off x="0" y="0"/>
          <a:ext cx="0" cy="0"/>
          <a:chOff x="0" y="0"/>
          <a:chExt cx="0" cy="0"/>
        </a:xfrm>
      </p:grpSpPr>
      <p:sp>
        <p:nvSpPr>
          <p:cNvPr id="17" name="Oval 16"/>
          <p:cNvSpPr/>
          <p:nvPr userDrawn="1"/>
        </p:nvSpPr>
        <p:spPr>
          <a:xfrm>
            <a:off x="220980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Title 6"/>
          <p:cNvSpPr>
            <a:spLocks noGrp="1"/>
          </p:cNvSpPr>
          <p:nvPr>
            <p:ph type="title"/>
          </p:nvPr>
        </p:nvSpPr>
        <p:spPr>
          <a:xfrm>
            <a:off x="1676400" y="663803"/>
            <a:ext cx="21031200" cy="1163097"/>
          </a:xfrm>
          <a:prstGeom prst="rect">
            <a:avLst/>
          </a:prstGeom>
        </p:spPr>
        <p:txBody>
          <a:bodyPr lIns="0" tIns="0" rIns="0" bIns="0"/>
          <a:lstStyle>
            <a:lvl1pPr algn="ctr">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19" name="TextBox 18"/>
          <p:cNvSpPr txBox="1"/>
          <p:nvPr userDrawn="1"/>
        </p:nvSpPr>
        <p:spPr>
          <a:xfrm>
            <a:off x="221567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Text Placeholder 2"/>
          <p:cNvSpPr>
            <a:spLocks noGrp="1"/>
          </p:cNvSpPr>
          <p:nvPr>
            <p:ph type="body" sz="quarter" idx="13"/>
          </p:nvPr>
        </p:nvSpPr>
        <p:spPr>
          <a:xfrm>
            <a:off x="1676400" y="1855512"/>
            <a:ext cx="21031200" cy="444500"/>
          </a:xfrm>
          <a:prstGeom prst="rect">
            <a:avLst/>
          </a:prstGeom>
        </p:spPr>
        <p:txBody>
          <a:bodyPr wrap="square" lIns="0" tIns="0" rIns="0" bIns="0"/>
          <a:lstStyle>
            <a:lvl1pPr marL="0" indent="0" algn="ctr">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cxnSp>
        <p:nvCxnSpPr>
          <p:cNvPr id="21" name="Straight Connector 20"/>
          <p:cNvCxnSpPr/>
          <p:nvPr userDrawn="1"/>
        </p:nvCxnSpPr>
        <p:spPr>
          <a:xfrm flipH="1">
            <a:off x="3905486" y="12846998"/>
            <a:ext cx="177393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1679568"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
        <p:nvSpPr>
          <p:cNvPr id="27" name="Picture Placeholder 2"/>
          <p:cNvSpPr>
            <a:spLocks noGrp="1"/>
          </p:cNvSpPr>
          <p:nvPr>
            <p:ph type="pic" sz="quarter" idx="10"/>
          </p:nvPr>
        </p:nvSpPr>
        <p:spPr>
          <a:xfrm>
            <a:off x="1676400" y="3505200"/>
            <a:ext cx="5019241" cy="5003800"/>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28" name="Picture Placeholder 2"/>
          <p:cNvSpPr>
            <a:spLocks noGrp="1"/>
          </p:cNvSpPr>
          <p:nvPr>
            <p:ph type="pic" sz="quarter" idx="14"/>
          </p:nvPr>
        </p:nvSpPr>
        <p:spPr>
          <a:xfrm>
            <a:off x="7006665" y="3505200"/>
            <a:ext cx="5019241" cy="5003800"/>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29" name="Picture Placeholder 2"/>
          <p:cNvSpPr>
            <a:spLocks noGrp="1"/>
          </p:cNvSpPr>
          <p:nvPr>
            <p:ph type="pic" sz="quarter" idx="15"/>
          </p:nvPr>
        </p:nvSpPr>
        <p:spPr>
          <a:xfrm>
            <a:off x="12336930" y="3505200"/>
            <a:ext cx="5019241" cy="5003800"/>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30" name="Picture Placeholder 2"/>
          <p:cNvSpPr>
            <a:spLocks noGrp="1"/>
          </p:cNvSpPr>
          <p:nvPr>
            <p:ph type="pic" sz="quarter" idx="16"/>
          </p:nvPr>
        </p:nvSpPr>
        <p:spPr>
          <a:xfrm>
            <a:off x="17667195" y="3505200"/>
            <a:ext cx="5019241" cy="5003800"/>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2947820009"/>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r Team 03">
    <p:spTree>
      <p:nvGrpSpPr>
        <p:cNvPr id="1" name=""/>
        <p:cNvGrpSpPr/>
        <p:nvPr/>
      </p:nvGrpSpPr>
      <p:grpSpPr>
        <a:xfrm>
          <a:off x="0" y="0"/>
          <a:ext cx="0" cy="0"/>
          <a:chOff x="0" y="0"/>
          <a:chExt cx="0" cy="0"/>
        </a:xfrm>
      </p:grpSpPr>
      <p:sp>
        <p:nvSpPr>
          <p:cNvPr id="17" name="Oval 16"/>
          <p:cNvSpPr/>
          <p:nvPr userDrawn="1"/>
        </p:nvSpPr>
        <p:spPr>
          <a:xfrm>
            <a:off x="220980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Title 6"/>
          <p:cNvSpPr>
            <a:spLocks noGrp="1"/>
          </p:cNvSpPr>
          <p:nvPr>
            <p:ph type="title"/>
          </p:nvPr>
        </p:nvSpPr>
        <p:spPr>
          <a:xfrm>
            <a:off x="1676400" y="663803"/>
            <a:ext cx="21031200" cy="1163097"/>
          </a:xfrm>
          <a:prstGeom prst="rect">
            <a:avLst/>
          </a:prstGeom>
        </p:spPr>
        <p:txBody>
          <a:bodyPr lIns="0" tIns="0" rIns="0" bIns="0"/>
          <a:lstStyle>
            <a:lvl1pPr algn="ctr">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19" name="TextBox 18"/>
          <p:cNvSpPr txBox="1"/>
          <p:nvPr userDrawn="1"/>
        </p:nvSpPr>
        <p:spPr>
          <a:xfrm>
            <a:off x="221567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Text Placeholder 2"/>
          <p:cNvSpPr>
            <a:spLocks noGrp="1"/>
          </p:cNvSpPr>
          <p:nvPr>
            <p:ph type="body" sz="quarter" idx="13"/>
          </p:nvPr>
        </p:nvSpPr>
        <p:spPr>
          <a:xfrm>
            <a:off x="1676400" y="1855512"/>
            <a:ext cx="21031200" cy="444500"/>
          </a:xfrm>
          <a:prstGeom prst="rect">
            <a:avLst/>
          </a:prstGeom>
        </p:spPr>
        <p:txBody>
          <a:bodyPr wrap="square" lIns="0" tIns="0" rIns="0" bIns="0"/>
          <a:lstStyle>
            <a:lvl1pPr marL="0" indent="0" algn="ctr">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cxnSp>
        <p:nvCxnSpPr>
          <p:cNvPr id="21" name="Straight Connector 20"/>
          <p:cNvCxnSpPr/>
          <p:nvPr userDrawn="1"/>
        </p:nvCxnSpPr>
        <p:spPr>
          <a:xfrm flipH="1">
            <a:off x="3905486" y="12846998"/>
            <a:ext cx="177393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1679568"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
        <p:nvSpPr>
          <p:cNvPr id="27" name="Picture Placeholder 2"/>
          <p:cNvSpPr>
            <a:spLocks noGrp="1"/>
          </p:cNvSpPr>
          <p:nvPr>
            <p:ph type="pic" sz="quarter" idx="10"/>
          </p:nvPr>
        </p:nvSpPr>
        <p:spPr>
          <a:xfrm>
            <a:off x="1676399" y="3505200"/>
            <a:ext cx="3962399" cy="5003800"/>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28" name="Picture Placeholder 2"/>
          <p:cNvSpPr>
            <a:spLocks noGrp="1"/>
          </p:cNvSpPr>
          <p:nvPr>
            <p:ph type="pic" sz="quarter" idx="14"/>
          </p:nvPr>
        </p:nvSpPr>
        <p:spPr>
          <a:xfrm>
            <a:off x="5943598" y="3505200"/>
            <a:ext cx="3962399" cy="5003800"/>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29" name="Picture Placeholder 2"/>
          <p:cNvSpPr>
            <a:spLocks noGrp="1"/>
          </p:cNvSpPr>
          <p:nvPr>
            <p:ph type="pic" sz="quarter" idx="15"/>
          </p:nvPr>
        </p:nvSpPr>
        <p:spPr>
          <a:xfrm>
            <a:off x="10210799" y="3505200"/>
            <a:ext cx="3962399" cy="5003800"/>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30" name="Picture Placeholder 2"/>
          <p:cNvSpPr>
            <a:spLocks noGrp="1"/>
          </p:cNvSpPr>
          <p:nvPr>
            <p:ph type="pic" sz="quarter" idx="16"/>
          </p:nvPr>
        </p:nvSpPr>
        <p:spPr>
          <a:xfrm>
            <a:off x="14478000" y="3505200"/>
            <a:ext cx="3962399" cy="5003800"/>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31" name="Picture Placeholder 2"/>
          <p:cNvSpPr>
            <a:spLocks noGrp="1"/>
          </p:cNvSpPr>
          <p:nvPr>
            <p:ph type="pic" sz="quarter" idx="17"/>
          </p:nvPr>
        </p:nvSpPr>
        <p:spPr>
          <a:xfrm>
            <a:off x="18734085" y="3505200"/>
            <a:ext cx="3962399" cy="5003800"/>
          </a:xfrm>
          <a:prstGeom prst="rect">
            <a:avLst/>
          </a:prstGeom>
        </p:spPr>
        <p:txBody>
          <a:bodyPr lIns="0" tIns="0" rIns="0" bIns="0" anchor="ctr" anchorCtr="0"/>
          <a:lstStyle>
            <a:lvl1pPr marL="0" indent="0" algn="ctr">
              <a:buNone/>
              <a:defRPr sz="26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3791361950"/>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ur Services 01">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1676399" y="3073400"/>
            <a:ext cx="10343283" cy="5648568"/>
          </a:xfrm>
          <a:prstGeom prst="rect">
            <a:avLst/>
          </a:prstGeom>
        </p:spPr>
        <p:txBody>
          <a:bodyPr lIns="0" tIns="0" rIns="0" bIns="0" anchor="ctr" anchorCtr="0"/>
          <a:lstStyle>
            <a:lvl1pPr marL="0" indent="0" algn="ctr">
              <a:buNone/>
              <a:defRPr sz="32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7" name="Oval 16"/>
          <p:cNvSpPr/>
          <p:nvPr userDrawn="1"/>
        </p:nvSpPr>
        <p:spPr>
          <a:xfrm>
            <a:off x="220980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Title 6"/>
          <p:cNvSpPr>
            <a:spLocks noGrp="1"/>
          </p:cNvSpPr>
          <p:nvPr>
            <p:ph type="title"/>
          </p:nvPr>
        </p:nvSpPr>
        <p:spPr>
          <a:xfrm>
            <a:off x="1676400" y="663803"/>
            <a:ext cx="21031200" cy="1163097"/>
          </a:xfrm>
          <a:prstGeom prst="rect">
            <a:avLst/>
          </a:prstGeom>
        </p:spPr>
        <p:txBody>
          <a:bodyPr lIns="0" tIns="0" rIns="0" bIns="0"/>
          <a:lstStyle>
            <a:lvl1pPr algn="ctr">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19" name="TextBox 18"/>
          <p:cNvSpPr txBox="1"/>
          <p:nvPr userDrawn="1"/>
        </p:nvSpPr>
        <p:spPr>
          <a:xfrm>
            <a:off x="221567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Text Placeholder 2"/>
          <p:cNvSpPr>
            <a:spLocks noGrp="1"/>
          </p:cNvSpPr>
          <p:nvPr>
            <p:ph type="body" sz="quarter" idx="13"/>
          </p:nvPr>
        </p:nvSpPr>
        <p:spPr>
          <a:xfrm>
            <a:off x="1676400" y="1855512"/>
            <a:ext cx="21031200" cy="444500"/>
          </a:xfrm>
          <a:prstGeom prst="rect">
            <a:avLst/>
          </a:prstGeom>
        </p:spPr>
        <p:txBody>
          <a:bodyPr wrap="square" lIns="0" tIns="0" rIns="0" bIns="0"/>
          <a:lstStyle>
            <a:lvl1pPr marL="0" indent="0" algn="ctr">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cxnSp>
        <p:nvCxnSpPr>
          <p:cNvPr id="21" name="Straight Connector 20"/>
          <p:cNvCxnSpPr/>
          <p:nvPr userDrawn="1"/>
        </p:nvCxnSpPr>
        <p:spPr>
          <a:xfrm flipH="1">
            <a:off x="3905486" y="12846998"/>
            <a:ext cx="177393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1679568"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
        <p:nvSpPr>
          <p:cNvPr id="13" name="Picture Placeholder 2"/>
          <p:cNvSpPr>
            <a:spLocks noGrp="1"/>
          </p:cNvSpPr>
          <p:nvPr>
            <p:ph type="pic" sz="quarter" idx="14"/>
          </p:nvPr>
        </p:nvSpPr>
        <p:spPr>
          <a:xfrm>
            <a:off x="12353201" y="3073400"/>
            <a:ext cx="10343283" cy="5648568"/>
          </a:xfrm>
          <a:prstGeom prst="rect">
            <a:avLst/>
          </a:prstGeom>
        </p:spPr>
        <p:txBody>
          <a:bodyPr lIns="0" tIns="0" rIns="0" bIns="0" anchor="ctr" anchorCtr="0"/>
          <a:lstStyle>
            <a:lvl1pPr marL="0" indent="0" algn="ctr">
              <a:buNone/>
              <a:defRPr sz="32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Tree>
    <p:extLst>
      <p:ext uri="{BB962C8B-B14F-4D97-AF65-F5344CB8AC3E}">
        <p14:creationId xmlns:p14="http://schemas.microsoft.com/office/powerpoint/2010/main" val="3699244757"/>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ur Services 02">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1676400" y="3073400"/>
            <a:ext cx="6781800" cy="6515100"/>
          </a:xfrm>
          <a:prstGeom prst="rect">
            <a:avLst/>
          </a:prstGeom>
        </p:spPr>
        <p:txBody>
          <a:bodyPr lIns="0" tIns="0" rIns="0" bIns="0" anchor="ctr" anchorCtr="0"/>
          <a:lstStyle>
            <a:lvl1pPr marL="0" indent="0" algn="ctr">
              <a:buNone/>
              <a:defRPr sz="32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5" name="Picture Placeholder 2"/>
          <p:cNvSpPr>
            <a:spLocks noGrp="1"/>
          </p:cNvSpPr>
          <p:nvPr>
            <p:ph type="pic" sz="quarter" idx="11"/>
          </p:nvPr>
        </p:nvSpPr>
        <p:spPr>
          <a:xfrm>
            <a:off x="15925800" y="3073400"/>
            <a:ext cx="6781800" cy="6515100"/>
          </a:xfrm>
          <a:prstGeom prst="rect">
            <a:avLst/>
          </a:prstGeom>
        </p:spPr>
        <p:txBody>
          <a:bodyPr lIns="0" tIns="0" rIns="0" bIns="0" anchor="ctr" anchorCtr="0"/>
          <a:lstStyle>
            <a:lvl1pPr marL="0" indent="0" algn="ctr">
              <a:buNone/>
              <a:defRPr sz="32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6" name="Picture Placeholder 2"/>
          <p:cNvSpPr>
            <a:spLocks noGrp="1"/>
          </p:cNvSpPr>
          <p:nvPr>
            <p:ph type="pic" sz="quarter" idx="12"/>
          </p:nvPr>
        </p:nvSpPr>
        <p:spPr>
          <a:xfrm>
            <a:off x="8801100" y="3073400"/>
            <a:ext cx="6781800" cy="6515100"/>
          </a:xfrm>
          <a:prstGeom prst="rect">
            <a:avLst/>
          </a:prstGeom>
        </p:spPr>
        <p:txBody>
          <a:bodyPr lIns="0" tIns="0" rIns="0" bIns="0" anchor="ctr" anchorCtr="0"/>
          <a:lstStyle>
            <a:lvl1pPr marL="0" indent="0" algn="ctr">
              <a:buNone/>
              <a:defRPr sz="32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7" name="Oval 16"/>
          <p:cNvSpPr/>
          <p:nvPr userDrawn="1"/>
        </p:nvSpPr>
        <p:spPr>
          <a:xfrm>
            <a:off x="22098000" y="12507273"/>
            <a:ext cx="679450" cy="6794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Title 6"/>
          <p:cNvSpPr>
            <a:spLocks noGrp="1"/>
          </p:cNvSpPr>
          <p:nvPr>
            <p:ph type="title"/>
          </p:nvPr>
        </p:nvSpPr>
        <p:spPr>
          <a:xfrm>
            <a:off x="1676400" y="663803"/>
            <a:ext cx="21031200" cy="1163097"/>
          </a:xfrm>
          <a:prstGeom prst="rect">
            <a:avLst/>
          </a:prstGeom>
        </p:spPr>
        <p:txBody>
          <a:bodyPr lIns="0" tIns="0" rIns="0" bIns="0"/>
          <a:lstStyle>
            <a:lvl1pPr algn="ctr">
              <a:lnSpc>
                <a:spcPct val="100000"/>
              </a:lnSpc>
              <a:defRPr sz="7400" b="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19" name="TextBox 18"/>
          <p:cNvSpPr txBox="1"/>
          <p:nvPr userDrawn="1"/>
        </p:nvSpPr>
        <p:spPr>
          <a:xfrm>
            <a:off x="22156734" y="12666023"/>
            <a:ext cx="539750" cy="338554"/>
          </a:xfrm>
          <a:prstGeom prst="rect">
            <a:avLst/>
          </a:prstGeom>
          <a:noFill/>
        </p:spPr>
        <p:txBody>
          <a:bodyPr wrap="square" lIns="0" tIns="0" rIns="0" bIns="0" rtlCol="0">
            <a:spAutoFit/>
          </a:bodyPr>
          <a:lstStyle/>
          <a:p>
            <a:pPr algn="ctr"/>
            <a:fld id="{BD8018E6-5008-4D09-8834-2943DEA75A3D}" type="slidenum">
              <a:rPr lang="en-US" sz="2200" b="1"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pPr algn="ctr"/>
              <a:t>‹#›</a:t>
            </a:fld>
            <a:endParaRPr lang="en-US" sz="2200" b="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 name="Text Placeholder 2"/>
          <p:cNvSpPr>
            <a:spLocks noGrp="1"/>
          </p:cNvSpPr>
          <p:nvPr>
            <p:ph type="body" sz="quarter" idx="13"/>
          </p:nvPr>
        </p:nvSpPr>
        <p:spPr>
          <a:xfrm>
            <a:off x="1676400" y="1855512"/>
            <a:ext cx="21031200" cy="444500"/>
          </a:xfrm>
          <a:prstGeom prst="rect">
            <a:avLst/>
          </a:prstGeom>
        </p:spPr>
        <p:txBody>
          <a:bodyPr wrap="square" lIns="0" tIns="0" rIns="0" bIns="0"/>
          <a:lstStyle>
            <a:lvl1pPr marL="0" indent="0" algn="ctr">
              <a:lnSpc>
                <a:spcPct val="100000"/>
              </a:lnSpc>
              <a:buFontTx/>
              <a:buNone/>
              <a:defRPr sz="28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914400" indent="0" algn="ctr">
              <a:lnSpc>
                <a:spcPct val="100000"/>
              </a:lnSpc>
              <a:buFontTx/>
              <a:buNone/>
              <a:defRPr sz="2600">
                <a:latin typeface="Roboto" panose="02000000000000000000" pitchFamily="2" charset="0"/>
                <a:ea typeface="Roboto" panose="02000000000000000000" pitchFamily="2" charset="0"/>
              </a:defRPr>
            </a:lvl2pPr>
            <a:lvl3pPr marL="1828800" indent="0" algn="ctr">
              <a:lnSpc>
                <a:spcPct val="100000"/>
              </a:lnSpc>
              <a:buFontTx/>
              <a:buNone/>
              <a:defRPr sz="2600">
                <a:latin typeface="Roboto" panose="02000000000000000000" pitchFamily="2" charset="0"/>
                <a:ea typeface="Roboto" panose="02000000000000000000" pitchFamily="2" charset="0"/>
              </a:defRPr>
            </a:lvl3pPr>
            <a:lvl4pPr marL="2743200" indent="0" algn="ctr">
              <a:lnSpc>
                <a:spcPct val="100000"/>
              </a:lnSpc>
              <a:buFontTx/>
              <a:buNone/>
              <a:defRPr sz="2600">
                <a:latin typeface="Roboto" panose="02000000000000000000" pitchFamily="2" charset="0"/>
                <a:ea typeface="Roboto" panose="02000000000000000000" pitchFamily="2" charset="0"/>
              </a:defRPr>
            </a:lvl4pPr>
            <a:lvl5pPr marL="3657600" indent="0" algn="ctr">
              <a:lnSpc>
                <a:spcPct val="100000"/>
              </a:lnSpc>
              <a:buFontTx/>
              <a:buNone/>
              <a:defRPr sz="2600">
                <a:latin typeface="Roboto" panose="02000000000000000000" pitchFamily="2" charset="0"/>
                <a:ea typeface="Roboto" panose="02000000000000000000" pitchFamily="2" charset="0"/>
              </a:defRPr>
            </a:lvl5pPr>
          </a:lstStyle>
          <a:p>
            <a:pPr lvl="0"/>
            <a:r>
              <a:rPr lang="en-US" dirty="0"/>
              <a:t>Click to edit Master text styles</a:t>
            </a:r>
          </a:p>
        </p:txBody>
      </p:sp>
      <p:cxnSp>
        <p:nvCxnSpPr>
          <p:cNvPr id="21" name="Straight Connector 20"/>
          <p:cNvCxnSpPr/>
          <p:nvPr userDrawn="1"/>
        </p:nvCxnSpPr>
        <p:spPr>
          <a:xfrm flipH="1">
            <a:off x="3905486" y="12846998"/>
            <a:ext cx="177393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1679568" y="12652549"/>
            <a:ext cx="2371732" cy="338554"/>
          </a:xfrm>
          <a:prstGeom prst="rect">
            <a:avLst/>
          </a:prstGeom>
          <a:noFill/>
        </p:spPr>
        <p:txBody>
          <a:bodyPr wrap="square" lIns="0" tIns="0" rIns="0" bIns="0" rtlCol="0">
            <a:spAutoFit/>
          </a:bodyPr>
          <a:lstStyle/>
          <a:p>
            <a:pPr algn="l"/>
            <a:r>
              <a:rPr lang="en-US" sz="2200" b="0" cap="none" spc="0" baseline="0"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Business </a:t>
            </a:r>
            <a:r>
              <a:rPr lang="en-US" sz="2200" b="0" cap="none" spc="0" baseline="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Plan</a:t>
            </a:r>
          </a:p>
        </p:txBody>
      </p:sp>
    </p:spTree>
    <p:extLst>
      <p:ext uri="{BB962C8B-B14F-4D97-AF65-F5344CB8AC3E}">
        <p14:creationId xmlns:p14="http://schemas.microsoft.com/office/powerpoint/2010/main" val="3478917526"/>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570719"/>
      </p:ext>
    </p:extLst>
  </p:cSld>
  <p:clrMap bg1="lt1" tx1="dk1" bg2="lt2" tx2="dk2" accent1="accent1" accent2="accent2" accent3="accent3" accent4="accent4" accent5="accent5" accent6="accent6" hlink="hlink" folHlink="folHlink"/>
  <p:sldLayoutIdLst>
    <p:sldLayoutId id="2147483688" r:id="rId1"/>
    <p:sldLayoutId id="2147483690" r:id="rId2"/>
    <p:sldLayoutId id="2147483683" r:id="rId3"/>
    <p:sldLayoutId id="2147483691" r:id="rId4"/>
    <p:sldLayoutId id="2147483700" r:id="rId5"/>
    <p:sldLayoutId id="2147483701" r:id="rId6"/>
    <p:sldLayoutId id="2147483699" r:id="rId7"/>
    <p:sldLayoutId id="2147483693" r:id="rId8"/>
    <p:sldLayoutId id="2147483692" r:id="rId9"/>
    <p:sldLayoutId id="2147483698" r:id="rId10"/>
    <p:sldLayoutId id="2147483696" r:id="rId11"/>
    <p:sldLayoutId id="2147483694" r:id="rId12"/>
    <p:sldLayoutId id="2147483697" r:id="rId13"/>
    <p:sldLayoutId id="2147483702" r:id="rId14"/>
    <p:sldLayoutId id="2147483703" r:id="rId15"/>
    <p:sldLayoutId id="2147483689" r:id="rId16"/>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 y="0"/>
            <a:ext cx="24384000" cy="13716000"/>
          </a:xfrm>
          <a:prstGeom prst="rect">
            <a:avLst/>
          </a:prstGeom>
          <a:gradFill flip="none" rotWithShape="1">
            <a:gsLst>
              <a:gs pos="0">
                <a:schemeClr val="accent1">
                  <a:alpha val="90000"/>
                </a:schemeClr>
              </a:gs>
              <a:gs pos="33000">
                <a:schemeClr val="accent2">
                  <a:alpha val="90000"/>
                </a:schemeClr>
              </a:gs>
              <a:gs pos="66000">
                <a:schemeClr val="accent4">
                  <a:alpha val="90000"/>
                </a:schemeClr>
              </a:gs>
              <a:gs pos="100000">
                <a:schemeClr val="accent6">
                  <a:alpha val="9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019718" y="5685562"/>
            <a:ext cx="14344564" cy="1538883"/>
          </a:xfrm>
          <a:prstGeom prst="rect">
            <a:avLst/>
          </a:prstGeom>
          <a:noFill/>
        </p:spPr>
        <p:txBody>
          <a:bodyPr wrap="square" lIns="0" tIns="0" rIns="0" bIns="0" rtlCol="0">
            <a:spAutoFit/>
          </a:bodyPr>
          <a:lstStyle/>
          <a:p>
            <a:pPr algn="ctr"/>
            <a:r>
              <a:rPr lang="tr-TR" sz="10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Bilgisayarlı Kontrol Dersi</a:t>
            </a:r>
            <a:endParaRPr lang="en-US" sz="10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4" name="Group 3"/>
          <p:cNvGrpSpPr/>
          <p:nvPr/>
        </p:nvGrpSpPr>
        <p:grpSpPr>
          <a:xfrm>
            <a:off x="3995531" y="4699906"/>
            <a:ext cx="16164929" cy="3489938"/>
            <a:chOff x="4713542" y="4227741"/>
            <a:chExt cx="13154132" cy="3046801"/>
          </a:xfrm>
        </p:grpSpPr>
        <p:grpSp>
          <p:nvGrpSpPr>
            <p:cNvPr id="5" name="Group 4"/>
            <p:cNvGrpSpPr/>
            <p:nvPr/>
          </p:nvGrpSpPr>
          <p:grpSpPr>
            <a:xfrm>
              <a:off x="4713542" y="4227741"/>
              <a:ext cx="3338566" cy="1463040"/>
              <a:chOff x="4422140" y="3769678"/>
              <a:chExt cx="3338566" cy="1463040"/>
            </a:xfrm>
          </p:grpSpPr>
          <p:cxnSp>
            <p:nvCxnSpPr>
              <p:cNvPr id="9" name="Straight Connector 8"/>
              <p:cNvCxnSpPr/>
              <p:nvPr/>
            </p:nvCxnSpPr>
            <p:spPr>
              <a:xfrm flipH="1">
                <a:off x="4432301" y="3784600"/>
                <a:ext cx="332840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22140" y="3769678"/>
                <a:ext cx="0" cy="146304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rot="10800000">
              <a:off x="13809325" y="5811502"/>
              <a:ext cx="4058349" cy="1463040"/>
              <a:chOff x="6009640" y="3769678"/>
              <a:chExt cx="4058349" cy="1463040"/>
            </a:xfrm>
          </p:grpSpPr>
          <p:cxnSp>
            <p:nvCxnSpPr>
              <p:cNvPr id="7" name="Straight Connector 6"/>
              <p:cNvCxnSpPr/>
              <p:nvPr/>
            </p:nvCxnSpPr>
            <p:spPr>
              <a:xfrm rot="10800000">
                <a:off x="6019800" y="3784600"/>
                <a:ext cx="404818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09640" y="3769678"/>
                <a:ext cx="0" cy="146304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4008018" y="3961242"/>
            <a:ext cx="6062306" cy="738664"/>
          </a:xfrm>
          <a:prstGeom prst="rect">
            <a:avLst/>
          </a:prstGeom>
          <a:noFill/>
        </p:spPr>
        <p:txBody>
          <a:bodyPr wrap="square" lIns="0" tIns="0" rIns="0" bIns="0" rtlCol="0">
            <a:spAutoFit/>
          </a:bodyPr>
          <a:lstStyle/>
          <a:p>
            <a:r>
              <a:rPr lang="tr-TR" sz="4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Proje Sunumu</a:t>
            </a:r>
            <a:endParaRPr lang="en-US" sz="4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TextBox 14"/>
          <p:cNvSpPr txBox="1"/>
          <p:nvPr/>
        </p:nvSpPr>
        <p:spPr>
          <a:xfrm>
            <a:off x="14948554" y="8340558"/>
            <a:ext cx="4852215" cy="492443"/>
          </a:xfrm>
          <a:prstGeom prst="rect">
            <a:avLst/>
          </a:prstGeom>
          <a:noFill/>
        </p:spPr>
        <p:txBody>
          <a:bodyPr wrap="square" lIns="0" tIns="0" rIns="0" bIns="0" rtlCol="0">
            <a:spAutoFit/>
          </a:bodyPr>
          <a:lstStyle/>
          <a:p>
            <a:pPr algn="r"/>
            <a:r>
              <a:rPr lang="tr-TR"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Çok Fonksiyonlu </a:t>
            </a:r>
            <a:r>
              <a:rPr lang="tr-TR" sz="3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Rc</a:t>
            </a:r>
            <a:r>
              <a:rPr lang="tr-TR"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Araba</a:t>
            </a:r>
            <a:endParaRPr lang="en-US" sz="3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81969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dirty="0"/>
              <a:t>Mobil Uygulama</a:t>
            </a:r>
            <a:r>
              <a:rPr lang="en-US" dirty="0"/>
              <a:t> </a:t>
            </a:r>
            <a:r>
              <a:rPr lang="tr-TR" dirty="0" err="1">
                <a:solidFill>
                  <a:schemeClr val="accent2"/>
                </a:solidFill>
              </a:rPr>
              <a:t>Plartformu</a:t>
            </a:r>
            <a:endParaRPr lang="en-US" dirty="0">
              <a:solidFill>
                <a:schemeClr val="accent2"/>
              </a:solidFill>
            </a:endParaRPr>
          </a:p>
        </p:txBody>
      </p:sp>
      <p:sp>
        <p:nvSpPr>
          <p:cNvPr id="9" name="Dikdörtgen 8">
            <a:extLst>
              <a:ext uri="{FF2B5EF4-FFF2-40B4-BE49-F238E27FC236}">
                <a16:creationId xmlns:a16="http://schemas.microsoft.com/office/drawing/2014/main" id="{DE5F6038-E0E0-4D90-AD45-FDF96DA3E508}"/>
              </a:ext>
            </a:extLst>
          </p:cNvPr>
          <p:cNvSpPr/>
          <p:nvPr/>
        </p:nvSpPr>
        <p:spPr>
          <a:xfrm>
            <a:off x="1510748" y="12205252"/>
            <a:ext cx="1928191" cy="1163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a:extLst>
              <a:ext uri="{FF2B5EF4-FFF2-40B4-BE49-F238E27FC236}">
                <a16:creationId xmlns:a16="http://schemas.microsoft.com/office/drawing/2014/main" id="{9C5A3F9D-2EC5-4619-A4BF-2CC9895D9649}"/>
              </a:ext>
            </a:extLst>
          </p:cNvPr>
          <p:cNvPicPr>
            <a:picLocks noChangeAspect="1"/>
          </p:cNvPicPr>
          <p:nvPr/>
        </p:nvPicPr>
        <p:blipFill>
          <a:blip r:embed="rId3"/>
          <a:stretch>
            <a:fillRect/>
          </a:stretch>
        </p:blipFill>
        <p:spPr>
          <a:xfrm rot="16200000">
            <a:off x="6995695" y="-2645263"/>
            <a:ext cx="10378352" cy="19322677"/>
          </a:xfrm>
          <a:prstGeom prst="rect">
            <a:avLst/>
          </a:prstGeom>
        </p:spPr>
      </p:pic>
      <p:pic>
        <p:nvPicPr>
          <p:cNvPr id="13" name="Resim 12">
            <a:extLst>
              <a:ext uri="{FF2B5EF4-FFF2-40B4-BE49-F238E27FC236}">
                <a16:creationId xmlns:a16="http://schemas.microsoft.com/office/drawing/2014/main" id="{37974942-1707-43E1-84E4-FBF1EECBCC31}"/>
              </a:ext>
            </a:extLst>
          </p:cNvPr>
          <p:cNvPicPr>
            <a:picLocks noChangeAspect="1"/>
          </p:cNvPicPr>
          <p:nvPr/>
        </p:nvPicPr>
        <p:blipFill rotWithShape="1">
          <a:blip r:embed="rId4">
            <a:extLst>
              <a:ext uri="{28A0092B-C50C-407E-A947-70E740481C1C}">
                <a14:useLocalDpi xmlns:a14="http://schemas.microsoft.com/office/drawing/2010/main" val="0"/>
              </a:ext>
            </a:extLst>
          </a:blip>
          <a:srcRect l="3791" t="8522" r="4957"/>
          <a:stretch/>
        </p:blipFill>
        <p:spPr>
          <a:xfrm>
            <a:off x="6127884" y="3600199"/>
            <a:ext cx="13273299" cy="7511749"/>
          </a:xfrm>
          <a:prstGeom prst="rect">
            <a:avLst/>
          </a:prstGeom>
        </p:spPr>
      </p:pic>
    </p:spTree>
    <p:extLst>
      <p:ext uri="{BB962C8B-B14F-4D97-AF65-F5344CB8AC3E}">
        <p14:creationId xmlns:p14="http://schemas.microsoft.com/office/powerpoint/2010/main" val="410769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RC Arabanın</a:t>
            </a:r>
            <a:r>
              <a:rPr lang="en-US" dirty="0"/>
              <a:t> </a:t>
            </a:r>
            <a:r>
              <a:rPr lang="tr-TR" dirty="0">
                <a:solidFill>
                  <a:schemeClr val="accent2"/>
                </a:solidFill>
              </a:rPr>
              <a:t>Fonksiyonları</a:t>
            </a:r>
            <a:endParaRPr lang="en-US" dirty="0">
              <a:solidFill>
                <a:schemeClr val="accent2"/>
              </a:solidFill>
            </a:endParaRPr>
          </a:p>
        </p:txBody>
      </p:sp>
      <p:sp>
        <p:nvSpPr>
          <p:cNvPr id="22" name="Oval 21"/>
          <p:cNvSpPr/>
          <p:nvPr/>
        </p:nvSpPr>
        <p:spPr>
          <a:xfrm>
            <a:off x="8371842" y="3716572"/>
            <a:ext cx="1199758" cy="119975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501821" y="3904574"/>
            <a:ext cx="939800" cy="823752"/>
          </a:xfrm>
          <a:prstGeom prst="rect">
            <a:avLst/>
          </a:prstGeom>
          <a:noFill/>
        </p:spPr>
        <p:txBody>
          <a:bodyPr wrap="square" lIns="0" tIns="0" rIns="0" bIns="0" rtlCol="0">
            <a:spAutoFit/>
          </a:bodyPr>
          <a:lstStyle/>
          <a:p>
            <a:pPr algn="ctr">
              <a:lnSpc>
                <a:spcPct val="120000"/>
              </a:lnSpc>
            </a:pPr>
            <a:r>
              <a:rPr lang="en-US" sz="4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lang="en-US" sz="4800" spc="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TextBox 28"/>
          <p:cNvSpPr txBox="1"/>
          <p:nvPr/>
        </p:nvSpPr>
        <p:spPr>
          <a:xfrm>
            <a:off x="10579448" y="4024063"/>
            <a:ext cx="5749805" cy="584775"/>
          </a:xfrm>
          <a:prstGeom prst="rect">
            <a:avLst/>
          </a:prstGeom>
          <a:noFill/>
        </p:spPr>
        <p:txBody>
          <a:bodyPr wrap="square" lIns="0" tIns="0" rIns="0" bIns="0" rtlCol="0">
            <a:spAutoFit/>
          </a:bodyPr>
          <a:lstStyle/>
          <a:p>
            <a:r>
              <a:rPr lang="tr-TR" sz="3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Bluetooh</a:t>
            </a:r>
            <a:r>
              <a:rPr lang="tr-TR" sz="3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ile kontrol</a:t>
            </a:r>
            <a:endParaRPr lang="en-US" sz="3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2" name="Oval 71"/>
          <p:cNvSpPr/>
          <p:nvPr/>
        </p:nvSpPr>
        <p:spPr>
          <a:xfrm>
            <a:off x="8371842" y="5355273"/>
            <a:ext cx="1199758" cy="119975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8501821" y="5543275"/>
            <a:ext cx="939800" cy="886397"/>
          </a:xfrm>
          <a:prstGeom prst="rect">
            <a:avLst/>
          </a:prstGeom>
          <a:noFill/>
        </p:spPr>
        <p:txBody>
          <a:bodyPr wrap="square" lIns="0" tIns="0" rIns="0" bIns="0" rtlCol="0">
            <a:spAutoFit/>
          </a:bodyPr>
          <a:lstStyle/>
          <a:p>
            <a:pPr algn="ctr">
              <a:lnSpc>
                <a:spcPct val="120000"/>
              </a:lnSpc>
            </a:pPr>
            <a:r>
              <a:rPr lang="en-US" sz="4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lang="en-US" sz="4800" spc="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6" name="TextBox 75"/>
          <p:cNvSpPr txBox="1"/>
          <p:nvPr/>
        </p:nvSpPr>
        <p:spPr>
          <a:xfrm>
            <a:off x="10579448" y="5662764"/>
            <a:ext cx="5749805" cy="584775"/>
          </a:xfrm>
          <a:prstGeom prst="rect">
            <a:avLst/>
          </a:prstGeom>
          <a:noFill/>
        </p:spPr>
        <p:txBody>
          <a:bodyPr wrap="square" lIns="0" tIns="0" rIns="0" bIns="0" rtlCol="0">
            <a:spAutoFit/>
          </a:bodyPr>
          <a:lstStyle/>
          <a:p>
            <a:r>
              <a:rPr lang="tr-TR" sz="38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Ir</a:t>
            </a:r>
            <a:r>
              <a:rPr lang="tr-TR" sz="3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kumanda ile kontrol</a:t>
            </a:r>
            <a:endParaRPr lang="en-US" sz="3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8" name="Oval 77"/>
          <p:cNvSpPr/>
          <p:nvPr/>
        </p:nvSpPr>
        <p:spPr>
          <a:xfrm>
            <a:off x="8371842" y="6993974"/>
            <a:ext cx="1199758" cy="1199756"/>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8501821" y="7181976"/>
            <a:ext cx="939800" cy="886397"/>
          </a:xfrm>
          <a:prstGeom prst="rect">
            <a:avLst/>
          </a:prstGeom>
          <a:noFill/>
        </p:spPr>
        <p:txBody>
          <a:bodyPr wrap="square" lIns="0" tIns="0" rIns="0" bIns="0" rtlCol="0">
            <a:spAutoFit/>
          </a:bodyPr>
          <a:lstStyle/>
          <a:p>
            <a:pPr algn="ctr">
              <a:lnSpc>
                <a:spcPct val="120000"/>
              </a:lnSpc>
            </a:pPr>
            <a:r>
              <a:rPr lang="en-US" sz="4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lang="en-US" sz="4800" spc="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2" name="TextBox 81"/>
          <p:cNvSpPr txBox="1"/>
          <p:nvPr/>
        </p:nvSpPr>
        <p:spPr>
          <a:xfrm>
            <a:off x="10579448" y="7301465"/>
            <a:ext cx="5749805" cy="584775"/>
          </a:xfrm>
          <a:prstGeom prst="rect">
            <a:avLst/>
          </a:prstGeom>
          <a:noFill/>
        </p:spPr>
        <p:txBody>
          <a:bodyPr wrap="square" lIns="0" tIns="0" rIns="0" bIns="0" rtlCol="0">
            <a:spAutoFit/>
          </a:bodyPr>
          <a:lstStyle/>
          <a:p>
            <a:r>
              <a:rPr lang="tr-TR" sz="3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Hız ayarı özelliği</a:t>
            </a:r>
            <a:endParaRPr lang="en-US" sz="3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4" name="Oval 83"/>
          <p:cNvSpPr/>
          <p:nvPr/>
        </p:nvSpPr>
        <p:spPr>
          <a:xfrm>
            <a:off x="8371842" y="8632675"/>
            <a:ext cx="1199758" cy="1199756"/>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8501821" y="8820677"/>
            <a:ext cx="939800" cy="886397"/>
          </a:xfrm>
          <a:prstGeom prst="rect">
            <a:avLst/>
          </a:prstGeom>
          <a:noFill/>
        </p:spPr>
        <p:txBody>
          <a:bodyPr wrap="square" lIns="0" tIns="0" rIns="0" bIns="0" rtlCol="0">
            <a:spAutoFit/>
          </a:bodyPr>
          <a:lstStyle/>
          <a:p>
            <a:pPr algn="ctr">
              <a:lnSpc>
                <a:spcPct val="120000"/>
              </a:lnSpc>
            </a:pPr>
            <a:r>
              <a:rPr lang="en-US" sz="4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lang="en-US" sz="4800" spc="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8" name="TextBox 87"/>
          <p:cNvSpPr txBox="1"/>
          <p:nvPr/>
        </p:nvSpPr>
        <p:spPr>
          <a:xfrm>
            <a:off x="10579448" y="8940166"/>
            <a:ext cx="5749805" cy="1169551"/>
          </a:xfrm>
          <a:prstGeom prst="rect">
            <a:avLst/>
          </a:prstGeom>
          <a:noFill/>
        </p:spPr>
        <p:txBody>
          <a:bodyPr wrap="square" lIns="0" tIns="0" rIns="0" bIns="0" rtlCol="0">
            <a:spAutoFit/>
          </a:bodyPr>
          <a:lstStyle/>
          <a:p>
            <a:r>
              <a:rPr lang="tr-TR" sz="3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Ekran ile bilgi yazdırma özelliği</a:t>
            </a:r>
            <a:endParaRPr lang="en-US" sz="3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0" name="Oval 89"/>
          <p:cNvSpPr/>
          <p:nvPr/>
        </p:nvSpPr>
        <p:spPr>
          <a:xfrm>
            <a:off x="8371842" y="10271375"/>
            <a:ext cx="1199758" cy="1199756"/>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8501821" y="10459377"/>
            <a:ext cx="939800" cy="886397"/>
          </a:xfrm>
          <a:prstGeom prst="rect">
            <a:avLst/>
          </a:prstGeom>
          <a:noFill/>
        </p:spPr>
        <p:txBody>
          <a:bodyPr wrap="square" lIns="0" tIns="0" rIns="0" bIns="0" rtlCol="0">
            <a:spAutoFit/>
          </a:bodyPr>
          <a:lstStyle/>
          <a:p>
            <a:pPr algn="ctr">
              <a:lnSpc>
                <a:spcPct val="120000"/>
              </a:lnSpc>
            </a:pPr>
            <a:r>
              <a:rPr lang="en-US" sz="4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05</a:t>
            </a:r>
            <a:endParaRPr lang="en-US" sz="4800" spc="5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4" name="TextBox 93"/>
          <p:cNvSpPr txBox="1"/>
          <p:nvPr/>
        </p:nvSpPr>
        <p:spPr>
          <a:xfrm>
            <a:off x="10579448" y="10578866"/>
            <a:ext cx="5749805" cy="584775"/>
          </a:xfrm>
          <a:prstGeom prst="rect">
            <a:avLst/>
          </a:prstGeom>
          <a:noFill/>
        </p:spPr>
        <p:txBody>
          <a:bodyPr wrap="square" lIns="0" tIns="0" rIns="0" bIns="0" rtlCol="0">
            <a:spAutoFit/>
          </a:bodyPr>
          <a:lstStyle/>
          <a:p>
            <a:r>
              <a:rPr lang="tr-TR" sz="3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Engelden kaçan özelliği</a:t>
            </a:r>
            <a:endParaRPr lang="en-US" sz="3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 name="Dikdörtgen 3">
            <a:extLst>
              <a:ext uri="{FF2B5EF4-FFF2-40B4-BE49-F238E27FC236}">
                <a16:creationId xmlns:a16="http://schemas.microsoft.com/office/drawing/2014/main" id="{26A3AF99-2DE6-4F63-85C1-745E8A84F188}"/>
              </a:ext>
            </a:extLst>
          </p:cNvPr>
          <p:cNvSpPr/>
          <p:nvPr/>
        </p:nvSpPr>
        <p:spPr>
          <a:xfrm>
            <a:off x="1093304" y="12443791"/>
            <a:ext cx="2604053" cy="89452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190469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Projenin</a:t>
            </a:r>
            <a:r>
              <a:rPr lang="en-US" dirty="0"/>
              <a:t> </a:t>
            </a:r>
            <a:r>
              <a:rPr lang="tr-TR" dirty="0">
                <a:solidFill>
                  <a:schemeClr val="accent2"/>
                </a:solidFill>
              </a:rPr>
              <a:t>Amacı</a:t>
            </a:r>
            <a:endParaRPr lang="en-US" dirty="0">
              <a:solidFill>
                <a:schemeClr val="accent2"/>
              </a:solidFill>
            </a:endParaRPr>
          </a:p>
        </p:txBody>
      </p:sp>
      <p:sp>
        <p:nvSpPr>
          <p:cNvPr id="10" name="Dikdörtgen 9">
            <a:extLst>
              <a:ext uri="{FF2B5EF4-FFF2-40B4-BE49-F238E27FC236}">
                <a16:creationId xmlns:a16="http://schemas.microsoft.com/office/drawing/2014/main" id="{2C3CBBE3-F14D-485B-953B-A55B07DCBF0C}"/>
              </a:ext>
            </a:extLst>
          </p:cNvPr>
          <p:cNvSpPr/>
          <p:nvPr/>
        </p:nvSpPr>
        <p:spPr>
          <a:xfrm>
            <a:off x="1676400" y="12523304"/>
            <a:ext cx="1842052" cy="755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650AA69F-BF3E-4471-B50C-3823E4320613}"/>
              </a:ext>
            </a:extLst>
          </p:cNvPr>
          <p:cNvSpPr txBox="1"/>
          <p:nvPr/>
        </p:nvSpPr>
        <p:spPr>
          <a:xfrm>
            <a:off x="1676400" y="2405270"/>
            <a:ext cx="21031199" cy="8112670"/>
          </a:xfrm>
          <a:prstGeom prst="rect">
            <a:avLst/>
          </a:prstGeom>
          <a:noFill/>
        </p:spPr>
        <p:txBody>
          <a:bodyPr wrap="square" rtlCol="0">
            <a:spAutoFit/>
          </a:bodyPr>
          <a:lstStyle/>
          <a:p>
            <a:pPr marL="571500" indent="-571500" algn="just">
              <a:lnSpc>
                <a:spcPct val="150000"/>
              </a:lnSpc>
              <a:buFont typeface="Arial" panose="020B0604020202020204" pitchFamily="34" charset="0"/>
              <a:buChar char="•"/>
            </a:pPr>
            <a:endParaRPr lang="tr-TR" sz="4400" b="0" i="0" dirty="0">
              <a:solidFill>
                <a:schemeClr val="tx2"/>
              </a:solidFill>
              <a:effectLst/>
              <a:latin typeface="ui-sans-serif"/>
            </a:endParaRPr>
          </a:p>
          <a:p>
            <a:pPr marL="571500" indent="-571500" algn="just">
              <a:lnSpc>
                <a:spcPct val="150000"/>
              </a:lnSpc>
              <a:buFont typeface="Arial" panose="020B0604020202020204" pitchFamily="34" charset="0"/>
              <a:buChar char="•"/>
            </a:pPr>
            <a:r>
              <a:rPr lang="tr-TR" sz="4400" b="0" i="0" dirty="0">
                <a:solidFill>
                  <a:schemeClr val="tx2"/>
                </a:solidFill>
                <a:effectLst/>
                <a:latin typeface="ui-sans-serif"/>
              </a:rPr>
              <a:t>Bu projenin amacı, </a:t>
            </a:r>
            <a:r>
              <a:rPr lang="tr-TR" sz="4400" b="0" i="0" dirty="0" err="1">
                <a:solidFill>
                  <a:schemeClr val="tx2"/>
                </a:solidFill>
                <a:effectLst/>
                <a:latin typeface="ui-sans-serif"/>
              </a:rPr>
              <a:t>Arduino</a:t>
            </a:r>
            <a:r>
              <a:rPr lang="tr-TR" sz="4400" b="0" i="0" dirty="0">
                <a:solidFill>
                  <a:schemeClr val="tx2"/>
                </a:solidFill>
                <a:effectLst/>
                <a:latin typeface="ui-sans-serif"/>
              </a:rPr>
              <a:t> tabanlı bir kontrol sistemi kullanarak uzaktan kontrollü bir araba tasarlamak ve geliştirmektir. Bu proje, elektronik devre tasarımı, programlama ve kablosuz iletişim becerilerini birleştirerek, kullanıcının bir uzaktan kumanda veya mobil uygulama aracılığıyla aracın hareketlerini ve fonksiyonlarını yönetebilmesini sağlar. Böylece, hem mühendislik ve yazılım alanlarında pratik deneyim kazanılır hem de robotik ve otomasyon sistemlerinin temel prensipleri uygulanarak yaratıcı ve eğitici bir çalışma gerçekleştirilir.</a:t>
            </a:r>
            <a:endParaRPr lang="tr-TR" sz="4400" dirty="0">
              <a:solidFill>
                <a:schemeClr val="tx2"/>
              </a:solidFill>
            </a:endParaRPr>
          </a:p>
        </p:txBody>
      </p:sp>
    </p:spTree>
    <p:extLst>
      <p:ext uri="{BB962C8B-B14F-4D97-AF65-F5344CB8AC3E}">
        <p14:creationId xmlns:p14="http://schemas.microsoft.com/office/powerpoint/2010/main" val="407751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Projenin</a:t>
            </a:r>
            <a:r>
              <a:rPr lang="en-US" dirty="0"/>
              <a:t> </a:t>
            </a:r>
            <a:r>
              <a:rPr lang="tr-TR" dirty="0">
                <a:solidFill>
                  <a:schemeClr val="accent2"/>
                </a:solidFill>
              </a:rPr>
              <a:t>Sağladığı Kolaylık</a:t>
            </a:r>
            <a:endParaRPr lang="en-US" dirty="0">
              <a:solidFill>
                <a:schemeClr val="accent2"/>
              </a:solidFill>
            </a:endParaRPr>
          </a:p>
        </p:txBody>
      </p:sp>
      <p:sp>
        <p:nvSpPr>
          <p:cNvPr id="10" name="Dikdörtgen 9">
            <a:extLst>
              <a:ext uri="{FF2B5EF4-FFF2-40B4-BE49-F238E27FC236}">
                <a16:creationId xmlns:a16="http://schemas.microsoft.com/office/drawing/2014/main" id="{2C3CBBE3-F14D-485B-953B-A55B07DCBF0C}"/>
              </a:ext>
            </a:extLst>
          </p:cNvPr>
          <p:cNvSpPr/>
          <p:nvPr/>
        </p:nvSpPr>
        <p:spPr>
          <a:xfrm>
            <a:off x="1676400" y="12523304"/>
            <a:ext cx="1842052" cy="755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650AA69F-BF3E-4471-B50C-3823E4320613}"/>
              </a:ext>
            </a:extLst>
          </p:cNvPr>
          <p:cNvSpPr txBox="1"/>
          <p:nvPr/>
        </p:nvSpPr>
        <p:spPr>
          <a:xfrm>
            <a:off x="1676400" y="2405270"/>
            <a:ext cx="21031199" cy="7097007"/>
          </a:xfrm>
          <a:prstGeom prst="rect">
            <a:avLst/>
          </a:prstGeom>
          <a:noFill/>
        </p:spPr>
        <p:txBody>
          <a:bodyPr wrap="square" rtlCol="0">
            <a:spAutoFit/>
          </a:bodyPr>
          <a:lstStyle/>
          <a:p>
            <a:pPr marL="571500" indent="-571500" algn="just">
              <a:lnSpc>
                <a:spcPct val="150000"/>
              </a:lnSpc>
              <a:buFont typeface="Arial" panose="020B0604020202020204" pitchFamily="34" charset="0"/>
              <a:buChar char="•"/>
            </a:pPr>
            <a:endParaRPr lang="tr-TR" sz="4400" b="0" i="0" dirty="0">
              <a:solidFill>
                <a:schemeClr val="tx2"/>
              </a:solidFill>
              <a:effectLst/>
              <a:latin typeface="ui-sans-serif"/>
            </a:endParaRPr>
          </a:p>
          <a:p>
            <a:pPr marL="571500" indent="-571500" algn="just">
              <a:lnSpc>
                <a:spcPct val="150000"/>
              </a:lnSpc>
              <a:buFont typeface="Arial" panose="020B0604020202020204" pitchFamily="34" charset="0"/>
              <a:buChar char="•"/>
            </a:pPr>
            <a:r>
              <a:rPr lang="tr-TR" sz="4400" b="0" i="0" dirty="0">
                <a:solidFill>
                  <a:schemeClr val="tx2"/>
                </a:solidFill>
                <a:effectLst/>
                <a:latin typeface="ui-sans-serif"/>
              </a:rPr>
              <a:t>Bu projenin sağladığı kolaylık, kullanıcının fiziksel olarak araca müdahale etmeden, uzaktan ve kablosuz bir şekilde aracın kontrolünü sağlayabilmesidir. Bu, özellikle tehlikeli veya erişimi zor alanlarda çalışılması gereken durumlarda güvenliği artırır ve zamandan tasarruf sağlar. Ayrıca, uzaktan kontrol yeteneği, kullanıcıya aracın hareketlerini ve fonksiyonlarını daha hassas ve esnek bir şekilde yönetme olanağı tanır, bu da projeyi eğitim ve eğlence amaçlı kullanımlar için ideal hale getirir.</a:t>
            </a:r>
            <a:endParaRPr lang="tr-TR" sz="4400" dirty="0">
              <a:solidFill>
                <a:schemeClr val="tx2"/>
              </a:solidFill>
            </a:endParaRPr>
          </a:p>
        </p:txBody>
      </p:sp>
    </p:spTree>
    <p:extLst>
      <p:ext uri="{BB962C8B-B14F-4D97-AF65-F5344CB8AC3E}">
        <p14:creationId xmlns:p14="http://schemas.microsoft.com/office/powerpoint/2010/main" val="165027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Üretimden</a:t>
            </a:r>
            <a:r>
              <a:rPr lang="en-US" dirty="0"/>
              <a:t> </a:t>
            </a:r>
            <a:r>
              <a:rPr lang="tr-TR" dirty="0">
                <a:solidFill>
                  <a:schemeClr val="accent2"/>
                </a:solidFill>
              </a:rPr>
              <a:t>Kareler</a:t>
            </a:r>
            <a:endParaRPr lang="en-US" dirty="0">
              <a:solidFill>
                <a:schemeClr val="accent2"/>
              </a:solidFill>
            </a:endParaRPr>
          </a:p>
        </p:txBody>
      </p:sp>
      <p:sp>
        <p:nvSpPr>
          <p:cNvPr id="10" name="Dikdörtgen 9">
            <a:extLst>
              <a:ext uri="{FF2B5EF4-FFF2-40B4-BE49-F238E27FC236}">
                <a16:creationId xmlns:a16="http://schemas.microsoft.com/office/drawing/2014/main" id="{2C3CBBE3-F14D-485B-953B-A55B07DCBF0C}"/>
              </a:ext>
            </a:extLst>
          </p:cNvPr>
          <p:cNvSpPr/>
          <p:nvPr/>
        </p:nvSpPr>
        <p:spPr>
          <a:xfrm>
            <a:off x="1676400" y="12523304"/>
            <a:ext cx="1842052" cy="7553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44" name="Tablo 44">
            <a:extLst>
              <a:ext uri="{FF2B5EF4-FFF2-40B4-BE49-F238E27FC236}">
                <a16:creationId xmlns:a16="http://schemas.microsoft.com/office/drawing/2014/main" id="{39814FDF-772D-4DD3-BE20-6B9CD40AA195}"/>
              </a:ext>
            </a:extLst>
          </p:cNvPr>
          <p:cNvGraphicFramePr>
            <a:graphicFrameLocks noGrp="1"/>
          </p:cNvGraphicFramePr>
          <p:nvPr>
            <p:extLst>
              <p:ext uri="{D42A27DB-BD31-4B8C-83A1-F6EECF244321}">
                <p14:modId xmlns:p14="http://schemas.microsoft.com/office/powerpoint/2010/main" val="4114907261"/>
              </p:ext>
            </p:extLst>
          </p:nvPr>
        </p:nvGraphicFramePr>
        <p:xfrm>
          <a:off x="3790663" y="3856120"/>
          <a:ext cx="16802673" cy="6534791"/>
        </p:xfrm>
        <a:graphic>
          <a:graphicData uri="http://schemas.openxmlformats.org/drawingml/2006/table">
            <a:tbl>
              <a:tblPr firstRow="1" bandRow="1">
                <a:tableStyleId>{5C22544A-7EE6-4342-B048-85BDC9FD1C3A}</a:tableStyleId>
              </a:tblPr>
              <a:tblGrid>
                <a:gridCol w="5600891">
                  <a:extLst>
                    <a:ext uri="{9D8B030D-6E8A-4147-A177-3AD203B41FA5}">
                      <a16:colId xmlns:a16="http://schemas.microsoft.com/office/drawing/2014/main" val="1497764064"/>
                    </a:ext>
                  </a:extLst>
                </a:gridCol>
                <a:gridCol w="5600891">
                  <a:extLst>
                    <a:ext uri="{9D8B030D-6E8A-4147-A177-3AD203B41FA5}">
                      <a16:colId xmlns:a16="http://schemas.microsoft.com/office/drawing/2014/main" val="1039587695"/>
                    </a:ext>
                  </a:extLst>
                </a:gridCol>
                <a:gridCol w="5600891">
                  <a:extLst>
                    <a:ext uri="{9D8B030D-6E8A-4147-A177-3AD203B41FA5}">
                      <a16:colId xmlns:a16="http://schemas.microsoft.com/office/drawing/2014/main" val="1337188401"/>
                    </a:ext>
                  </a:extLst>
                </a:gridCol>
              </a:tblGrid>
              <a:tr h="6534791">
                <a:tc>
                  <a:txBody>
                    <a:bodyPr/>
                    <a:lstStyle/>
                    <a:p>
                      <a:endParaRPr lang="tr-TR" dirty="0"/>
                    </a:p>
                  </a:txBody>
                  <a:tcPr/>
                </a:tc>
                <a:tc>
                  <a:txBody>
                    <a:bodyPr/>
                    <a:lstStyle/>
                    <a:p>
                      <a:endParaRPr lang="tr-TR" dirty="0"/>
                    </a:p>
                  </a:txBody>
                  <a:tcPr/>
                </a:tc>
                <a:tc>
                  <a:txBody>
                    <a:bodyPr/>
                    <a:lstStyle/>
                    <a:p>
                      <a:endParaRPr lang="tr-TR" dirty="0"/>
                    </a:p>
                  </a:txBody>
                  <a:tcPr/>
                </a:tc>
                <a:extLst>
                  <a:ext uri="{0D108BD9-81ED-4DB2-BD59-A6C34878D82A}">
                    <a16:rowId xmlns:a16="http://schemas.microsoft.com/office/drawing/2014/main" val="506414327"/>
                  </a:ext>
                </a:extLst>
              </a:tr>
            </a:tbl>
          </a:graphicData>
        </a:graphic>
      </p:graphicFrame>
      <p:pic>
        <p:nvPicPr>
          <p:cNvPr id="43" name="Resim 42">
            <a:extLst>
              <a:ext uri="{FF2B5EF4-FFF2-40B4-BE49-F238E27FC236}">
                <a16:creationId xmlns:a16="http://schemas.microsoft.com/office/drawing/2014/main" id="{69134CE8-1769-45E8-A5AB-6ED5B6561C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45" r="24547"/>
          <a:stretch/>
        </p:blipFill>
        <p:spPr>
          <a:xfrm>
            <a:off x="15683946" y="4989440"/>
            <a:ext cx="4035287" cy="4268155"/>
          </a:xfrm>
          <a:prstGeom prst="rect">
            <a:avLst/>
          </a:prstGeom>
        </p:spPr>
      </p:pic>
      <p:pic>
        <p:nvPicPr>
          <p:cNvPr id="14" name="Resim 13">
            <a:extLst>
              <a:ext uri="{FF2B5EF4-FFF2-40B4-BE49-F238E27FC236}">
                <a16:creationId xmlns:a16="http://schemas.microsoft.com/office/drawing/2014/main" id="{19D85583-5A1E-4654-93C2-27F3E8C9E5A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6" t="18084" r="549" b="22804"/>
          <a:stretch/>
        </p:blipFill>
        <p:spPr>
          <a:xfrm>
            <a:off x="10174356" y="4989441"/>
            <a:ext cx="4035288" cy="4268155"/>
          </a:xfrm>
          <a:prstGeom prst="rect">
            <a:avLst/>
          </a:prstGeom>
        </p:spPr>
      </p:pic>
      <p:pic>
        <p:nvPicPr>
          <p:cNvPr id="47" name="Resim 46">
            <a:extLst>
              <a:ext uri="{FF2B5EF4-FFF2-40B4-BE49-F238E27FC236}">
                <a16:creationId xmlns:a16="http://schemas.microsoft.com/office/drawing/2014/main" id="{76D13BF2-2D7C-4606-A6BB-4A1D540A780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757" t="6618" r="1416" b="42319"/>
          <a:stretch/>
        </p:blipFill>
        <p:spPr>
          <a:xfrm>
            <a:off x="4664767" y="4989439"/>
            <a:ext cx="4035288" cy="4268155"/>
          </a:xfrm>
          <a:prstGeom prst="rect">
            <a:avLst/>
          </a:prstGeom>
        </p:spPr>
      </p:pic>
    </p:spTree>
    <p:extLst>
      <p:ext uri="{BB962C8B-B14F-4D97-AF65-F5344CB8AC3E}">
        <p14:creationId xmlns:p14="http://schemas.microsoft.com/office/powerpoint/2010/main" val="172879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Üretimden</a:t>
            </a:r>
            <a:r>
              <a:rPr lang="en-US" dirty="0"/>
              <a:t> </a:t>
            </a:r>
            <a:r>
              <a:rPr lang="tr-TR" dirty="0">
                <a:solidFill>
                  <a:schemeClr val="accent2"/>
                </a:solidFill>
              </a:rPr>
              <a:t>Kareler</a:t>
            </a:r>
            <a:endParaRPr lang="en-US" dirty="0">
              <a:solidFill>
                <a:schemeClr val="accent2"/>
              </a:solidFill>
            </a:endParaRPr>
          </a:p>
        </p:txBody>
      </p:sp>
      <p:sp>
        <p:nvSpPr>
          <p:cNvPr id="5" name="Rectangle 4"/>
          <p:cNvSpPr/>
          <p:nvPr/>
        </p:nvSpPr>
        <p:spPr>
          <a:xfrm>
            <a:off x="4777409" y="3120882"/>
            <a:ext cx="4844980" cy="780756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77409" y="3070639"/>
            <a:ext cx="4844980" cy="12744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172816" y="3070638"/>
            <a:ext cx="4844980" cy="780756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172816" y="3070639"/>
            <a:ext cx="4844980" cy="1274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568223" y="3070638"/>
            <a:ext cx="4844980" cy="780756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15568223" y="3070639"/>
            <a:ext cx="4844980" cy="12744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328075" y="3375590"/>
            <a:ext cx="3743649" cy="646331"/>
          </a:xfrm>
          <a:prstGeom prst="rect">
            <a:avLst/>
          </a:prstGeom>
          <a:noFill/>
        </p:spPr>
        <p:txBody>
          <a:bodyPr wrap="square" lIns="0" tIns="0" rIns="0" bIns="0" rtlCol="0">
            <a:spAutoFit/>
          </a:bodyPr>
          <a:lstStyle/>
          <a:p>
            <a:pPr algn="ctr"/>
            <a:r>
              <a:rPr lang="tr-TR" sz="4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Gövde Üretimi</a:t>
            </a:r>
            <a:endParaRPr lang="en-US" sz="4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2" name="TextBox 71"/>
          <p:cNvSpPr txBox="1"/>
          <p:nvPr/>
        </p:nvSpPr>
        <p:spPr>
          <a:xfrm>
            <a:off x="5328075" y="6791884"/>
            <a:ext cx="3743649" cy="467244"/>
          </a:xfrm>
          <a:prstGeom prst="rect">
            <a:avLst/>
          </a:prstGeom>
          <a:noFill/>
        </p:spPr>
        <p:txBody>
          <a:bodyPr wrap="square" lIns="0" tIns="0" rIns="0" bIns="0" rtlCol="0">
            <a:spAutoFit/>
          </a:bodyPr>
          <a:lstStyle/>
          <a:p>
            <a:pPr algn="ctr">
              <a:lnSpc>
                <a:spcPct val="140000"/>
              </a:lnSpc>
              <a:spcAft>
                <a:spcPts val="1200"/>
              </a:spcAft>
            </a:pPr>
            <a:endParaRPr lang="en-US" sz="2400" spc="5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3" name="TextBox 72"/>
          <p:cNvSpPr txBox="1"/>
          <p:nvPr/>
        </p:nvSpPr>
        <p:spPr>
          <a:xfrm>
            <a:off x="10229566" y="3375590"/>
            <a:ext cx="4844979" cy="646331"/>
          </a:xfrm>
          <a:prstGeom prst="rect">
            <a:avLst/>
          </a:prstGeom>
          <a:noFill/>
        </p:spPr>
        <p:txBody>
          <a:bodyPr wrap="square" lIns="0" tIns="0" rIns="0" bIns="0" rtlCol="0">
            <a:spAutoFit/>
          </a:bodyPr>
          <a:lstStyle/>
          <a:p>
            <a:pPr algn="ctr"/>
            <a:r>
              <a:rPr lang="tr-TR" sz="4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Aksesuar Üretimi</a:t>
            </a:r>
            <a:endParaRPr lang="en-US" sz="4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5" name="TextBox 74"/>
          <p:cNvSpPr txBox="1"/>
          <p:nvPr/>
        </p:nvSpPr>
        <p:spPr>
          <a:xfrm>
            <a:off x="16118889" y="3375590"/>
            <a:ext cx="3743649" cy="646331"/>
          </a:xfrm>
          <a:prstGeom prst="rect">
            <a:avLst/>
          </a:prstGeom>
          <a:noFill/>
        </p:spPr>
        <p:txBody>
          <a:bodyPr wrap="square" lIns="0" tIns="0" rIns="0" bIns="0" rtlCol="0">
            <a:spAutoFit/>
          </a:bodyPr>
          <a:lstStyle/>
          <a:p>
            <a:pPr algn="ctr"/>
            <a:r>
              <a:rPr lang="tr-TR" sz="4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Üretilen Gövde</a:t>
            </a:r>
            <a:endParaRPr lang="en-US" sz="4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8" name="Resim 37">
            <a:extLst>
              <a:ext uri="{FF2B5EF4-FFF2-40B4-BE49-F238E27FC236}">
                <a16:creationId xmlns:a16="http://schemas.microsoft.com/office/drawing/2014/main" id="{28C5C702-933D-4292-A15E-1E9B5096FBF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121" r="1643" b="10298"/>
          <a:stretch/>
        </p:blipFill>
        <p:spPr>
          <a:xfrm>
            <a:off x="5608621" y="4530260"/>
            <a:ext cx="3358725" cy="6042995"/>
          </a:xfrm>
          <a:prstGeom prst="rect">
            <a:avLst/>
          </a:prstGeom>
        </p:spPr>
      </p:pic>
      <p:pic>
        <p:nvPicPr>
          <p:cNvPr id="39" name="Resim 38">
            <a:extLst>
              <a:ext uri="{FF2B5EF4-FFF2-40B4-BE49-F238E27FC236}">
                <a16:creationId xmlns:a16="http://schemas.microsoft.com/office/drawing/2014/main" id="{5B8E614B-9693-4C1B-B09D-3E7400D6795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1" t="11392" r="1127" b="9613"/>
          <a:stretch/>
        </p:blipFill>
        <p:spPr>
          <a:xfrm>
            <a:off x="10921922" y="4613984"/>
            <a:ext cx="3346768" cy="5959271"/>
          </a:xfrm>
          <a:prstGeom prst="rect">
            <a:avLst/>
          </a:prstGeom>
        </p:spPr>
      </p:pic>
      <p:pic>
        <p:nvPicPr>
          <p:cNvPr id="40" name="Resim 39">
            <a:extLst>
              <a:ext uri="{FF2B5EF4-FFF2-40B4-BE49-F238E27FC236}">
                <a16:creationId xmlns:a16="http://schemas.microsoft.com/office/drawing/2014/main" id="{CA6E6469-EFE4-44F8-82C0-2FEA54BAB227}"/>
              </a:ext>
            </a:extLst>
          </p:cNvPr>
          <p:cNvPicPr>
            <a:picLocks noChangeAspect="1"/>
          </p:cNvPicPr>
          <p:nvPr/>
        </p:nvPicPr>
        <p:blipFill rotWithShape="1">
          <a:blip r:embed="rId4">
            <a:extLst>
              <a:ext uri="{28A0092B-C50C-407E-A947-70E740481C1C}">
                <a14:useLocalDpi xmlns:a14="http://schemas.microsoft.com/office/drawing/2010/main" val="0"/>
              </a:ext>
            </a:extLst>
          </a:blip>
          <a:srcRect b="12579"/>
          <a:stretch/>
        </p:blipFill>
        <p:spPr>
          <a:xfrm>
            <a:off x="16061900" y="4613984"/>
            <a:ext cx="3857625" cy="5995324"/>
          </a:xfrm>
          <a:prstGeom prst="rect">
            <a:avLst/>
          </a:prstGeom>
        </p:spPr>
      </p:pic>
      <p:sp>
        <p:nvSpPr>
          <p:cNvPr id="8" name="Dikdörtgen 7">
            <a:extLst>
              <a:ext uri="{FF2B5EF4-FFF2-40B4-BE49-F238E27FC236}">
                <a16:creationId xmlns:a16="http://schemas.microsoft.com/office/drawing/2014/main" id="{BAF244C4-DA4F-46B6-A18E-BBD8202A200E}"/>
              </a:ext>
            </a:extLst>
          </p:cNvPr>
          <p:cNvSpPr/>
          <p:nvPr/>
        </p:nvSpPr>
        <p:spPr>
          <a:xfrm>
            <a:off x="1371600" y="12185374"/>
            <a:ext cx="2126974" cy="1163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56530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2353448" y="3064746"/>
            <a:ext cx="6793522" cy="7586508"/>
          </a:xfrm>
          <a:prstGeom prst="rect">
            <a:avLst/>
          </a:prstGeom>
          <a:gradFill flip="none" rotWithShape="1">
            <a:gsLst>
              <a:gs pos="0">
                <a:schemeClr val="accent1">
                  <a:alpha val="30000"/>
                </a:schemeClr>
              </a:gs>
              <a:gs pos="33000">
                <a:schemeClr val="accent2">
                  <a:alpha val="30000"/>
                </a:schemeClr>
              </a:gs>
              <a:gs pos="66000">
                <a:schemeClr val="accent3">
                  <a:alpha val="30000"/>
                </a:schemeClr>
              </a:gs>
              <a:gs pos="100000">
                <a:schemeClr val="accent4">
                  <a:alpha val="3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234609" y="3064746"/>
            <a:ext cx="6793522" cy="7586508"/>
          </a:xfrm>
          <a:prstGeom prst="rect">
            <a:avLst/>
          </a:prstGeom>
          <a:gradFill flip="none" rotWithShape="1">
            <a:gsLst>
              <a:gs pos="0">
                <a:schemeClr val="accent1">
                  <a:alpha val="30000"/>
                </a:schemeClr>
              </a:gs>
              <a:gs pos="33000">
                <a:schemeClr val="accent2">
                  <a:alpha val="30000"/>
                </a:schemeClr>
              </a:gs>
              <a:gs pos="66000">
                <a:schemeClr val="accent3">
                  <a:alpha val="30000"/>
                </a:schemeClr>
              </a:gs>
              <a:gs pos="100000">
                <a:schemeClr val="accent4">
                  <a:alpha val="3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itle 95"/>
          <p:cNvSpPr>
            <a:spLocks noGrp="1"/>
          </p:cNvSpPr>
          <p:nvPr>
            <p:ph type="title"/>
          </p:nvPr>
        </p:nvSpPr>
        <p:spPr/>
        <p:txBody>
          <a:bodyPr/>
          <a:lstStyle/>
          <a:p>
            <a:r>
              <a:rPr lang="tr-TR" dirty="0"/>
              <a:t>Projenin </a:t>
            </a:r>
            <a:r>
              <a:rPr lang="tr-TR" dirty="0">
                <a:solidFill>
                  <a:schemeClr val="accent2"/>
                </a:solidFill>
              </a:rPr>
              <a:t>Son Hali</a:t>
            </a:r>
            <a:endParaRPr lang="en-US" dirty="0">
              <a:solidFill>
                <a:schemeClr val="accent2"/>
              </a:solidFill>
            </a:endParaRPr>
          </a:p>
        </p:txBody>
      </p:sp>
      <p:pic>
        <p:nvPicPr>
          <p:cNvPr id="11" name="Resim Yer Tutucusu 10">
            <a:extLst>
              <a:ext uri="{FF2B5EF4-FFF2-40B4-BE49-F238E27FC236}">
                <a16:creationId xmlns:a16="http://schemas.microsoft.com/office/drawing/2014/main" id="{37C8B985-DEED-4165-A2A1-8186C7587515}"/>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18610" b="18610"/>
          <a:stretch>
            <a:fillRect/>
          </a:stretch>
        </p:blipFill>
        <p:spPr>
          <a:xfrm>
            <a:off x="12353925" y="3065463"/>
            <a:ext cx="6792913" cy="7585075"/>
          </a:xfrm>
        </p:spPr>
      </p:pic>
      <p:pic>
        <p:nvPicPr>
          <p:cNvPr id="9" name="Resim Yer Tutucusu 8">
            <a:extLst>
              <a:ext uri="{FF2B5EF4-FFF2-40B4-BE49-F238E27FC236}">
                <a16:creationId xmlns:a16="http://schemas.microsoft.com/office/drawing/2014/main" id="{E5A10BF9-F52B-43D8-9CA5-6CD3E30EEEF9}"/>
              </a:ext>
            </a:extLst>
          </p:cNvPr>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t="18618" b="18618"/>
          <a:stretch>
            <a:fillRect/>
          </a:stretch>
        </p:blipFill>
        <p:spPr>
          <a:xfrm>
            <a:off x="5233988" y="3065463"/>
            <a:ext cx="6794500" cy="7585075"/>
          </a:xfrm>
        </p:spPr>
      </p:pic>
      <p:sp>
        <p:nvSpPr>
          <p:cNvPr id="7" name="Dikdörtgen 6">
            <a:extLst>
              <a:ext uri="{FF2B5EF4-FFF2-40B4-BE49-F238E27FC236}">
                <a16:creationId xmlns:a16="http://schemas.microsoft.com/office/drawing/2014/main" id="{D0A5892B-E0B6-436B-AFA5-F035E153A70F}"/>
              </a:ext>
            </a:extLst>
          </p:cNvPr>
          <p:cNvSpPr/>
          <p:nvPr/>
        </p:nvSpPr>
        <p:spPr>
          <a:xfrm>
            <a:off x="993913" y="12125739"/>
            <a:ext cx="2604052" cy="1163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31594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6399" y="3073400"/>
            <a:ext cx="10343283" cy="7306547"/>
          </a:xfrm>
          <a:prstGeom prst="rect">
            <a:avLst/>
          </a:prstGeom>
          <a:gradFill flip="none" rotWithShape="1">
            <a:gsLst>
              <a:gs pos="0">
                <a:schemeClr val="accent1">
                  <a:alpha val="30000"/>
                </a:schemeClr>
              </a:gs>
              <a:gs pos="33000">
                <a:schemeClr val="accent2">
                  <a:alpha val="30000"/>
                </a:schemeClr>
              </a:gs>
              <a:gs pos="66000">
                <a:schemeClr val="accent3">
                  <a:alpha val="30000"/>
                </a:schemeClr>
              </a:gs>
              <a:gs pos="100000">
                <a:schemeClr val="accent4">
                  <a:alpha val="3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353200" y="3073400"/>
            <a:ext cx="10343283" cy="7306547"/>
          </a:xfrm>
          <a:prstGeom prst="rect">
            <a:avLst/>
          </a:prstGeom>
          <a:gradFill flip="none" rotWithShape="1">
            <a:gsLst>
              <a:gs pos="0">
                <a:schemeClr val="accent1">
                  <a:alpha val="30000"/>
                </a:schemeClr>
              </a:gs>
              <a:gs pos="33000">
                <a:schemeClr val="accent2">
                  <a:alpha val="30000"/>
                </a:schemeClr>
              </a:gs>
              <a:gs pos="66000">
                <a:schemeClr val="accent3">
                  <a:alpha val="30000"/>
                </a:schemeClr>
              </a:gs>
              <a:gs pos="100000">
                <a:schemeClr val="accent4">
                  <a:alpha val="30000"/>
                </a:scheme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tr-TR" dirty="0"/>
              <a:t>Projenin</a:t>
            </a:r>
            <a:r>
              <a:rPr lang="en-US" dirty="0"/>
              <a:t> </a:t>
            </a:r>
            <a:r>
              <a:rPr lang="tr-TR" dirty="0" err="1">
                <a:solidFill>
                  <a:schemeClr val="accent2"/>
                </a:solidFill>
              </a:rPr>
              <a:t>Arduino</a:t>
            </a:r>
            <a:r>
              <a:rPr lang="tr-TR" dirty="0">
                <a:solidFill>
                  <a:schemeClr val="accent2"/>
                </a:solidFill>
              </a:rPr>
              <a:t> Kodları</a:t>
            </a:r>
            <a:endParaRPr lang="en-US" dirty="0">
              <a:solidFill>
                <a:schemeClr val="accent2"/>
              </a:solidFill>
            </a:endParaRPr>
          </a:p>
        </p:txBody>
      </p:sp>
      <p:pic>
        <p:nvPicPr>
          <p:cNvPr id="16" name="Resim Yer Tutucusu 15">
            <a:extLst>
              <a:ext uri="{FF2B5EF4-FFF2-40B4-BE49-F238E27FC236}">
                <a16:creationId xmlns:a16="http://schemas.microsoft.com/office/drawing/2014/main" id="{A354FE2F-6926-4433-B8D6-1A6677EDF854}"/>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r="66141"/>
          <a:stretch/>
        </p:blipFill>
        <p:spPr>
          <a:xfrm>
            <a:off x="12353202" y="3073400"/>
            <a:ext cx="4642712" cy="7306547"/>
          </a:xfrm>
        </p:spPr>
      </p:pic>
      <p:pic>
        <p:nvPicPr>
          <p:cNvPr id="12" name="Resim Yer Tutucusu 11">
            <a:extLst>
              <a:ext uri="{FF2B5EF4-FFF2-40B4-BE49-F238E27FC236}">
                <a16:creationId xmlns:a16="http://schemas.microsoft.com/office/drawing/2014/main" id="{E5CB0B1E-605A-42E9-83FB-A3BA0A12B03F}"/>
              </a:ext>
            </a:extLst>
          </p:cNvPr>
          <p:cNvPicPr>
            <a:picLocks noGrp="1" noChangeAspect="1"/>
          </p:cNvPicPr>
          <p:nvPr>
            <p:ph type="pic" sz="quarter" idx="10"/>
          </p:nvPr>
        </p:nvPicPr>
        <p:blipFill rotWithShape="1">
          <a:blip r:embed="rId4">
            <a:extLst>
              <a:ext uri="{28A0092B-C50C-407E-A947-70E740481C1C}">
                <a14:useLocalDpi xmlns:a14="http://schemas.microsoft.com/office/drawing/2010/main" val="0"/>
              </a:ext>
            </a:extLst>
          </a:blip>
          <a:srcRect l="-69" r="35498" b="14398"/>
          <a:stretch/>
        </p:blipFill>
        <p:spPr>
          <a:xfrm>
            <a:off x="1676399" y="3073400"/>
            <a:ext cx="10343283" cy="7306547"/>
          </a:xfrm>
        </p:spPr>
      </p:pic>
      <p:sp>
        <p:nvSpPr>
          <p:cNvPr id="10" name="Dikdörtgen 9">
            <a:extLst>
              <a:ext uri="{FF2B5EF4-FFF2-40B4-BE49-F238E27FC236}">
                <a16:creationId xmlns:a16="http://schemas.microsoft.com/office/drawing/2014/main" id="{137B1ABA-50C5-44A8-9A31-EE85A33EBF3A}"/>
              </a:ext>
            </a:extLst>
          </p:cNvPr>
          <p:cNvSpPr/>
          <p:nvPr/>
        </p:nvSpPr>
        <p:spPr>
          <a:xfrm>
            <a:off x="1371600" y="12523304"/>
            <a:ext cx="2087217" cy="6957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8" name="Resim 17">
            <a:extLst>
              <a:ext uri="{FF2B5EF4-FFF2-40B4-BE49-F238E27FC236}">
                <a16:creationId xmlns:a16="http://schemas.microsoft.com/office/drawing/2014/main" id="{9CBF7DDF-8622-44A2-9CFF-85F7AD753023}"/>
              </a:ext>
            </a:extLst>
          </p:cNvPr>
          <p:cNvPicPr>
            <a:picLocks noChangeAspect="1"/>
          </p:cNvPicPr>
          <p:nvPr/>
        </p:nvPicPr>
        <p:blipFill rotWithShape="1">
          <a:blip r:embed="rId3">
            <a:extLst>
              <a:ext uri="{28A0092B-C50C-407E-A947-70E740481C1C}">
                <a14:useLocalDpi xmlns:a14="http://schemas.microsoft.com/office/drawing/2010/main" val="0"/>
              </a:ext>
            </a:extLst>
          </a:blip>
          <a:srcRect l="49264" r="9157"/>
          <a:stretch/>
        </p:blipFill>
        <p:spPr>
          <a:xfrm>
            <a:off x="16995913" y="3073400"/>
            <a:ext cx="5700569" cy="7306547"/>
          </a:xfrm>
          <a:prstGeom prst="rect">
            <a:avLst/>
          </a:prstGeom>
        </p:spPr>
      </p:pic>
    </p:spTree>
    <p:extLst>
      <p:ext uri="{BB962C8B-B14F-4D97-AF65-F5344CB8AC3E}">
        <p14:creationId xmlns:p14="http://schemas.microsoft.com/office/powerpoint/2010/main" val="303457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dirty="0"/>
              <a:t>Yaralandığımız</a:t>
            </a:r>
            <a:r>
              <a:rPr lang="en-US" dirty="0"/>
              <a:t> </a:t>
            </a:r>
            <a:r>
              <a:rPr lang="tr-TR" dirty="0">
                <a:solidFill>
                  <a:schemeClr val="accent2"/>
                </a:solidFill>
              </a:rPr>
              <a:t>Devre Şemaları</a:t>
            </a:r>
            <a:endParaRPr lang="en-US" dirty="0">
              <a:solidFill>
                <a:schemeClr val="accent2"/>
              </a:solidFill>
            </a:endParaRPr>
          </a:p>
        </p:txBody>
      </p:sp>
      <p:pic>
        <p:nvPicPr>
          <p:cNvPr id="11" name="Resim Yer Tutucusu 10">
            <a:extLst>
              <a:ext uri="{FF2B5EF4-FFF2-40B4-BE49-F238E27FC236}">
                <a16:creationId xmlns:a16="http://schemas.microsoft.com/office/drawing/2014/main" id="{912BD90E-4E35-417C-814D-42A08BD33AC5}"/>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25761" t="-13597" b="-12164"/>
          <a:stretch/>
        </p:blipFill>
        <p:spPr>
          <a:xfrm>
            <a:off x="15925800" y="3140132"/>
            <a:ext cx="6781800" cy="6515100"/>
          </a:xfrm>
        </p:spPr>
      </p:pic>
      <p:pic>
        <p:nvPicPr>
          <p:cNvPr id="14" name="Resim Yer Tutucusu 13">
            <a:extLst>
              <a:ext uri="{FF2B5EF4-FFF2-40B4-BE49-F238E27FC236}">
                <a16:creationId xmlns:a16="http://schemas.microsoft.com/office/drawing/2014/main" id="{323A5EB8-C418-4BBE-8450-62CAB8F69B18}"/>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t="-3924" b="-3924"/>
          <a:stretch/>
        </p:blipFill>
        <p:spPr>
          <a:xfrm>
            <a:off x="8801100" y="3110541"/>
            <a:ext cx="6781800" cy="6515100"/>
          </a:xfrm>
        </p:spPr>
      </p:pic>
      <p:pic>
        <p:nvPicPr>
          <p:cNvPr id="9" name="Resim Yer Tutucusu 8">
            <a:extLst>
              <a:ext uri="{FF2B5EF4-FFF2-40B4-BE49-F238E27FC236}">
                <a16:creationId xmlns:a16="http://schemas.microsoft.com/office/drawing/2014/main" id="{8FF34073-C08C-41F5-973E-8B31ABEA3F2B}"/>
              </a:ext>
            </a:extLst>
          </p:cNvPr>
          <p:cNvPicPr>
            <a:picLocks noGrp="1" noChangeAspect="1"/>
          </p:cNvPicPr>
          <p:nvPr>
            <p:ph type="pic" sz="quarter" idx="10"/>
          </p:nvPr>
        </p:nvPicPr>
        <p:blipFill rotWithShape="1">
          <a:blip r:embed="rId5">
            <a:extLst>
              <a:ext uri="{28A0092B-C50C-407E-A947-70E740481C1C}">
                <a14:useLocalDpi xmlns:a14="http://schemas.microsoft.com/office/drawing/2010/main" val="0"/>
              </a:ext>
            </a:extLst>
          </a:blip>
          <a:srcRect l="-7445" t="2899" r="-7445" b="3960"/>
          <a:stretch/>
        </p:blipFill>
        <p:spPr>
          <a:xfrm>
            <a:off x="1676400" y="3110541"/>
            <a:ext cx="6781800" cy="6515100"/>
          </a:xfrm>
        </p:spPr>
      </p:pic>
      <p:sp>
        <p:nvSpPr>
          <p:cNvPr id="19" name="Dikdörtgen 18">
            <a:extLst>
              <a:ext uri="{FF2B5EF4-FFF2-40B4-BE49-F238E27FC236}">
                <a16:creationId xmlns:a16="http://schemas.microsoft.com/office/drawing/2014/main" id="{7F0CEE99-BC2C-4F11-9A3B-B031F8E339D2}"/>
              </a:ext>
            </a:extLst>
          </p:cNvPr>
          <p:cNvSpPr/>
          <p:nvPr/>
        </p:nvSpPr>
        <p:spPr>
          <a:xfrm>
            <a:off x="1470991" y="12384157"/>
            <a:ext cx="2166731" cy="9342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74758518"/>
      </p:ext>
    </p:extLst>
  </p:cSld>
  <p:clrMapOvr>
    <a:masterClrMapping/>
  </p:clrMapOvr>
</p:sld>
</file>

<file path=ppt/theme/theme1.xml><?xml version="1.0" encoding="utf-8"?>
<a:theme xmlns:a="http://schemas.openxmlformats.org/drawingml/2006/main" name="Office Theme">
  <a:themeElements>
    <a:clrScheme name="03-Business Plan">
      <a:dk1>
        <a:srgbClr val="999999"/>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6915</TotalTime>
  <Words>363</Words>
  <Application>Microsoft Office PowerPoint</Application>
  <PresentationFormat>Özel</PresentationFormat>
  <Paragraphs>39</Paragraphs>
  <Slides>10</Slides>
  <Notes>5</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10</vt:i4>
      </vt:variant>
    </vt:vector>
  </HeadingPairs>
  <TitlesOfParts>
    <vt:vector size="17" baseType="lpstr">
      <vt:lpstr>Arial</vt:lpstr>
      <vt:lpstr>Calibri</vt:lpstr>
      <vt:lpstr>Open Sans</vt:lpstr>
      <vt:lpstr>Open Sans Light</vt:lpstr>
      <vt:lpstr>Roboto</vt:lpstr>
      <vt:lpstr>ui-sans-serif</vt:lpstr>
      <vt:lpstr>Office Theme</vt:lpstr>
      <vt:lpstr>PowerPoint Sunusu</vt:lpstr>
      <vt:lpstr>RC Arabanın Fonksiyonları</vt:lpstr>
      <vt:lpstr>Projenin Amacı</vt:lpstr>
      <vt:lpstr>Projenin Sağladığı Kolaylık</vt:lpstr>
      <vt:lpstr>Üretimden Kareler</vt:lpstr>
      <vt:lpstr>Üretimden Kareler</vt:lpstr>
      <vt:lpstr>Projenin Son Hali</vt:lpstr>
      <vt:lpstr>Projenin Arduino Kodları</vt:lpstr>
      <vt:lpstr>Yaralandığımız Devre Şemaları</vt:lpstr>
      <vt:lpstr>Mobil Uygulama Plartformu</vt:lpstr>
    </vt:vector>
  </TitlesOfParts>
  <Company>JafarDesigns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JafarDesigns</dc:creator>
  <cp:lastModifiedBy>Kerem Kahraman</cp:lastModifiedBy>
  <cp:revision>1278</cp:revision>
  <dcterms:created xsi:type="dcterms:W3CDTF">2016-06-20T18:47:00Z</dcterms:created>
  <dcterms:modified xsi:type="dcterms:W3CDTF">2024-06-10T20:21:41Z</dcterms:modified>
</cp:coreProperties>
</file>