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Slides/notesSlide1.xml" ContentType="application/vnd.openxmlformats-officedocument.presentationml.notesSlide+xml"/>
  <Override PartName="/ppt/notesSlides/_rels/notesSlide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Layouts/slideLayout50.xml" ContentType="application/vnd.openxmlformats-officedocument.presentationml.slideLayout+xml"/>
  <Override PartName="/ppt/slideLayouts/slideLayout1.xml" ContentType="application/vnd.openxmlformats-officedocument.presentationml.slideLayout+xml"/>
  <Override PartName="/ppt/slideLayouts/slideLayout51.xml" ContentType="application/vnd.openxmlformats-officedocument.presentationml.slideLayout+xml"/>
  <Override PartName="/ppt/slideLayouts/slideLayout2.xml" ContentType="application/vnd.openxmlformats-officedocument.presentationml.slideLayout+xml"/>
  <Override PartName="/ppt/slideLayouts/slideLayout52.xml" ContentType="application/vnd.openxmlformats-officedocument.presentationml.slideLayout+xml"/>
  <Override PartName="/ppt/slideLayouts/slideLayout3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31.xml" ContentType="application/vnd.openxmlformats-officedocument.presentationml.slideLayout+xml"/>
  <Override PartName="/ppt/slideLayouts/slideLayout53.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32.xml" ContentType="application/vnd.openxmlformats-officedocument.presentationml.slideLayout+xml"/>
  <Override PartName="/ppt/slideLayouts/slideLayout54.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33.xml" ContentType="application/vnd.openxmlformats-officedocument.presentationml.slideLayout+xml"/>
  <Override PartName="/ppt/slideLayouts/slideLayout55.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34.xml" ContentType="application/vnd.openxmlformats-officedocument.presentationml.slideLayout+xml"/>
  <Override PartName="/ppt/slideLayouts/slideLayout56.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35.xml" ContentType="application/vnd.openxmlformats-officedocument.presentationml.slideLayout+xml"/>
  <Override PartName="/ppt/slideLayouts/slideLayout57.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36.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37.xml" ContentType="application/vnd.openxmlformats-officedocument.presentationml.slideLayout+xml"/>
  <Override PartName="/ppt/slideLayouts/slideLayout59.xml" ContentType="application/vnd.openxmlformats-officedocument.presentationml.slideLayout+xml"/>
  <Override PartName="/ppt/slideLayouts/slideLayout16.xml" ContentType="application/vnd.openxmlformats-officedocument.presentationml.slideLayout+xml"/>
  <Override PartName="/ppt/slideLayouts/slideLayout38.xml" ContentType="application/vnd.openxmlformats-officedocument.presentationml.slideLayout+xml"/>
  <Override PartName="/ppt/slideLayouts/slideLayout17.xml" ContentType="application/vnd.openxmlformats-officedocument.presentationml.slideLayout+xml"/>
  <Override PartName="/ppt/slideLayouts/slideLayout3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42.xml" ContentType="application/vnd.openxmlformats-officedocument.presentationml.slideLayout+xml"/>
  <Override PartName="/ppt/slideLayouts/slideLayout64.xml" ContentType="application/vnd.openxmlformats-officedocument.presentationml.slideLayout+xml"/>
  <Override PartName="/ppt/slideLayouts/slideLayout21.xml" ContentType="application/vnd.openxmlformats-officedocument.presentationml.slideLayout+xml"/>
  <Override PartName="/ppt/slideLayouts/slideLayout43.xml" ContentType="application/vnd.openxmlformats-officedocument.presentationml.slideLayout+xml"/>
  <Override PartName="/ppt/slideLayouts/slideLayout22.xml" ContentType="application/vnd.openxmlformats-officedocument.presentationml.slideLayout+xml"/>
  <Override PartName="/ppt/slideLayouts/slideLayout44.xml" ContentType="application/vnd.openxmlformats-officedocument.presentationml.slideLayout+xml"/>
  <Override PartName="/ppt/slideLayouts/slideLayout23.xml" ContentType="application/vnd.openxmlformats-officedocument.presentationml.slideLayout+xml"/>
  <Override PartName="/ppt/slideLayouts/slideLayout45.xml" ContentType="application/vnd.openxmlformats-officedocument.presentationml.slideLayout+xml"/>
  <Override PartName="/ppt/slideLayouts/slideLayout24.xml" ContentType="application/vnd.openxmlformats-officedocument.presentationml.slideLayout+xml"/>
  <Override PartName="/ppt/slideLayouts/slideLayout46.xml" ContentType="application/vnd.openxmlformats-officedocument.presentationml.slideLayout+xml"/>
  <Override PartName="/ppt/slideLayouts/slideLayout25.xml" ContentType="application/vnd.openxmlformats-officedocument.presentationml.slideLayout+xml"/>
  <Override PartName="/ppt/slideLayouts/slideLayout47.xml" ContentType="application/vnd.openxmlformats-officedocument.presentationml.slideLayout+xml"/>
  <Override PartName="/ppt/slideLayouts/slideLayout26.xml" ContentType="application/vnd.openxmlformats-officedocument.presentationml.slideLayout+xml"/>
  <Override PartName="/ppt/slideLayouts/slideLayout48.xml" ContentType="application/vnd.openxmlformats-officedocument.presentationml.slideLayout+xml"/>
  <Override PartName="/ppt/slideLayouts/slideLayout27.xml" ContentType="application/vnd.openxmlformats-officedocument.presentationml.slideLayout+xml"/>
  <Override PartName="/ppt/slideLayouts/slideLayout49.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40.xml" ContentType="application/vnd.openxmlformats-officedocument.presentationml.slideLayout+xml"/>
  <Override PartName="/ppt/slideLayouts/slideLayout62.xml" ContentType="application/vnd.openxmlformats-officedocument.presentationml.slideLayout+xml"/>
  <Override PartName="/ppt/slideLayouts/slideLayout41.xml" ContentType="application/vnd.openxmlformats-officedocument.presentationml.slideLayout+xml"/>
  <Override PartName="/ppt/slideLayouts/slideLayout63.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_rels/slideLayout50.xml.rels" ContentType="application/vnd.openxmlformats-package.relationships+xml"/>
  <Override PartName="/ppt/slideLayouts/_rels/slideLayout1.xml.rels" ContentType="application/vnd.openxmlformats-package.relationships+xml"/>
  <Override PartName="/ppt/slideLayouts/_rels/slideLayout51.xml.rels" ContentType="application/vnd.openxmlformats-package.relationships+xml"/>
  <Override PartName="/ppt/slideLayouts/_rels/slideLayout2.xml.rels" ContentType="application/vnd.openxmlformats-package.relationships+xml"/>
  <Override PartName="/ppt/slideLayouts/_rels/slideLayout52.xml.rels" ContentType="application/vnd.openxmlformats-package.relationships+xml"/>
  <Override PartName="/ppt/slideLayouts/_rels/slideLayout30.xml.rels" ContentType="application/vnd.openxmlformats-package.relationships+xml"/>
  <Override PartName="/ppt/slideLayouts/_rels/slideLayout3.xml.rels" ContentType="application/vnd.openxmlformats-package.relationships+xml"/>
  <Override PartName="/ppt/slideLayouts/_rels/slideLayout53.xml.rels" ContentType="application/vnd.openxmlformats-package.relationships+xml"/>
  <Override PartName="/ppt/slideLayouts/_rels/slideLayout31.xml.rels" ContentType="application/vnd.openxmlformats-package.relationships+xml"/>
  <Override PartName="/ppt/slideLayouts/_rels/slideLayout4.xml.rels" ContentType="application/vnd.openxmlformats-package.relationships+xml"/>
  <Override PartName="/ppt/slideLayouts/_rels/slideLayout54.xml.rels" ContentType="application/vnd.openxmlformats-package.relationships+xml"/>
  <Override PartName="/ppt/slideLayouts/_rels/slideLayout32.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55.xml.rels" ContentType="application/vnd.openxmlformats-package.relationships+xml"/>
  <Override PartName="/ppt/slideLayouts/_rels/slideLayout33.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56.xml.rels" ContentType="application/vnd.openxmlformats-package.relationships+xml"/>
  <Override PartName="/ppt/slideLayouts/_rels/slideLayout34.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35.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58.xml.rels" ContentType="application/vnd.openxmlformats-package.relationships+xml"/>
  <Override PartName="/ppt/slideLayouts/_rels/slideLayout36.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59.xml.rels" ContentType="application/vnd.openxmlformats-package.relationships+xml"/>
  <Override PartName="/ppt/slideLayouts/_rels/slideLayout37.xml.rels" ContentType="application/vnd.openxmlformats-package.relationships+xml"/>
  <Override PartName="/ppt/slideLayouts/_rels/slideLayout15.xml.rels" ContentType="application/vnd.openxmlformats-package.relationships+xml"/>
  <Override PartName="/ppt/slideLayouts/_rels/slideLayout38.xml.rels" ContentType="application/vnd.openxmlformats-package.relationships+xml"/>
  <Override PartName="/ppt/slideLayouts/_rels/slideLayout16.xml.rels" ContentType="application/vnd.openxmlformats-package.relationships+xml"/>
  <Override PartName="/ppt/slideLayouts/_rels/slideLayout39.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64.xml.rels" ContentType="application/vnd.openxmlformats-package.relationships+xml"/>
  <Override PartName="/ppt/slideLayouts/_rels/slideLayout42.xml.rels" ContentType="application/vnd.openxmlformats-package.relationships+xml"/>
  <Override PartName="/ppt/slideLayouts/_rels/slideLayout20.xml.rels" ContentType="application/vnd.openxmlformats-package.relationships+xml"/>
  <Override PartName="/ppt/slideLayouts/_rels/slideLayout43.xml.rels" ContentType="application/vnd.openxmlformats-package.relationships+xml"/>
  <Override PartName="/ppt/slideLayouts/_rels/slideLayout21.xml.rels" ContentType="application/vnd.openxmlformats-package.relationships+xml"/>
  <Override PartName="/ppt/slideLayouts/_rels/slideLayout44.xml.rels" ContentType="application/vnd.openxmlformats-package.relationships+xml"/>
  <Override PartName="/ppt/slideLayouts/_rels/slideLayout22.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46.xml.rels" ContentType="application/vnd.openxmlformats-package.relationships+xml"/>
  <Override PartName="/ppt/slideLayouts/_rels/slideLayout24.xml.rels" ContentType="application/vnd.openxmlformats-package.relationships+xml"/>
  <Override PartName="/ppt/slideLayouts/_rels/slideLayout47.xml.rels" ContentType="application/vnd.openxmlformats-package.relationships+xml"/>
  <Override PartName="/ppt/slideLayouts/_rels/slideLayout25.xml.rels" ContentType="application/vnd.openxmlformats-package.relationships+xml"/>
  <Override PartName="/ppt/slideLayouts/_rels/slideLayout48.xml.rels" ContentType="application/vnd.openxmlformats-package.relationships+xml"/>
  <Override PartName="/ppt/slideLayouts/_rels/slideLayout26.xml.rels" ContentType="application/vnd.openxmlformats-package.relationships+xml"/>
  <Override PartName="/ppt/slideLayouts/_rels/slideLayout49.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62.xml.rels" ContentType="application/vnd.openxmlformats-package.relationships+xml"/>
  <Override PartName="/ppt/slideLayouts/_rels/slideLayout40.xml.rels" ContentType="application/vnd.openxmlformats-package.relationships+xml"/>
  <Override PartName="/ppt/slideLayouts/_rels/slideLayout63.xml.rels" ContentType="application/vnd.openxmlformats-package.relationships+xml"/>
  <Override PartName="/ppt/slideLayouts/_rels/slideLayout41.xml.rels" ContentType="application/vnd.openxmlformats-package.relationships+xml"/>
  <Override PartName="/ppt/slideLayouts/_rels/slideLayout60.xml.rels" ContentType="application/vnd.openxmlformats-package.relationships+xml"/>
  <Override PartName="/ppt/slideLayouts/_rels/slideLayout61.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media/image1.png" ContentType="image/png"/>
  <Override PartName="/ppt/media/image2.png" ContentType="image/png"/>
  <Override PartName="/ppt/media/image3.png" ContentType="image/png"/>
  <Override PartName="/ppt/media/image6.jpeg" ContentType="image/jpeg"/>
  <Override PartName="/ppt/media/image4.png" ContentType="image/png"/>
  <Override PartName="/ppt/media/image5.png" ContentType="image/pn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_rels/presentation.xml.rels" ContentType="application/vnd.openxmlformats-package.relationships+xml"/>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notesMaster" Target="notesMasters/notesMaster1.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7.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r>
              <a:rPr b="0" lang="en-AE" sz="4400" spc="-1" strike="noStrike">
                <a:solidFill>
                  <a:srgbClr val="000000"/>
                </a:solidFill>
                <a:latin typeface="Arial"/>
              </a:rPr>
              <a:t>Click to move the slide</a:t>
            </a:r>
            <a:endParaRPr b="0" lang="en-AE" sz="4400" spc="-1" strike="noStrike">
              <a:solidFill>
                <a:srgbClr val="000000"/>
              </a:solidFill>
              <a:latin typeface="Arial"/>
            </a:endParaRPr>
          </a:p>
        </p:txBody>
      </p:sp>
      <p:sp>
        <p:nvSpPr>
          <p:cNvPr id="311"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en-AE" sz="2000" spc="-1" strike="noStrike">
                <a:solidFill>
                  <a:srgbClr val="000000"/>
                </a:solidFill>
                <a:latin typeface="Arial"/>
              </a:rPr>
              <a:t>Click to edit the notes format</a:t>
            </a:r>
            <a:endParaRPr b="0" lang="en-AE" sz="2000" spc="-1" strike="noStrike">
              <a:solidFill>
                <a:srgbClr val="000000"/>
              </a:solidFill>
              <a:latin typeface="Arial"/>
            </a:endParaRPr>
          </a:p>
        </p:txBody>
      </p:sp>
      <p:sp>
        <p:nvSpPr>
          <p:cNvPr id="312"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AE" sz="1400" spc="-1" strike="noStrike">
                <a:solidFill>
                  <a:srgbClr val="000000"/>
                </a:solidFill>
                <a:latin typeface="Times New Roman"/>
              </a:rPr>
              <a:t>&lt;header&gt;</a:t>
            </a:r>
            <a:endParaRPr b="0" lang="en-AE" sz="1400" spc="-1" strike="noStrike">
              <a:solidFill>
                <a:srgbClr val="000000"/>
              </a:solidFill>
              <a:latin typeface="Times New Roman"/>
            </a:endParaRPr>
          </a:p>
        </p:txBody>
      </p:sp>
      <p:sp>
        <p:nvSpPr>
          <p:cNvPr id="313" name="PlaceHolder 4"/>
          <p:cNvSpPr>
            <a:spLocks noGrp="1"/>
          </p:cNvSpPr>
          <p:nvPr>
            <p:ph type="dt" idx="7"/>
          </p:nvPr>
        </p:nvSpPr>
        <p:spPr>
          <a:xfrm>
            <a:off x="4278960" y="0"/>
            <a:ext cx="3280680" cy="534240"/>
          </a:xfrm>
          <a:prstGeom prst="rect">
            <a:avLst/>
          </a:prstGeom>
          <a:noFill/>
          <a:ln w="0">
            <a:noFill/>
          </a:ln>
        </p:spPr>
        <p:txBody>
          <a:bodyPr lIns="0" rIns="0" tIns="0" bIns="0" anchor="t">
            <a:noAutofit/>
          </a:bodyPr>
          <a:lstStyle>
            <a:lvl1pPr indent="0" algn="r">
              <a:buNone/>
              <a:defRPr b="0" lang="en-AE" sz="1400" spc="-1" strike="noStrike">
                <a:solidFill>
                  <a:srgbClr val="000000"/>
                </a:solidFill>
                <a:latin typeface="Times New Roman"/>
              </a:defRPr>
            </a:lvl1pPr>
          </a:lstStyle>
          <a:p>
            <a:pPr indent="0" algn="r">
              <a:buNone/>
            </a:pPr>
            <a:r>
              <a:rPr b="0" lang="en-AE" sz="1400" spc="-1" strike="noStrike">
                <a:solidFill>
                  <a:srgbClr val="000000"/>
                </a:solidFill>
                <a:latin typeface="Times New Roman"/>
              </a:rPr>
              <a:t>&lt;date/time&gt;</a:t>
            </a:r>
            <a:endParaRPr b="0" lang="en-AE" sz="1400" spc="-1" strike="noStrike">
              <a:solidFill>
                <a:srgbClr val="000000"/>
              </a:solidFill>
              <a:latin typeface="Times New Roman"/>
            </a:endParaRPr>
          </a:p>
        </p:txBody>
      </p:sp>
      <p:sp>
        <p:nvSpPr>
          <p:cNvPr id="314" name="PlaceHolder 5"/>
          <p:cNvSpPr>
            <a:spLocks noGrp="1"/>
          </p:cNvSpPr>
          <p:nvPr>
            <p:ph type="ftr" idx="8"/>
          </p:nvPr>
        </p:nvSpPr>
        <p:spPr>
          <a:xfrm>
            <a:off x="0" y="10157400"/>
            <a:ext cx="3280680" cy="534240"/>
          </a:xfrm>
          <a:prstGeom prst="rect">
            <a:avLst/>
          </a:prstGeom>
          <a:noFill/>
          <a:ln w="0">
            <a:noFill/>
          </a:ln>
        </p:spPr>
        <p:txBody>
          <a:bodyPr lIns="0" rIns="0" tIns="0" bIns="0" anchor="b">
            <a:noAutofit/>
          </a:bodyPr>
          <a:lstStyle>
            <a:lvl1pPr indent="0">
              <a:buNone/>
              <a:defRPr b="0" lang="en-AE" sz="1400" spc="-1" strike="noStrike">
                <a:solidFill>
                  <a:srgbClr val="000000"/>
                </a:solidFill>
                <a:latin typeface="Times New Roman"/>
              </a:defRPr>
            </a:lvl1pPr>
          </a:lstStyle>
          <a:p>
            <a:pPr indent="0">
              <a:buNone/>
            </a:pPr>
            <a:r>
              <a:rPr b="0" lang="en-AE" sz="1400" spc="-1" strike="noStrike">
                <a:solidFill>
                  <a:srgbClr val="000000"/>
                </a:solidFill>
                <a:latin typeface="Times New Roman"/>
              </a:rPr>
              <a:t>&lt;footer&gt;</a:t>
            </a:r>
            <a:endParaRPr b="0" lang="en-AE" sz="1400" spc="-1" strike="noStrike">
              <a:solidFill>
                <a:srgbClr val="000000"/>
              </a:solidFill>
              <a:latin typeface="Times New Roman"/>
            </a:endParaRPr>
          </a:p>
        </p:txBody>
      </p:sp>
      <p:sp>
        <p:nvSpPr>
          <p:cNvPr id="315" name="PlaceHolder 6"/>
          <p:cNvSpPr>
            <a:spLocks noGrp="1"/>
          </p:cNvSpPr>
          <p:nvPr>
            <p:ph type="sldNum" idx="9"/>
          </p:nvPr>
        </p:nvSpPr>
        <p:spPr>
          <a:xfrm>
            <a:off x="4278960" y="10157400"/>
            <a:ext cx="3280680" cy="534240"/>
          </a:xfrm>
          <a:prstGeom prst="rect">
            <a:avLst/>
          </a:prstGeom>
          <a:noFill/>
          <a:ln w="0">
            <a:noFill/>
          </a:ln>
        </p:spPr>
        <p:txBody>
          <a:bodyPr lIns="0" rIns="0" tIns="0" bIns="0" anchor="b">
            <a:noAutofit/>
          </a:bodyPr>
          <a:lstStyle>
            <a:lvl1pPr indent="0" algn="r">
              <a:buNone/>
              <a:defRPr b="0" lang="en-AE" sz="1400" spc="-1" strike="noStrike">
                <a:solidFill>
                  <a:srgbClr val="000000"/>
                </a:solidFill>
                <a:latin typeface="Times New Roman"/>
              </a:defRPr>
            </a:lvl1pPr>
          </a:lstStyle>
          <a:p>
            <a:pPr indent="0" algn="r">
              <a:buNone/>
            </a:pPr>
            <a:fld id="{7E06DCF5-B4F4-4870-A422-83124149025D}" type="slidenum">
              <a:rPr b="0" lang="en-AE" sz="1400" spc="-1" strike="noStrike">
                <a:solidFill>
                  <a:srgbClr val="000000"/>
                </a:solidFill>
                <a:latin typeface="Times New Roman"/>
              </a:rPr>
              <a:t>&lt;number&gt;</a:t>
            </a:fld>
            <a:endParaRPr b="0" lang="en-AE"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Text Box 1"/>
          <p:cNvSpPr/>
          <p:nvPr/>
        </p:nvSpPr>
        <p:spPr>
          <a:xfrm>
            <a:off x="2143080" y="695160"/>
            <a:ext cx="2568600" cy="3425760"/>
          </a:xfrm>
          <a:prstGeom prst="rect">
            <a:avLst/>
          </a:prstGeom>
          <a:solidFill>
            <a:srgbClr val="ffffff"/>
          </a:solidFill>
          <a:ln w="9360">
            <a:solidFill>
              <a:srgbClr val="000000"/>
            </a:solidFill>
            <a:miter/>
          </a:ln>
        </p:spPr>
        <p:style>
          <a:lnRef idx="0"/>
          <a:fillRef idx="0"/>
          <a:effectRef idx="0"/>
          <a:fontRef idx="minor"/>
        </p:style>
        <p:txBody>
          <a:bodyPr wrap="none" lIns="90000" rIns="90000" tIns="45000" bIns="45000" anchor="ctr">
            <a:noAutofit/>
          </a:bodyPr>
          <a:p>
            <a:pPr defTabSz="914400">
              <a:lnSpc>
                <a:spcPct val="100000"/>
              </a:lnSpc>
            </a:pPr>
            <a:endParaRPr b="0" lang="en-US" sz="1800" spc="-1" strike="noStrike">
              <a:solidFill>
                <a:schemeClr val="dk1"/>
              </a:solidFill>
              <a:latin typeface="Tahoma"/>
              <a:ea typeface="+mn-ea"/>
            </a:endParaRPr>
          </a:p>
        </p:txBody>
      </p:sp>
      <p:sp>
        <p:nvSpPr>
          <p:cNvPr id="356" name="PlaceHolder 1"/>
          <p:cNvSpPr>
            <a:spLocks noGrp="1"/>
          </p:cNvSpPr>
          <p:nvPr>
            <p:ph type="body"/>
          </p:nvPr>
        </p:nvSpPr>
        <p:spPr>
          <a:xfrm>
            <a:off x="914400" y="4646520"/>
            <a:ext cx="5011560" cy="4098960"/>
          </a:xfrm>
          <a:prstGeom prst="rect">
            <a:avLst/>
          </a:prstGeom>
          <a:noFill/>
          <a:ln w="0">
            <a:noFill/>
          </a:ln>
        </p:spPr>
        <p:txBody>
          <a:bodyPr lIns="91440" rIns="91440" tIns="45720" bIns="45720" anchor="ctr">
            <a:noAutofit/>
          </a:bodyPr>
          <a:p>
            <a:pPr marL="216000" indent="0">
              <a:buNone/>
            </a:pPr>
            <a:endParaRPr b="0" lang="en-AE" sz="18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94828F92-270F-4111-A0AB-AAAF1176AB37}"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E" sz="4400" spc="-1" strike="noStrike">
              <a:solidFill>
                <a:srgbClr val="000000"/>
              </a:solidFill>
              <a:latin typeface="Arial"/>
            </a:endParaRPr>
          </a:p>
        </p:txBody>
      </p:sp>
      <p:sp>
        <p:nvSpPr>
          <p:cNvPr id="43"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44"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5" name="PlaceHolder 4"/>
          <p:cNvSpPr>
            <a:spLocks noGrp="1"/>
          </p:cNvSpPr>
          <p:nvPr>
            <p:ph type="sldNum" idx="1"/>
          </p:nvPr>
        </p:nvSpPr>
        <p:spPr/>
        <p:txBody>
          <a:bodyPr/>
          <a:p>
            <a:fld id="{622E4D88-8E88-4FF1-AF9D-2BCEC980CA71}"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E" sz="4400" spc="-1" strike="noStrike">
              <a:solidFill>
                <a:srgbClr val="000000"/>
              </a:solidFill>
              <a:latin typeface="Arial"/>
            </a:endParaRPr>
          </a:p>
        </p:txBody>
      </p:sp>
      <p:sp>
        <p:nvSpPr>
          <p:cNvPr id="46"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47"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48"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49"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7" name="PlaceHolder 6"/>
          <p:cNvSpPr>
            <a:spLocks noGrp="1"/>
          </p:cNvSpPr>
          <p:nvPr>
            <p:ph type="sldNum" idx="1"/>
          </p:nvPr>
        </p:nvSpPr>
        <p:spPr/>
        <p:txBody>
          <a:bodyPr/>
          <a:p>
            <a:fld id="{D1904EC9-049A-4FB3-9476-666FFFE1B57C}"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E" sz="4400" spc="-1" strike="noStrike">
              <a:solidFill>
                <a:srgbClr val="000000"/>
              </a:solidFill>
              <a:latin typeface="Arial"/>
            </a:endParaRPr>
          </a:p>
        </p:txBody>
      </p:sp>
      <p:sp>
        <p:nvSpPr>
          <p:cNvPr id="51"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52"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53"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54"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55"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56"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9" name="PlaceHolder 8"/>
          <p:cNvSpPr>
            <a:spLocks noGrp="1"/>
          </p:cNvSpPr>
          <p:nvPr>
            <p:ph type="sldNum" idx="1"/>
          </p:nvPr>
        </p:nvSpPr>
        <p:spPr/>
        <p:txBody>
          <a:bodyPr/>
          <a:p>
            <a:fld id="{E78A1FDE-BAEA-4B72-8589-7BB5D3D2801F}"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77EB91D5-C598-417C-96DA-F0169529B868}"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E" sz="4400" spc="-1" strike="noStrike">
              <a:solidFill>
                <a:srgbClr val="000000"/>
              </a:solidFill>
              <a:latin typeface="Arial"/>
            </a:endParaRPr>
          </a:p>
        </p:txBody>
      </p:sp>
      <p:sp>
        <p:nvSpPr>
          <p:cNvPr id="72"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indent="0" algn="ctr">
              <a:buNone/>
            </a:pPr>
            <a:endParaRPr b="0" lang="en-AE" sz="3200" spc="-1" strike="noStrike">
              <a:solidFill>
                <a:srgbClr val="000000"/>
              </a:solidFill>
              <a:latin typeface="Arial"/>
            </a:endParaRPr>
          </a:p>
        </p:txBody>
      </p:sp>
      <p:sp>
        <p:nvSpPr>
          <p:cNvPr id="4" name="PlaceHolder 3"/>
          <p:cNvSpPr>
            <a:spLocks noGrp="1"/>
          </p:cNvSpPr>
          <p:nvPr>
            <p:ph type="sldNum" idx="2"/>
          </p:nvPr>
        </p:nvSpPr>
        <p:spPr/>
        <p:txBody>
          <a:bodyPr/>
          <a:p>
            <a:fld id="{8727399A-F298-4951-914C-5F1BF4AB2129}"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E" sz="4400" spc="-1" strike="noStrike">
              <a:solidFill>
                <a:srgbClr val="000000"/>
              </a:solidFill>
              <a:latin typeface="Arial"/>
            </a:endParaRPr>
          </a:p>
        </p:txBody>
      </p:sp>
      <p:sp>
        <p:nvSpPr>
          <p:cNvPr id="74"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4" name="PlaceHolder 3"/>
          <p:cNvSpPr>
            <a:spLocks noGrp="1"/>
          </p:cNvSpPr>
          <p:nvPr>
            <p:ph type="sldNum" idx="2"/>
          </p:nvPr>
        </p:nvSpPr>
        <p:spPr/>
        <p:txBody>
          <a:bodyPr/>
          <a:p>
            <a:fld id="{12D6A51D-4794-42C6-9115-E8066606F970}"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E" sz="4400" spc="-1" strike="noStrike">
              <a:solidFill>
                <a:srgbClr val="000000"/>
              </a:solidFill>
              <a:latin typeface="Arial"/>
            </a:endParaRPr>
          </a:p>
        </p:txBody>
      </p:sp>
      <p:sp>
        <p:nvSpPr>
          <p:cNvPr id="76"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77"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5" name="PlaceHolder 4"/>
          <p:cNvSpPr>
            <a:spLocks noGrp="1"/>
          </p:cNvSpPr>
          <p:nvPr>
            <p:ph type="sldNum" idx="2"/>
          </p:nvPr>
        </p:nvSpPr>
        <p:spPr/>
        <p:txBody>
          <a:bodyPr/>
          <a:p>
            <a:fld id="{0BA5CE3F-2389-4B9A-BD10-43E697425295}"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E" sz="4400" spc="-1" strike="noStrike">
              <a:solidFill>
                <a:srgbClr val="000000"/>
              </a:solidFill>
              <a:latin typeface="Arial"/>
            </a:endParaRPr>
          </a:p>
        </p:txBody>
      </p:sp>
      <p:sp>
        <p:nvSpPr>
          <p:cNvPr id="3" name="PlaceHolder 2"/>
          <p:cNvSpPr>
            <a:spLocks noGrp="1"/>
          </p:cNvSpPr>
          <p:nvPr>
            <p:ph type="sldNum" idx="2"/>
          </p:nvPr>
        </p:nvSpPr>
        <p:spPr/>
        <p:txBody>
          <a:bodyPr/>
          <a:p>
            <a:fld id="{A178D606-B042-460A-B7C1-01805BACC960}"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9"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endParaRPr b="0" lang="en-AE" sz="3200" spc="-1" strike="noStrike">
              <a:solidFill>
                <a:srgbClr val="000000"/>
              </a:solidFill>
              <a:latin typeface="Arial"/>
            </a:endParaRPr>
          </a:p>
        </p:txBody>
      </p:sp>
      <p:sp>
        <p:nvSpPr>
          <p:cNvPr id="3" name="PlaceHolder 2"/>
          <p:cNvSpPr>
            <a:spLocks noGrp="1"/>
          </p:cNvSpPr>
          <p:nvPr>
            <p:ph type="sldNum" idx="2"/>
          </p:nvPr>
        </p:nvSpPr>
        <p:spPr/>
        <p:txBody>
          <a:bodyPr/>
          <a:p>
            <a:fld id="{66BB7D9D-3324-4CD3-8CA5-5AC1DD1F433B}"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E" sz="4400" spc="-1" strike="noStrike">
              <a:solidFill>
                <a:srgbClr val="000000"/>
              </a:solidFill>
              <a:latin typeface="Arial"/>
            </a:endParaRPr>
          </a:p>
        </p:txBody>
      </p:sp>
      <p:sp>
        <p:nvSpPr>
          <p:cNvPr id="8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82"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83"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6" name="PlaceHolder 5"/>
          <p:cNvSpPr>
            <a:spLocks noGrp="1"/>
          </p:cNvSpPr>
          <p:nvPr>
            <p:ph type="sldNum" idx="2"/>
          </p:nvPr>
        </p:nvSpPr>
        <p:spPr/>
        <p:txBody>
          <a:bodyPr/>
          <a:p>
            <a:fld id="{DF569A9A-1BBD-4AAF-BBB8-F1E54AF3F2C5}"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E" sz="4400" spc="-1" strike="noStrike">
              <a:solidFill>
                <a:srgbClr val="000000"/>
              </a:solidFill>
              <a:latin typeface="Arial"/>
            </a:endParaRPr>
          </a:p>
        </p:txBody>
      </p:sp>
      <p:sp>
        <p:nvSpPr>
          <p:cNvPr id="22"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indent="0" algn="ctr">
              <a:buNone/>
            </a:pPr>
            <a:endParaRPr b="0" lang="en-AE" sz="3200" spc="-1" strike="noStrike">
              <a:solidFill>
                <a:srgbClr val="000000"/>
              </a:solidFill>
              <a:latin typeface="Arial"/>
            </a:endParaRPr>
          </a:p>
        </p:txBody>
      </p:sp>
      <p:sp>
        <p:nvSpPr>
          <p:cNvPr id="4" name="PlaceHolder 3"/>
          <p:cNvSpPr>
            <a:spLocks noGrp="1"/>
          </p:cNvSpPr>
          <p:nvPr>
            <p:ph type="sldNum" idx="1"/>
          </p:nvPr>
        </p:nvSpPr>
        <p:spPr/>
        <p:txBody>
          <a:bodyPr/>
          <a:p>
            <a:fld id="{E8833DCD-91E7-4471-8250-6E0FA22E9ED9}"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E" sz="4400" spc="-1" strike="noStrike">
              <a:solidFill>
                <a:srgbClr val="000000"/>
              </a:solidFill>
              <a:latin typeface="Arial"/>
            </a:endParaRPr>
          </a:p>
        </p:txBody>
      </p:sp>
      <p:sp>
        <p:nvSpPr>
          <p:cNvPr id="85"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86"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87"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6" name="PlaceHolder 5"/>
          <p:cNvSpPr>
            <a:spLocks noGrp="1"/>
          </p:cNvSpPr>
          <p:nvPr>
            <p:ph type="sldNum" idx="2"/>
          </p:nvPr>
        </p:nvSpPr>
        <p:spPr/>
        <p:txBody>
          <a:bodyPr/>
          <a:p>
            <a:fld id="{2165BCE1-D847-4330-9985-91BD2904317F}"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E" sz="4400" spc="-1" strike="noStrike">
              <a:solidFill>
                <a:srgbClr val="000000"/>
              </a:solidFill>
              <a:latin typeface="Arial"/>
            </a:endParaRPr>
          </a:p>
        </p:txBody>
      </p:sp>
      <p:sp>
        <p:nvSpPr>
          <p:cNvPr id="89"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9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91"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6" name="PlaceHolder 5"/>
          <p:cNvSpPr>
            <a:spLocks noGrp="1"/>
          </p:cNvSpPr>
          <p:nvPr>
            <p:ph type="sldNum" idx="2"/>
          </p:nvPr>
        </p:nvSpPr>
        <p:spPr/>
        <p:txBody>
          <a:bodyPr/>
          <a:p>
            <a:fld id="{75E4D43B-DA0C-48A8-8119-E0D0DF432D43}"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E" sz="4400" spc="-1" strike="noStrike">
              <a:solidFill>
                <a:srgbClr val="000000"/>
              </a:solidFill>
              <a:latin typeface="Arial"/>
            </a:endParaRPr>
          </a:p>
        </p:txBody>
      </p:sp>
      <p:sp>
        <p:nvSpPr>
          <p:cNvPr id="93"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94"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5" name="PlaceHolder 4"/>
          <p:cNvSpPr>
            <a:spLocks noGrp="1"/>
          </p:cNvSpPr>
          <p:nvPr>
            <p:ph type="sldNum" idx="2"/>
          </p:nvPr>
        </p:nvSpPr>
        <p:spPr/>
        <p:txBody>
          <a:bodyPr/>
          <a:p>
            <a:fld id="{0E436D08-3DD9-4BE1-9A5C-DFA97C04FE0F}"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E" sz="4400" spc="-1" strike="noStrike">
              <a:solidFill>
                <a:srgbClr val="000000"/>
              </a:solidFill>
              <a:latin typeface="Arial"/>
            </a:endParaRPr>
          </a:p>
        </p:txBody>
      </p:sp>
      <p:sp>
        <p:nvSpPr>
          <p:cNvPr id="96"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97"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98"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99"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7" name="PlaceHolder 6"/>
          <p:cNvSpPr>
            <a:spLocks noGrp="1"/>
          </p:cNvSpPr>
          <p:nvPr>
            <p:ph type="sldNum" idx="2"/>
          </p:nvPr>
        </p:nvSpPr>
        <p:spPr/>
        <p:txBody>
          <a:bodyPr/>
          <a:p>
            <a:fld id="{E190BD2D-8DD8-4AEC-AD4F-66E7EA977237}"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E" sz="4400" spc="-1" strike="noStrike">
              <a:solidFill>
                <a:srgbClr val="000000"/>
              </a:solidFill>
              <a:latin typeface="Arial"/>
            </a:endParaRPr>
          </a:p>
        </p:txBody>
      </p:sp>
      <p:sp>
        <p:nvSpPr>
          <p:cNvPr id="101"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102"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103"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104"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105"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106"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9" name="PlaceHolder 8"/>
          <p:cNvSpPr>
            <a:spLocks noGrp="1"/>
          </p:cNvSpPr>
          <p:nvPr>
            <p:ph type="sldNum" idx="2"/>
          </p:nvPr>
        </p:nvSpPr>
        <p:spPr/>
        <p:txBody>
          <a:bodyPr/>
          <a:p>
            <a:fld id="{45F6476A-29F5-4101-82F9-63E825C306F0}" type="slidenum">
              <a:t>&lt;#&gt;</a:t>
            </a:fld>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p>
            <a:fld id="{EAF3846B-393A-48B9-8827-04203F30DED1}" type="slidenum">
              <a:t>&lt;#&gt;</a:t>
            </a:fld>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E" sz="4400" spc="-1" strike="noStrike">
              <a:solidFill>
                <a:srgbClr val="000000"/>
              </a:solidFill>
              <a:latin typeface="Arial"/>
            </a:endParaRPr>
          </a:p>
        </p:txBody>
      </p:sp>
      <p:sp>
        <p:nvSpPr>
          <p:cNvPr id="122"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indent="0" algn="ctr">
              <a:buNone/>
            </a:pPr>
            <a:endParaRPr b="0" lang="en-AE" sz="3200" spc="-1" strike="noStrike">
              <a:solidFill>
                <a:srgbClr val="000000"/>
              </a:solidFill>
              <a:latin typeface="Arial"/>
            </a:endParaRPr>
          </a:p>
        </p:txBody>
      </p:sp>
      <p:sp>
        <p:nvSpPr>
          <p:cNvPr id="4" name="PlaceHolder 3"/>
          <p:cNvSpPr>
            <a:spLocks noGrp="1"/>
          </p:cNvSpPr>
          <p:nvPr>
            <p:ph type="sldNum" idx="3"/>
          </p:nvPr>
        </p:nvSpPr>
        <p:spPr/>
        <p:txBody>
          <a:bodyPr/>
          <a:p>
            <a:fld id="{98A46B9B-169E-4ABD-B13E-EF8214112C77}" type="slidenum">
              <a:t>&lt;#&gt;</a:t>
            </a:fld>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E" sz="4400" spc="-1" strike="noStrike">
              <a:solidFill>
                <a:srgbClr val="000000"/>
              </a:solidFill>
              <a:latin typeface="Arial"/>
            </a:endParaRPr>
          </a:p>
        </p:txBody>
      </p:sp>
      <p:sp>
        <p:nvSpPr>
          <p:cNvPr id="124"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4" name="PlaceHolder 3"/>
          <p:cNvSpPr>
            <a:spLocks noGrp="1"/>
          </p:cNvSpPr>
          <p:nvPr>
            <p:ph type="sldNum" idx="3"/>
          </p:nvPr>
        </p:nvSpPr>
        <p:spPr/>
        <p:txBody>
          <a:bodyPr/>
          <a:p>
            <a:fld id="{AA19F3FF-97CF-463B-89DD-08C64E138E0F}" type="slidenum">
              <a:t>&lt;#&gt;</a:t>
            </a:fld>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E" sz="4400" spc="-1" strike="noStrike">
              <a:solidFill>
                <a:srgbClr val="000000"/>
              </a:solidFill>
              <a:latin typeface="Arial"/>
            </a:endParaRPr>
          </a:p>
        </p:txBody>
      </p:sp>
      <p:sp>
        <p:nvSpPr>
          <p:cNvPr id="126"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127"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5" name="PlaceHolder 4"/>
          <p:cNvSpPr>
            <a:spLocks noGrp="1"/>
          </p:cNvSpPr>
          <p:nvPr>
            <p:ph type="sldNum" idx="3"/>
          </p:nvPr>
        </p:nvSpPr>
        <p:spPr/>
        <p:txBody>
          <a:bodyPr/>
          <a:p>
            <a:fld id="{F0992C58-0D2A-4333-BF0A-A7ABFBD97BB7}" type="slidenum">
              <a:t>&lt;#&gt;</a:t>
            </a:fld>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E" sz="4400" spc="-1" strike="noStrike">
              <a:solidFill>
                <a:srgbClr val="000000"/>
              </a:solidFill>
              <a:latin typeface="Arial"/>
            </a:endParaRPr>
          </a:p>
        </p:txBody>
      </p:sp>
      <p:sp>
        <p:nvSpPr>
          <p:cNvPr id="3" name="PlaceHolder 2"/>
          <p:cNvSpPr>
            <a:spLocks noGrp="1"/>
          </p:cNvSpPr>
          <p:nvPr>
            <p:ph type="sldNum" idx="3"/>
          </p:nvPr>
        </p:nvSpPr>
        <p:spPr/>
        <p:txBody>
          <a:bodyPr/>
          <a:p>
            <a:fld id="{E407E62C-DDE9-4552-B122-F9D5E65C264F}"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E" sz="4400" spc="-1" strike="noStrike">
              <a:solidFill>
                <a:srgbClr val="000000"/>
              </a:solidFill>
              <a:latin typeface="Arial"/>
            </a:endParaRPr>
          </a:p>
        </p:txBody>
      </p:sp>
      <p:sp>
        <p:nvSpPr>
          <p:cNvPr id="24"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4" name="PlaceHolder 3"/>
          <p:cNvSpPr>
            <a:spLocks noGrp="1"/>
          </p:cNvSpPr>
          <p:nvPr>
            <p:ph type="sldNum" idx="1"/>
          </p:nvPr>
        </p:nvSpPr>
        <p:spPr/>
        <p:txBody>
          <a:bodyPr/>
          <a:p>
            <a:fld id="{95E61FA6-BE40-47F2-99E2-70C340057B05}" type="slidenum">
              <a:t>&lt;#&gt;</a:t>
            </a:fld>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9"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endParaRPr b="0" lang="en-AE" sz="3200" spc="-1" strike="noStrike">
              <a:solidFill>
                <a:srgbClr val="000000"/>
              </a:solidFill>
              <a:latin typeface="Arial"/>
            </a:endParaRPr>
          </a:p>
        </p:txBody>
      </p:sp>
      <p:sp>
        <p:nvSpPr>
          <p:cNvPr id="3" name="PlaceHolder 2"/>
          <p:cNvSpPr>
            <a:spLocks noGrp="1"/>
          </p:cNvSpPr>
          <p:nvPr>
            <p:ph type="sldNum" idx="3"/>
          </p:nvPr>
        </p:nvSpPr>
        <p:spPr/>
        <p:txBody>
          <a:bodyPr/>
          <a:p>
            <a:fld id="{FE9EE1C6-4AA4-441B-9C5D-608893A8459B}" type="slidenum">
              <a:t>&lt;#&gt;</a:t>
            </a:fld>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E" sz="4400" spc="-1" strike="noStrike">
              <a:solidFill>
                <a:srgbClr val="000000"/>
              </a:solidFill>
              <a:latin typeface="Arial"/>
            </a:endParaRPr>
          </a:p>
        </p:txBody>
      </p:sp>
      <p:sp>
        <p:nvSpPr>
          <p:cNvPr id="13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132"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133"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6" name="PlaceHolder 5"/>
          <p:cNvSpPr>
            <a:spLocks noGrp="1"/>
          </p:cNvSpPr>
          <p:nvPr>
            <p:ph type="sldNum" idx="3"/>
          </p:nvPr>
        </p:nvSpPr>
        <p:spPr/>
        <p:txBody>
          <a:bodyPr/>
          <a:p>
            <a:fld id="{4C7FCE37-E78F-4FBD-A877-BCFE94A96E74}" type="slidenum">
              <a:t>&lt;#&gt;</a:t>
            </a:fld>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E" sz="4400" spc="-1" strike="noStrike">
              <a:solidFill>
                <a:srgbClr val="000000"/>
              </a:solidFill>
              <a:latin typeface="Arial"/>
            </a:endParaRPr>
          </a:p>
        </p:txBody>
      </p:sp>
      <p:sp>
        <p:nvSpPr>
          <p:cNvPr id="135"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136"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137"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6" name="PlaceHolder 5"/>
          <p:cNvSpPr>
            <a:spLocks noGrp="1"/>
          </p:cNvSpPr>
          <p:nvPr>
            <p:ph type="sldNum" idx="3"/>
          </p:nvPr>
        </p:nvSpPr>
        <p:spPr/>
        <p:txBody>
          <a:bodyPr/>
          <a:p>
            <a:fld id="{E06509FD-CB90-4E02-97F7-302B7A31EEC0}" type="slidenum">
              <a:t>&lt;#&gt;</a:t>
            </a:fld>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E" sz="4400" spc="-1" strike="noStrike">
              <a:solidFill>
                <a:srgbClr val="000000"/>
              </a:solidFill>
              <a:latin typeface="Arial"/>
            </a:endParaRPr>
          </a:p>
        </p:txBody>
      </p:sp>
      <p:sp>
        <p:nvSpPr>
          <p:cNvPr id="139"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14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141"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6" name="PlaceHolder 5"/>
          <p:cNvSpPr>
            <a:spLocks noGrp="1"/>
          </p:cNvSpPr>
          <p:nvPr>
            <p:ph type="sldNum" idx="3"/>
          </p:nvPr>
        </p:nvSpPr>
        <p:spPr/>
        <p:txBody>
          <a:bodyPr/>
          <a:p>
            <a:fld id="{2126C888-A418-40AD-AE3C-991BFC491545}" type="slidenum">
              <a:t>&lt;#&gt;</a:t>
            </a:fld>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E" sz="4400" spc="-1" strike="noStrike">
              <a:solidFill>
                <a:srgbClr val="000000"/>
              </a:solidFill>
              <a:latin typeface="Arial"/>
            </a:endParaRPr>
          </a:p>
        </p:txBody>
      </p:sp>
      <p:sp>
        <p:nvSpPr>
          <p:cNvPr id="143"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144"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5" name="PlaceHolder 4"/>
          <p:cNvSpPr>
            <a:spLocks noGrp="1"/>
          </p:cNvSpPr>
          <p:nvPr>
            <p:ph type="sldNum" idx="3"/>
          </p:nvPr>
        </p:nvSpPr>
        <p:spPr/>
        <p:txBody>
          <a:bodyPr/>
          <a:p>
            <a:fld id="{AF51FE99-222A-4B7C-A221-24B9351A9D4C}" type="slidenum">
              <a:t>&lt;#&gt;</a:t>
            </a:fld>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E" sz="4400" spc="-1" strike="noStrike">
              <a:solidFill>
                <a:srgbClr val="000000"/>
              </a:solidFill>
              <a:latin typeface="Arial"/>
            </a:endParaRPr>
          </a:p>
        </p:txBody>
      </p:sp>
      <p:sp>
        <p:nvSpPr>
          <p:cNvPr id="146"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147"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148"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149"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7" name="PlaceHolder 6"/>
          <p:cNvSpPr>
            <a:spLocks noGrp="1"/>
          </p:cNvSpPr>
          <p:nvPr>
            <p:ph type="sldNum" idx="3"/>
          </p:nvPr>
        </p:nvSpPr>
        <p:spPr/>
        <p:txBody>
          <a:bodyPr/>
          <a:p>
            <a:fld id="{734C2005-A01E-4663-AE40-647F335E84EE}" type="slidenum">
              <a:t>&lt;#&gt;</a:t>
            </a:fld>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E" sz="4400" spc="-1" strike="noStrike">
              <a:solidFill>
                <a:srgbClr val="000000"/>
              </a:solidFill>
              <a:latin typeface="Arial"/>
            </a:endParaRPr>
          </a:p>
        </p:txBody>
      </p:sp>
      <p:sp>
        <p:nvSpPr>
          <p:cNvPr id="151"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152"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153"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154"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155"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156"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9" name="PlaceHolder 8"/>
          <p:cNvSpPr>
            <a:spLocks noGrp="1"/>
          </p:cNvSpPr>
          <p:nvPr>
            <p:ph type="sldNum" idx="3"/>
          </p:nvPr>
        </p:nvSpPr>
        <p:spPr/>
        <p:txBody>
          <a:bodyPr/>
          <a:p>
            <a:fld id="{4FCB361B-501A-42DB-99E1-434642FAAFDC}" type="slidenum">
              <a:t>&lt;#&gt;</a:t>
            </a:fld>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4"/>
          </p:nvPr>
        </p:nvSpPr>
        <p:spPr/>
        <p:txBody>
          <a:bodyPr/>
          <a:p>
            <a:fld id="{FA8703A0-2CA6-4EC4-B758-9D43C05062EB}" type="slidenum">
              <a:t>&lt;#&gt;</a:t>
            </a:fld>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E" sz="4400" spc="-1" strike="noStrike">
              <a:solidFill>
                <a:srgbClr val="000000"/>
              </a:solidFill>
              <a:latin typeface="Arial"/>
            </a:endParaRPr>
          </a:p>
        </p:txBody>
      </p:sp>
      <p:sp>
        <p:nvSpPr>
          <p:cNvPr id="175"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indent="0" algn="ctr">
              <a:buNone/>
            </a:pPr>
            <a:endParaRPr b="0" lang="en-AE" sz="3200" spc="-1" strike="noStrike">
              <a:solidFill>
                <a:srgbClr val="000000"/>
              </a:solidFill>
              <a:latin typeface="Arial"/>
            </a:endParaRPr>
          </a:p>
        </p:txBody>
      </p:sp>
      <p:sp>
        <p:nvSpPr>
          <p:cNvPr id="4" name="PlaceHolder 3"/>
          <p:cNvSpPr>
            <a:spLocks noGrp="1"/>
          </p:cNvSpPr>
          <p:nvPr>
            <p:ph type="sldNum" idx="4"/>
          </p:nvPr>
        </p:nvSpPr>
        <p:spPr/>
        <p:txBody>
          <a:bodyPr/>
          <a:p>
            <a:fld id="{EB366014-5BBE-4F54-A736-8F23D4F35428}" type="slidenum">
              <a:t>&lt;#&gt;</a:t>
            </a:fld>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E" sz="4400" spc="-1" strike="noStrike">
              <a:solidFill>
                <a:srgbClr val="000000"/>
              </a:solidFill>
              <a:latin typeface="Arial"/>
            </a:endParaRPr>
          </a:p>
        </p:txBody>
      </p:sp>
      <p:sp>
        <p:nvSpPr>
          <p:cNvPr id="177"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4" name="PlaceHolder 3"/>
          <p:cNvSpPr>
            <a:spLocks noGrp="1"/>
          </p:cNvSpPr>
          <p:nvPr>
            <p:ph type="sldNum" idx="4"/>
          </p:nvPr>
        </p:nvSpPr>
        <p:spPr/>
        <p:txBody>
          <a:bodyPr/>
          <a:p>
            <a:fld id="{53E7BB2C-986E-4526-BCC6-FC7FB78E7766}"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E" sz="4400" spc="-1" strike="noStrike">
              <a:solidFill>
                <a:srgbClr val="000000"/>
              </a:solidFill>
              <a:latin typeface="Arial"/>
            </a:endParaRPr>
          </a:p>
        </p:txBody>
      </p:sp>
      <p:sp>
        <p:nvSpPr>
          <p:cNvPr id="26"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27"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5" name="PlaceHolder 4"/>
          <p:cNvSpPr>
            <a:spLocks noGrp="1"/>
          </p:cNvSpPr>
          <p:nvPr>
            <p:ph type="sldNum" idx="1"/>
          </p:nvPr>
        </p:nvSpPr>
        <p:spPr/>
        <p:txBody>
          <a:bodyPr/>
          <a:p>
            <a:fld id="{168B9B0C-BC8C-4FB4-91F6-111FE2FE215F}" type="slidenum">
              <a:t>&lt;#&gt;</a:t>
            </a:fld>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E" sz="4400" spc="-1" strike="noStrike">
              <a:solidFill>
                <a:srgbClr val="000000"/>
              </a:solidFill>
              <a:latin typeface="Arial"/>
            </a:endParaRPr>
          </a:p>
        </p:txBody>
      </p:sp>
      <p:sp>
        <p:nvSpPr>
          <p:cNvPr id="179"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180"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5" name="PlaceHolder 4"/>
          <p:cNvSpPr>
            <a:spLocks noGrp="1"/>
          </p:cNvSpPr>
          <p:nvPr>
            <p:ph type="sldNum" idx="4"/>
          </p:nvPr>
        </p:nvSpPr>
        <p:spPr/>
        <p:txBody>
          <a:bodyPr/>
          <a:p>
            <a:fld id="{95C2D2D1-4DC8-4F5D-9214-A22571130376}" type="slidenum">
              <a:t>&lt;#&gt;</a:t>
            </a:fld>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E" sz="4400" spc="-1" strike="noStrike">
              <a:solidFill>
                <a:srgbClr val="000000"/>
              </a:solidFill>
              <a:latin typeface="Arial"/>
            </a:endParaRPr>
          </a:p>
        </p:txBody>
      </p:sp>
      <p:sp>
        <p:nvSpPr>
          <p:cNvPr id="3" name="PlaceHolder 2"/>
          <p:cNvSpPr>
            <a:spLocks noGrp="1"/>
          </p:cNvSpPr>
          <p:nvPr>
            <p:ph type="sldNum" idx="4"/>
          </p:nvPr>
        </p:nvSpPr>
        <p:spPr/>
        <p:txBody>
          <a:bodyPr/>
          <a:p>
            <a:fld id="{8CAB2745-83A3-4B95-AC3E-6EB2D4ABF2E8}" type="slidenum">
              <a:t>&lt;#&gt;</a:t>
            </a:fld>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2"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endParaRPr b="0" lang="en-AE" sz="3200" spc="-1" strike="noStrike">
              <a:solidFill>
                <a:srgbClr val="000000"/>
              </a:solidFill>
              <a:latin typeface="Arial"/>
            </a:endParaRPr>
          </a:p>
        </p:txBody>
      </p:sp>
      <p:sp>
        <p:nvSpPr>
          <p:cNvPr id="3" name="PlaceHolder 2"/>
          <p:cNvSpPr>
            <a:spLocks noGrp="1"/>
          </p:cNvSpPr>
          <p:nvPr>
            <p:ph type="sldNum" idx="4"/>
          </p:nvPr>
        </p:nvSpPr>
        <p:spPr/>
        <p:txBody>
          <a:bodyPr/>
          <a:p>
            <a:fld id="{306EA576-F2BB-4A83-AAE3-1A0AC84809BA}" type="slidenum">
              <a:t>&lt;#&gt;</a:t>
            </a:fld>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E" sz="4400" spc="-1" strike="noStrike">
              <a:solidFill>
                <a:srgbClr val="000000"/>
              </a:solidFill>
              <a:latin typeface="Arial"/>
            </a:endParaRPr>
          </a:p>
        </p:txBody>
      </p:sp>
      <p:sp>
        <p:nvSpPr>
          <p:cNvPr id="184"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185"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186"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6" name="PlaceHolder 5"/>
          <p:cNvSpPr>
            <a:spLocks noGrp="1"/>
          </p:cNvSpPr>
          <p:nvPr>
            <p:ph type="sldNum" idx="4"/>
          </p:nvPr>
        </p:nvSpPr>
        <p:spPr/>
        <p:txBody>
          <a:bodyPr/>
          <a:p>
            <a:fld id="{2B18AF52-FA38-4A96-AE4C-A98CE85311E3}" type="slidenum">
              <a:t>&lt;#&gt;</a:t>
            </a:fld>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E" sz="4400" spc="-1" strike="noStrike">
              <a:solidFill>
                <a:srgbClr val="000000"/>
              </a:solidFill>
              <a:latin typeface="Arial"/>
            </a:endParaRPr>
          </a:p>
        </p:txBody>
      </p:sp>
      <p:sp>
        <p:nvSpPr>
          <p:cNvPr id="188"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18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190"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6" name="PlaceHolder 5"/>
          <p:cNvSpPr>
            <a:spLocks noGrp="1"/>
          </p:cNvSpPr>
          <p:nvPr>
            <p:ph type="sldNum" idx="4"/>
          </p:nvPr>
        </p:nvSpPr>
        <p:spPr/>
        <p:txBody>
          <a:bodyPr/>
          <a:p>
            <a:fld id="{C76720B7-4603-4319-BD66-EB189C33BF6B}" type="slidenum">
              <a:t>&lt;#&gt;</a:t>
            </a:fld>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E" sz="4400" spc="-1" strike="noStrike">
              <a:solidFill>
                <a:srgbClr val="000000"/>
              </a:solidFill>
              <a:latin typeface="Arial"/>
            </a:endParaRPr>
          </a:p>
        </p:txBody>
      </p:sp>
      <p:sp>
        <p:nvSpPr>
          <p:cNvPr id="192"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193"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194"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6" name="PlaceHolder 5"/>
          <p:cNvSpPr>
            <a:spLocks noGrp="1"/>
          </p:cNvSpPr>
          <p:nvPr>
            <p:ph type="sldNum" idx="4"/>
          </p:nvPr>
        </p:nvSpPr>
        <p:spPr/>
        <p:txBody>
          <a:bodyPr/>
          <a:p>
            <a:fld id="{3475A8ED-C43E-4527-A3CF-F219446ADE46}" type="slidenum">
              <a:t>&lt;#&gt;</a:t>
            </a:fld>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E" sz="4400" spc="-1" strike="noStrike">
              <a:solidFill>
                <a:srgbClr val="000000"/>
              </a:solidFill>
              <a:latin typeface="Arial"/>
            </a:endParaRPr>
          </a:p>
        </p:txBody>
      </p:sp>
      <p:sp>
        <p:nvSpPr>
          <p:cNvPr id="196"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197"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5" name="PlaceHolder 4"/>
          <p:cNvSpPr>
            <a:spLocks noGrp="1"/>
          </p:cNvSpPr>
          <p:nvPr>
            <p:ph type="sldNum" idx="4"/>
          </p:nvPr>
        </p:nvSpPr>
        <p:spPr/>
        <p:txBody>
          <a:bodyPr/>
          <a:p>
            <a:fld id="{2A03E5D3-285F-450C-BCDC-74858F2F2E8E}" type="slidenum">
              <a:t>&lt;#&gt;</a:t>
            </a:fld>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E" sz="4400" spc="-1" strike="noStrike">
              <a:solidFill>
                <a:srgbClr val="000000"/>
              </a:solidFill>
              <a:latin typeface="Arial"/>
            </a:endParaRPr>
          </a:p>
        </p:txBody>
      </p:sp>
      <p:sp>
        <p:nvSpPr>
          <p:cNvPr id="199"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20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201"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202"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7" name="PlaceHolder 6"/>
          <p:cNvSpPr>
            <a:spLocks noGrp="1"/>
          </p:cNvSpPr>
          <p:nvPr>
            <p:ph type="sldNum" idx="4"/>
          </p:nvPr>
        </p:nvSpPr>
        <p:spPr/>
        <p:txBody>
          <a:bodyPr/>
          <a:p>
            <a:fld id="{FCEB0E0A-6C0E-4FE4-B117-F03BF2E2B174}" type="slidenum">
              <a:t>&lt;#&gt;</a:t>
            </a:fld>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E" sz="4400" spc="-1" strike="noStrike">
              <a:solidFill>
                <a:srgbClr val="000000"/>
              </a:solidFill>
              <a:latin typeface="Arial"/>
            </a:endParaRPr>
          </a:p>
        </p:txBody>
      </p:sp>
      <p:sp>
        <p:nvSpPr>
          <p:cNvPr id="204"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205"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206"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207"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208"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209"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9" name="PlaceHolder 8"/>
          <p:cNvSpPr>
            <a:spLocks noGrp="1"/>
          </p:cNvSpPr>
          <p:nvPr>
            <p:ph type="sldNum" idx="4"/>
          </p:nvPr>
        </p:nvSpPr>
        <p:spPr/>
        <p:txBody>
          <a:bodyPr/>
          <a:p>
            <a:fld id="{C2D7DCFD-8614-45E0-9C2D-79BCA54A6C1C}" type="slidenum">
              <a:t>&lt;#&gt;</a:t>
            </a:fld>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5"/>
          </p:nvPr>
        </p:nvSpPr>
        <p:spPr/>
        <p:txBody>
          <a:bodyPr/>
          <a:p>
            <a:fld id="{ACD377E1-867C-4F2F-9DCE-B0B99BF5986B}"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E" sz="4400" spc="-1" strike="noStrike">
              <a:solidFill>
                <a:srgbClr val="000000"/>
              </a:solidFill>
              <a:latin typeface="Arial"/>
            </a:endParaRPr>
          </a:p>
        </p:txBody>
      </p:sp>
      <p:sp>
        <p:nvSpPr>
          <p:cNvPr id="3" name="PlaceHolder 2"/>
          <p:cNvSpPr>
            <a:spLocks noGrp="1"/>
          </p:cNvSpPr>
          <p:nvPr>
            <p:ph type="sldNum" idx="1"/>
          </p:nvPr>
        </p:nvSpPr>
        <p:spPr/>
        <p:txBody>
          <a:bodyPr/>
          <a:p>
            <a:fld id="{0986E16F-A017-4894-B66A-551CFD5782ED}" type="slidenum">
              <a:t>&lt;#&gt;</a:t>
            </a:fld>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E" sz="4400" spc="-1" strike="noStrike">
              <a:solidFill>
                <a:srgbClr val="000000"/>
              </a:solidFill>
              <a:latin typeface="Arial"/>
            </a:endParaRPr>
          </a:p>
        </p:txBody>
      </p:sp>
      <p:sp>
        <p:nvSpPr>
          <p:cNvPr id="225"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indent="0" algn="ctr">
              <a:buNone/>
            </a:pPr>
            <a:endParaRPr b="0" lang="en-AE" sz="3200" spc="-1" strike="noStrike">
              <a:solidFill>
                <a:srgbClr val="000000"/>
              </a:solidFill>
              <a:latin typeface="Arial"/>
            </a:endParaRPr>
          </a:p>
        </p:txBody>
      </p:sp>
      <p:sp>
        <p:nvSpPr>
          <p:cNvPr id="4" name="PlaceHolder 3"/>
          <p:cNvSpPr>
            <a:spLocks noGrp="1"/>
          </p:cNvSpPr>
          <p:nvPr>
            <p:ph type="sldNum" idx="5"/>
          </p:nvPr>
        </p:nvSpPr>
        <p:spPr/>
        <p:txBody>
          <a:bodyPr/>
          <a:p>
            <a:fld id="{F0853986-29E2-4665-904E-7B4BF2C9E36D}" type="slidenum">
              <a:t>&lt;#&gt;</a:t>
            </a:fld>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E" sz="4400" spc="-1" strike="noStrike">
              <a:solidFill>
                <a:srgbClr val="000000"/>
              </a:solidFill>
              <a:latin typeface="Arial"/>
            </a:endParaRPr>
          </a:p>
        </p:txBody>
      </p:sp>
      <p:sp>
        <p:nvSpPr>
          <p:cNvPr id="227"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4" name="PlaceHolder 3"/>
          <p:cNvSpPr>
            <a:spLocks noGrp="1"/>
          </p:cNvSpPr>
          <p:nvPr>
            <p:ph type="sldNum" idx="5"/>
          </p:nvPr>
        </p:nvSpPr>
        <p:spPr/>
        <p:txBody>
          <a:bodyPr/>
          <a:p>
            <a:fld id="{A3349D25-E291-468E-8591-493324FF4428}" type="slidenum">
              <a:t>&lt;#&gt;</a:t>
            </a:fld>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E" sz="4400" spc="-1" strike="noStrike">
              <a:solidFill>
                <a:srgbClr val="000000"/>
              </a:solidFill>
              <a:latin typeface="Arial"/>
            </a:endParaRPr>
          </a:p>
        </p:txBody>
      </p:sp>
      <p:sp>
        <p:nvSpPr>
          <p:cNvPr id="229"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230"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5" name="PlaceHolder 4"/>
          <p:cNvSpPr>
            <a:spLocks noGrp="1"/>
          </p:cNvSpPr>
          <p:nvPr>
            <p:ph type="sldNum" idx="5"/>
          </p:nvPr>
        </p:nvSpPr>
        <p:spPr/>
        <p:txBody>
          <a:bodyPr/>
          <a:p>
            <a:fld id="{75DACB00-1EB4-434E-A9C5-CF0BA625881E}" type="slidenum">
              <a:t>&lt;#&gt;</a:t>
            </a:fld>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E" sz="4400" spc="-1" strike="noStrike">
              <a:solidFill>
                <a:srgbClr val="000000"/>
              </a:solidFill>
              <a:latin typeface="Arial"/>
            </a:endParaRPr>
          </a:p>
        </p:txBody>
      </p:sp>
      <p:sp>
        <p:nvSpPr>
          <p:cNvPr id="3" name="PlaceHolder 2"/>
          <p:cNvSpPr>
            <a:spLocks noGrp="1"/>
          </p:cNvSpPr>
          <p:nvPr>
            <p:ph type="sldNum" idx="5"/>
          </p:nvPr>
        </p:nvSpPr>
        <p:spPr/>
        <p:txBody>
          <a:bodyPr/>
          <a:p>
            <a:fld id="{4AFC5366-539D-465F-9D68-F67F418118BF}" type="slidenum">
              <a:t>&lt;#&gt;</a:t>
            </a:fld>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2"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endParaRPr b="0" lang="en-AE" sz="3200" spc="-1" strike="noStrike">
              <a:solidFill>
                <a:srgbClr val="000000"/>
              </a:solidFill>
              <a:latin typeface="Arial"/>
            </a:endParaRPr>
          </a:p>
        </p:txBody>
      </p:sp>
      <p:sp>
        <p:nvSpPr>
          <p:cNvPr id="3" name="PlaceHolder 2"/>
          <p:cNvSpPr>
            <a:spLocks noGrp="1"/>
          </p:cNvSpPr>
          <p:nvPr>
            <p:ph type="sldNum" idx="5"/>
          </p:nvPr>
        </p:nvSpPr>
        <p:spPr/>
        <p:txBody>
          <a:bodyPr/>
          <a:p>
            <a:fld id="{E56854D5-5B74-43DC-8862-9F4C3A4A92DC}" type="slidenum">
              <a:t>&lt;#&gt;</a:t>
            </a:fld>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E" sz="4400" spc="-1" strike="noStrike">
              <a:solidFill>
                <a:srgbClr val="000000"/>
              </a:solidFill>
              <a:latin typeface="Arial"/>
            </a:endParaRPr>
          </a:p>
        </p:txBody>
      </p:sp>
      <p:sp>
        <p:nvSpPr>
          <p:cNvPr id="234"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235"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236"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6" name="PlaceHolder 5"/>
          <p:cNvSpPr>
            <a:spLocks noGrp="1"/>
          </p:cNvSpPr>
          <p:nvPr>
            <p:ph type="sldNum" idx="5"/>
          </p:nvPr>
        </p:nvSpPr>
        <p:spPr/>
        <p:txBody>
          <a:bodyPr/>
          <a:p>
            <a:fld id="{052273B2-175B-44F8-905A-0CAF5D415A91}" type="slidenum">
              <a:t>&lt;#&gt;</a:t>
            </a:fld>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E" sz="4400" spc="-1" strike="noStrike">
              <a:solidFill>
                <a:srgbClr val="000000"/>
              </a:solidFill>
              <a:latin typeface="Arial"/>
            </a:endParaRPr>
          </a:p>
        </p:txBody>
      </p:sp>
      <p:sp>
        <p:nvSpPr>
          <p:cNvPr id="238"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23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240"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6" name="PlaceHolder 5"/>
          <p:cNvSpPr>
            <a:spLocks noGrp="1"/>
          </p:cNvSpPr>
          <p:nvPr>
            <p:ph type="sldNum" idx="5"/>
          </p:nvPr>
        </p:nvSpPr>
        <p:spPr/>
        <p:txBody>
          <a:bodyPr/>
          <a:p>
            <a:fld id="{53A438FC-BFB3-4185-BC57-222DFA017EAF}" type="slidenum">
              <a:t>&lt;#&gt;</a:t>
            </a:fld>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E" sz="4400" spc="-1" strike="noStrike">
              <a:solidFill>
                <a:srgbClr val="000000"/>
              </a:solidFill>
              <a:latin typeface="Arial"/>
            </a:endParaRPr>
          </a:p>
        </p:txBody>
      </p:sp>
      <p:sp>
        <p:nvSpPr>
          <p:cNvPr id="242"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243"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244"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6" name="PlaceHolder 5"/>
          <p:cNvSpPr>
            <a:spLocks noGrp="1"/>
          </p:cNvSpPr>
          <p:nvPr>
            <p:ph type="sldNum" idx="5"/>
          </p:nvPr>
        </p:nvSpPr>
        <p:spPr/>
        <p:txBody>
          <a:bodyPr/>
          <a:p>
            <a:fld id="{2AAAC3BE-D5AB-41BA-9D67-570BB8229E14}" type="slidenum">
              <a:t>&lt;#&gt;</a:t>
            </a:fld>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E" sz="4400" spc="-1" strike="noStrike">
              <a:solidFill>
                <a:srgbClr val="000000"/>
              </a:solidFill>
              <a:latin typeface="Arial"/>
            </a:endParaRPr>
          </a:p>
        </p:txBody>
      </p:sp>
      <p:sp>
        <p:nvSpPr>
          <p:cNvPr id="246"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247"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5" name="PlaceHolder 4"/>
          <p:cNvSpPr>
            <a:spLocks noGrp="1"/>
          </p:cNvSpPr>
          <p:nvPr>
            <p:ph type="sldNum" idx="5"/>
          </p:nvPr>
        </p:nvSpPr>
        <p:spPr/>
        <p:txBody>
          <a:bodyPr/>
          <a:p>
            <a:fld id="{E81F4F98-DF6D-4EED-85D9-6807D647D025}" type="slidenum">
              <a:t>&lt;#&gt;</a:t>
            </a:fld>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E" sz="4400" spc="-1" strike="noStrike">
              <a:solidFill>
                <a:srgbClr val="000000"/>
              </a:solidFill>
              <a:latin typeface="Arial"/>
            </a:endParaRPr>
          </a:p>
        </p:txBody>
      </p:sp>
      <p:sp>
        <p:nvSpPr>
          <p:cNvPr id="249"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25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251"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252"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7" name="PlaceHolder 6"/>
          <p:cNvSpPr>
            <a:spLocks noGrp="1"/>
          </p:cNvSpPr>
          <p:nvPr>
            <p:ph type="sldNum" idx="5"/>
          </p:nvPr>
        </p:nvSpPr>
        <p:spPr/>
        <p:txBody>
          <a:bodyPr/>
          <a:p>
            <a:fld id="{92372E90-ECA0-46A1-8131-93BE4E06BAE5}"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9"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endParaRPr b="0" lang="en-AE" sz="3200" spc="-1" strike="noStrike">
              <a:solidFill>
                <a:srgbClr val="000000"/>
              </a:solidFill>
              <a:latin typeface="Arial"/>
            </a:endParaRPr>
          </a:p>
        </p:txBody>
      </p:sp>
      <p:sp>
        <p:nvSpPr>
          <p:cNvPr id="3" name="PlaceHolder 2"/>
          <p:cNvSpPr>
            <a:spLocks noGrp="1"/>
          </p:cNvSpPr>
          <p:nvPr>
            <p:ph type="sldNum" idx="1"/>
          </p:nvPr>
        </p:nvSpPr>
        <p:spPr/>
        <p:txBody>
          <a:bodyPr/>
          <a:p>
            <a:fld id="{A0AB10BF-6F50-4099-90B0-14C89A13ADB6}" type="slidenum">
              <a:t>&lt;#&gt;</a:t>
            </a:fld>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E" sz="4400" spc="-1" strike="noStrike">
              <a:solidFill>
                <a:srgbClr val="000000"/>
              </a:solidFill>
              <a:latin typeface="Arial"/>
            </a:endParaRPr>
          </a:p>
        </p:txBody>
      </p:sp>
      <p:sp>
        <p:nvSpPr>
          <p:cNvPr id="254"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255"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256"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257"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258"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259"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9" name="PlaceHolder 8"/>
          <p:cNvSpPr>
            <a:spLocks noGrp="1"/>
          </p:cNvSpPr>
          <p:nvPr>
            <p:ph type="sldNum" idx="5"/>
          </p:nvPr>
        </p:nvSpPr>
        <p:spPr/>
        <p:txBody>
          <a:bodyPr/>
          <a:p>
            <a:fld id="{58936245-85AD-497A-A1DD-9460D415F97F}" type="slidenum">
              <a:t>&lt;#&gt;</a:t>
            </a:fld>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6"/>
          </p:nvPr>
        </p:nvSpPr>
        <p:spPr/>
        <p:txBody>
          <a:bodyPr/>
          <a:p>
            <a:fld id="{65033068-780A-429A-BD19-B3C8769E9DC0}" type="slidenum">
              <a:t>&lt;#&gt;</a:t>
            </a:fld>
          </a:p>
        </p:txBody>
      </p:sp>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E" sz="4400" spc="-1" strike="noStrike">
              <a:solidFill>
                <a:srgbClr val="000000"/>
              </a:solidFill>
              <a:latin typeface="Arial"/>
            </a:endParaRPr>
          </a:p>
        </p:txBody>
      </p:sp>
      <p:sp>
        <p:nvSpPr>
          <p:cNvPr id="275"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indent="0" algn="ctr">
              <a:buNone/>
            </a:pPr>
            <a:endParaRPr b="0" lang="en-AE" sz="3200" spc="-1" strike="noStrike">
              <a:solidFill>
                <a:srgbClr val="000000"/>
              </a:solidFill>
              <a:latin typeface="Arial"/>
            </a:endParaRPr>
          </a:p>
        </p:txBody>
      </p:sp>
      <p:sp>
        <p:nvSpPr>
          <p:cNvPr id="4" name="PlaceHolder 3"/>
          <p:cNvSpPr>
            <a:spLocks noGrp="1"/>
          </p:cNvSpPr>
          <p:nvPr>
            <p:ph type="sldNum" idx="6"/>
          </p:nvPr>
        </p:nvSpPr>
        <p:spPr/>
        <p:txBody>
          <a:bodyPr/>
          <a:p>
            <a:fld id="{240D3868-74AF-434B-A95A-51594014A6A0}" type="slidenum">
              <a:t>&lt;#&gt;</a:t>
            </a:fld>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7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E" sz="4400" spc="-1" strike="noStrike">
              <a:solidFill>
                <a:srgbClr val="000000"/>
              </a:solidFill>
              <a:latin typeface="Arial"/>
            </a:endParaRPr>
          </a:p>
        </p:txBody>
      </p:sp>
      <p:sp>
        <p:nvSpPr>
          <p:cNvPr id="277"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4" name="PlaceHolder 3"/>
          <p:cNvSpPr>
            <a:spLocks noGrp="1"/>
          </p:cNvSpPr>
          <p:nvPr>
            <p:ph type="sldNum" idx="6"/>
          </p:nvPr>
        </p:nvSpPr>
        <p:spPr/>
        <p:txBody>
          <a:bodyPr/>
          <a:p>
            <a:fld id="{6A4A80E1-FEA9-4782-BED5-335DA60E81E5}" type="slidenum">
              <a:t>&lt;#&gt;</a:t>
            </a:fld>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7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E" sz="4400" spc="-1" strike="noStrike">
              <a:solidFill>
                <a:srgbClr val="000000"/>
              </a:solidFill>
              <a:latin typeface="Arial"/>
            </a:endParaRPr>
          </a:p>
        </p:txBody>
      </p:sp>
      <p:sp>
        <p:nvSpPr>
          <p:cNvPr id="279"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280"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5" name="PlaceHolder 4"/>
          <p:cNvSpPr>
            <a:spLocks noGrp="1"/>
          </p:cNvSpPr>
          <p:nvPr>
            <p:ph type="sldNum" idx="6"/>
          </p:nvPr>
        </p:nvSpPr>
        <p:spPr/>
        <p:txBody>
          <a:bodyPr/>
          <a:p>
            <a:fld id="{0B0E57CE-6BC7-4DDB-837A-2452E08F43DF}" type="slidenum">
              <a:t>&lt;#&gt;</a:t>
            </a:fld>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8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E" sz="4400" spc="-1" strike="noStrike">
              <a:solidFill>
                <a:srgbClr val="000000"/>
              </a:solidFill>
              <a:latin typeface="Arial"/>
            </a:endParaRPr>
          </a:p>
        </p:txBody>
      </p:sp>
      <p:sp>
        <p:nvSpPr>
          <p:cNvPr id="3" name="PlaceHolder 2"/>
          <p:cNvSpPr>
            <a:spLocks noGrp="1"/>
          </p:cNvSpPr>
          <p:nvPr>
            <p:ph type="sldNum" idx="6"/>
          </p:nvPr>
        </p:nvSpPr>
        <p:spPr/>
        <p:txBody>
          <a:bodyPr/>
          <a:p>
            <a:fld id="{A746B5C8-E1F0-4525-8863-0E63E767C466}" type="slidenum">
              <a:t>&lt;#&gt;</a:t>
            </a:fld>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82"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endParaRPr b="0" lang="en-AE" sz="3200" spc="-1" strike="noStrike">
              <a:solidFill>
                <a:srgbClr val="000000"/>
              </a:solidFill>
              <a:latin typeface="Arial"/>
            </a:endParaRPr>
          </a:p>
        </p:txBody>
      </p:sp>
      <p:sp>
        <p:nvSpPr>
          <p:cNvPr id="3" name="PlaceHolder 2"/>
          <p:cNvSpPr>
            <a:spLocks noGrp="1"/>
          </p:cNvSpPr>
          <p:nvPr>
            <p:ph type="sldNum" idx="6"/>
          </p:nvPr>
        </p:nvSpPr>
        <p:spPr/>
        <p:txBody>
          <a:bodyPr/>
          <a:p>
            <a:fld id="{9FB396E4-9AB9-4618-9F5F-EE9D41BF7AF1}" type="slidenum">
              <a:t>&lt;#&gt;</a:t>
            </a:fld>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E" sz="4400" spc="-1" strike="noStrike">
              <a:solidFill>
                <a:srgbClr val="000000"/>
              </a:solidFill>
              <a:latin typeface="Arial"/>
            </a:endParaRPr>
          </a:p>
        </p:txBody>
      </p:sp>
      <p:sp>
        <p:nvSpPr>
          <p:cNvPr id="284"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285"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286"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6" name="PlaceHolder 5"/>
          <p:cNvSpPr>
            <a:spLocks noGrp="1"/>
          </p:cNvSpPr>
          <p:nvPr>
            <p:ph type="sldNum" idx="6"/>
          </p:nvPr>
        </p:nvSpPr>
        <p:spPr/>
        <p:txBody>
          <a:bodyPr/>
          <a:p>
            <a:fld id="{A3646A04-6E38-4B27-B5CC-1387DB1E3948}" type="slidenum">
              <a:t>&lt;#&gt;</a:t>
            </a:fld>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E" sz="4400" spc="-1" strike="noStrike">
              <a:solidFill>
                <a:srgbClr val="000000"/>
              </a:solidFill>
              <a:latin typeface="Arial"/>
            </a:endParaRPr>
          </a:p>
        </p:txBody>
      </p:sp>
      <p:sp>
        <p:nvSpPr>
          <p:cNvPr id="288"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28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290"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6" name="PlaceHolder 5"/>
          <p:cNvSpPr>
            <a:spLocks noGrp="1"/>
          </p:cNvSpPr>
          <p:nvPr>
            <p:ph type="sldNum" idx="6"/>
          </p:nvPr>
        </p:nvSpPr>
        <p:spPr/>
        <p:txBody>
          <a:bodyPr/>
          <a:p>
            <a:fld id="{67BD0C99-653F-46A9-B384-F06279DA7FB6}" type="slidenum">
              <a:t>&lt;#&gt;</a:t>
            </a:fld>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E" sz="4400" spc="-1" strike="noStrike">
              <a:solidFill>
                <a:srgbClr val="000000"/>
              </a:solidFill>
              <a:latin typeface="Arial"/>
            </a:endParaRPr>
          </a:p>
        </p:txBody>
      </p:sp>
      <p:sp>
        <p:nvSpPr>
          <p:cNvPr id="292"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293"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294"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6" name="PlaceHolder 5"/>
          <p:cNvSpPr>
            <a:spLocks noGrp="1"/>
          </p:cNvSpPr>
          <p:nvPr>
            <p:ph type="sldNum" idx="6"/>
          </p:nvPr>
        </p:nvSpPr>
        <p:spPr/>
        <p:txBody>
          <a:bodyPr/>
          <a:p>
            <a:fld id="{6B415D08-249E-4781-B75E-E322BA0736BB}"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E" sz="4400" spc="-1" strike="noStrike">
              <a:solidFill>
                <a:srgbClr val="000000"/>
              </a:solidFill>
              <a:latin typeface="Arial"/>
            </a:endParaRPr>
          </a:p>
        </p:txBody>
      </p:sp>
      <p:sp>
        <p:nvSpPr>
          <p:cNvPr id="3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32"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33"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6" name="PlaceHolder 5"/>
          <p:cNvSpPr>
            <a:spLocks noGrp="1"/>
          </p:cNvSpPr>
          <p:nvPr>
            <p:ph type="sldNum" idx="1"/>
          </p:nvPr>
        </p:nvSpPr>
        <p:spPr/>
        <p:txBody>
          <a:bodyPr/>
          <a:p>
            <a:fld id="{D2B116B8-3CF2-4818-A286-6DCEF86462FA}" type="slidenum">
              <a:t>&lt;#&gt;</a:t>
            </a:fld>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E" sz="4400" spc="-1" strike="noStrike">
              <a:solidFill>
                <a:srgbClr val="000000"/>
              </a:solidFill>
              <a:latin typeface="Arial"/>
            </a:endParaRPr>
          </a:p>
        </p:txBody>
      </p:sp>
      <p:sp>
        <p:nvSpPr>
          <p:cNvPr id="296"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297"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5" name="PlaceHolder 4"/>
          <p:cNvSpPr>
            <a:spLocks noGrp="1"/>
          </p:cNvSpPr>
          <p:nvPr>
            <p:ph type="sldNum" idx="6"/>
          </p:nvPr>
        </p:nvSpPr>
        <p:spPr/>
        <p:txBody>
          <a:bodyPr/>
          <a:p>
            <a:fld id="{02A4D80D-9BFA-4F93-9E47-B27445FE7308}" type="slidenum">
              <a:t>&lt;#&gt;</a:t>
            </a:fld>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E" sz="4400" spc="-1" strike="noStrike">
              <a:solidFill>
                <a:srgbClr val="000000"/>
              </a:solidFill>
              <a:latin typeface="Arial"/>
            </a:endParaRPr>
          </a:p>
        </p:txBody>
      </p:sp>
      <p:sp>
        <p:nvSpPr>
          <p:cNvPr id="299"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30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301"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302"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7" name="PlaceHolder 6"/>
          <p:cNvSpPr>
            <a:spLocks noGrp="1"/>
          </p:cNvSpPr>
          <p:nvPr>
            <p:ph type="sldNum" idx="6"/>
          </p:nvPr>
        </p:nvSpPr>
        <p:spPr/>
        <p:txBody>
          <a:bodyPr/>
          <a:p>
            <a:fld id="{BF832874-444F-4142-8414-1936CF043F94}" type="slidenum">
              <a:t>&lt;#&gt;</a:t>
            </a:fld>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0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E" sz="4400" spc="-1" strike="noStrike">
              <a:solidFill>
                <a:srgbClr val="000000"/>
              </a:solidFill>
              <a:latin typeface="Arial"/>
            </a:endParaRPr>
          </a:p>
        </p:txBody>
      </p:sp>
      <p:sp>
        <p:nvSpPr>
          <p:cNvPr id="304"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305"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306"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307"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308"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309"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9" name="PlaceHolder 8"/>
          <p:cNvSpPr>
            <a:spLocks noGrp="1"/>
          </p:cNvSpPr>
          <p:nvPr>
            <p:ph type="sldNum" idx="6"/>
          </p:nvPr>
        </p:nvSpPr>
        <p:spPr/>
        <p:txBody>
          <a:bodyPr/>
          <a:p>
            <a:fld id="{A8216FA0-6C32-42E6-8C25-36A083E67666}"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E" sz="4400" spc="-1" strike="noStrike">
              <a:solidFill>
                <a:srgbClr val="000000"/>
              </a:solidFill>
              <a:latin typeface="Arial"/>
            </a:endParaRPr>
          </a:p>
        </p:txBody>
      </p:sp>
      <p:sp>
        <p:nvSpPr>
          <p:cNvPr id="35"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36"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37"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6" name="PlaceHolder 5"/>
          <p:cNvSpPr>
            <a:spLocks noGrp="1"/>
          </p:cNvSpPr>
          <p:nvPr>
            <p:ph type="sldNum" idx="1"/>
          </p:nvPr>
        </p:nvSpPr>
        <p:spPr/>
        <p:txBody>
          <a:bodyPr/>
          <a:p>
            <a:fld id="{78F25423-9555-48B2-AE8F-6488D4CBFB87}"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E" sz="4400" spc="-1" strike="noStrike">
              <a:solidFill>
                <a:srgbClr val="000000"/>
              </a:solidFill>
              <a:latin typeface="Arial"/>
            </a:endParaRPr>
          </a:p>
        </p:txBody>
      </p:sp>
      <p:sp>
        <p:nvSpPr>
          <p:cNvPr id="39"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4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41"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AE" sz="3200" spc="-1" strike="noStrike">
              <a:solidFill>
                <a:srgbClr val="000000"/>
              </a:solidFill>
              <a:latin typeface="Arial"/>
            </a:endParaRPr>
          </a:p>
        </p:txBody>
      </p:sp>
      <p:sp>
        <p:nvSpPr>
          <p:cNvPr id="6" name="PlaceHolder 5"/>
          <p:cNvSpPr>
            <a:spLocks noGrp="1"/>
          </p:cNvSpPr>
          <p:nvPr>
            <p:ph type="sldNum" idx="1"/>
          </p:nvPr>
        </p:nvSpPr>
        <p:spPr/>
        <p:txBody>
          <a:bodyPr/>
          <a:p>
            <a:fld id="{9A1B6725-0217-49E7-B1A1-D8AB0C45C25C}"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pn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6"/>
          <p:cNvGrpSpPr/>
          <p:nvPr/>
        </p:nvGrpSpPr>
        <p:grpSpPr>
          <a:xfrm>
            <a:off x="7888680" y="6363720"/>
            <a:ext cx="1252080" cy="491040"/>
            <a:chOff x="7888680" y="6363720"/>
            <a:chExt cx="1252080" cy="491040"/>
          </a:xfrm>
        </p:grpSpPr>
        <p:sp>
          <p:nvSpPr>
            <p:cNvPr id="1" name="Rectangle 7"/>
            <p:cNvSpPr/>
            <p:nvPr/>
          </p:nvSpPr>
          <p:spPr>
            <a:xfrm>
              <a:off x="7891920" y="6366600"/>
              <a:ext cx="1248840" cy="488160"/>
            </a:xfrm>
            <a:prstGeom prst="rect">
              <a:avLst/>
            </a:prstGeom>
            <a:solidFill>
              <a:srgbClr val="1a2c57"/>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
          <p:nvSpPr>
            <p:cNvPr id="2" name="Right Triangle 8"/>
            <p:cNvSpPr/>
            <p:nvPr/>
          </p:nvSpPr>
          <p:spPr>
            <a:xfrm flipH="1">
              <a:off x="7888320" y="6366600"/>
              <a:ext cx="1248840" cy="488160"/>
            </a:xfrm>
            <a:prstGeom prst="rtTriangle">
              <a:avLst/>
            </a:prstGeom>
            <a:solidFill>
              <a:srgbClr val="dbb85b">
                <a:alpha val="88000"/>
              </a:srgb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
          <p:nvSpPr>
            <p:cNvPr id="3" name="Right Triangle 9"/>
            <p:cNvSpPr/>
            <p:nvPr/>
          </p:nvSpPr>
          <p:spPr>
            <a:xfrm flipH="1" flipV="1">
              <a:off x="7888320" y="6363720"/>
              <a:ext cx="1248840" cy="488160"/>
            </a:xfrm>
            <a:prstGeom prst="rtTriangle">
              <a:avLst/>
            </a:prstGeom>
            <a:solidFill>
              <a:srgbClr val="dbb85b">
                <a:alpha val="88000"/>
              </a:srgb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grpSp>
      <p:sp>
        <p:nvSpPr>
          <p:cNvPr id="4" name="Rectangle 10"/>
          <p:cNvSpPr/>
          <p:nvPr/>
        </p:nvSpPr>
        <p:spPr>
          <a:xfrm>
            <a:off x="0" y="6356520"/>
            <a:ext cx="7968600" cy="512280"/>
          </a:xfrm>
          <a:prstGeom prst="rect">
            <a:avLst/>
          </a:prstGeom>
          <a:solidFill>
            <a:srgbClr val="dbb85b"/>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93920">
              <a:lnSpc>
                <a:spcPct val="100000"/>
              </a:lnSpc>
            </a:pPr>
            <a:endParaRPr b="0" lang="en-US" sz="970" spc="-1" strike="noStrike">
              <a:solidFill>
                <a:schemeClr val="lt1"/>
              </a:solidFill>
              <a:latin typeface="Calibri"/>
            </a:endParaRPr>
          </a:p>
        </p:txBody>
      </p:sp>
      <p:sp>
        <p:nvSpPr>
          <p:cNvPr id="5" name="TextBox 12"/>
          <p:cNvSpPr/>
          <p:nvPr/>
        </p:nvSpPr>
        <p:spPr>
          <a:xfrm>
            <a:off x="704880" y="6525720"/>
            <a:ext cx="4298760" cy="22716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i="1" lang="en-US" sz="900" spc="-1" strike="noStrike">
                <a:solidFill>
                  <a:srgbClr val="1a2c57"/>
                </a:solidFill>
                <a:latin typeface="Times New Roman"/>
              </a:rPr>
              <a:t>Advancing Knowledge, Driving Change </a:t>
            </a:r>
            <a:r>
              <a:rPr b="0" lang="en-US" sz="900" spc="-1" strike="noStrike">
                <a:solidFill>
                  <a:srgbClr val="1a2c57"/>
                </a:solidFill>
                <a:latin typeface="Times New Roman"/>
              </a:rPr>
              <a:t>| </a:t>
            </a:r>
            <a:r>
              <a:rPr b="1" lang="en-US" sz="900" spc="-1" strike="noStrike">
                <a:solidFill>
                  <a:srgbClr val="1a2c57"/>
                </a:solidFill>
                <a:latin typeface="Times New Roman"/>
              </a:rPr>
              <a:t>www.kcau.ac.ke</a:t>
            </a:r>
            <a:endParaRPr b="0" lang="en-AE" sz="900" spc="-1" strike="noStrike">
              <a:solidFill>
                <a:srgbClr val="000000"/>
              </a:solidFill>
              <a:latin typeface="Arial"/>
            </a:endParaRPr>
          </a:p>
        </p:txBody>
      </p:sp>
      <p:sp>
        <p:nvSpPr>
          <p:cNvPr id="6" name="Right Triangle 12"/>
          <p:cNvSpPr/>
          <p:nvPr/>
        </p:nvSpPr>
        <p:spPr>
          <a:xfrm flipV="1">
            <a:off x="0" y="-2880"/>
            <a:ext cx="392760" cy="1682640"/>
          </a:xfrm>
          <a:prstGeom prst="rtTriangle">
            <a:avLst/>
          </a:prstGeom>
          <a:solidFill>
            <a:srgbClr val="1a2c57">
              <a:alpha val="53000"/>
            </a:srgb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
        <p:nvSpPr>
          <p:cNvPr id="7" name="Right Triangle 13"/>
          <p:cNvSpPr/>
          <p:nvPr/>
        </p:nvSpPr>
        <p:spPr>
          <a:xfrm>
            <a:off x="-13320" y="559080"/>
            <a:ext cx="432000" cy="6295680"/>
          </a:xfrm>
          <a:prstGeom prst="rtTriangle">
            <a:avLst/>
          </a:prstGeom>
          <a:solidFill>
            <a:srgbClr val="1a2c57"/>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
        <p:nvSpPr>
          <p:cNvPr id="8" name="Right Triangle 14"/>
          <p:cNvSpPr/>
          <p:nvPr/>
        </p:nvSpPr>
        <p:spPr>
          <a:xfrm flipV="1">
            <a:off x="-10080" y="-2880"/>
            <a:ext cx="311760" cy="5026320"/>
          </a:xfrm>
          <a:prstGeom prst="rtTriangle">
            <a:avLst/>
          </a:prstGeom>
          <a:solidFill>
            <a:srgbClr val="1a2c57">
              <a:alpha val="52000"/>
            </a:srgb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
        <p:nvSpPr>
          <p:cNvPr id="9" name="Rectangle 3"/>
          <p:cNvSpPr/>
          <p:nvPr/>
        </p:nvSpPr>
        <p:spPr>
          <a:xfrm>
            <a:off x="-3240" y="6366600"/>
            <a:ext cx="1035360" cy="502200"/>
          </a:xfrm>
          <a:custGeom>
            <a:avLst/>
            <a:gdLst>
              <a:gd name="textAreaLeft" fmla="*/ 0 w 1035360"/>
              <a:gd name="textAreaRight" fmla="*/ 1038600 w 1035360"/>
              <a:gd name="textAreaTop" fmla="*/ 0 h 502200"/>
              <a:gd name="textAreaBottom" fmla="*/ 505440 h 502200"/>
            </a:gdLst>
            <a:ahLst/>
            <a:rect l="textAreaLeft" t="textAreaTop" r="textAreaRight" b="textAreaBottom"/>
            <a:pathLst>
              <a:path w="1038665" h="770283">
                <a:moveTo>
                  <a:pt x="0" y="0"/>
                </a:moveTo>
                <a:lnTo>
                  <a:pt x="886265" y="0"/>
                </a:lnTo>
                <a:lnTo>
                  <a:pt x="1038665" y="770283"/>
                </a:lnTo>
                <a:lnTo>
                  <a:pt x="0" y="77028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pic>
        <p:nvPicPr>
          <p:cNvPr id="10" name="Picture 16" descr=""/>
          <p:cNvPicPr/>
          <p:nvPr/>
        </p:nvPicPr>
        <p:blipFill>
          <a:blip r:embed="rId2"/>
          <a:stretch/>
        </p:blipFill>
        <p:spPr>
          <a:xfrm>
            <a:off x="59400" y="6329520"/>
            <a:ext cx="696600" cy="585000"/>
          </a:xfrm>
          <a:prstGeom prst="rect">
            <a:avLst/>
          </a:prstGeom>
          <a:ln w="0">
            <a:noFill/>
          </a:ln>
        </p:spPr>
      </p:pic>
      <p:grpSp>
        <p:nvGrpSpPr>
          <p:cNvPr id="11" name="Group 12"/>
          <p:cNvGrpSpPr/>
          <p:nvPr/>
        </p:nvGrpSpPr>
        <p:grpSpPr>
          <a:xfrm>
            <a:off x="7968600" y="6111720"/>
            <a:ext cx="1172160" cy="756000"/>
            <a:chOff x="7968600" y="6111720"/>
            <a:chExt cx="1172160" cy="756000"/>
          </a:xfrm>
        </p:grpSpPr>
        <p:sp>
          <p:nvSpPr>
            <p:cNvPr id="12" name="Rectangle 13"/>
            <p:cNvSpPr/>
            <p:nvPr/>
          </p:nvSpPr>
          <p:spPr>
            <a:xfrm>
              <a:off x="7971840" y="6114600"/>
              <a:ext cx="1168920" cy="753120"/>
            </a:xfrm>
            <a:prstGeom prst="rect">
              <a:avLst/>
            </a:prstGeom>
            <a:solidFill>
              <a:srgbClr val="1a2c57"/>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
          <p:nvSpPr>
            <p:cNvPr id="13" name="Right Triangle 14"/>
            <p:cNvSpPr/>
            <p:nvPr/>
          </p:nvSpPr>
          <p:spPr>
            <a:xfrm flipH="1">
              <a:off x="7968240" y="6114600"/>
              <a:ext cx="1168920" cy="753120"/>
            </a:xfrm>
            <a:prstGeom prst="rtTriangle">
              <a:avLst/>
            </a:prstGeom>
            <a:solidFill>
              <a:srgbClr val="dbb85b">
                <a:alpha val="88000"/>
              </a:srgb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
          <p:nvSpPr>
            <p:cNvPr id="14" name="Right Triangle 15"/>
            <p:cNvSpPr/>
            <p:nvPr/>
          </p:nvSpPr>
          <p:spPr>
            <a:xfrm flipH="1" flipV="1">
              <a:off x="7968240" y="6111720"/>
              <a:ext cx="1168920" cy="753120"/>
            </a:xfrm>
            <a:prstGeom prst="rtTriangle">
              <a:avLst/>
            </a:prstGeom>
            <a:solidFill>
              <a:srgbClr val="dbb85b">
                <a:alpha val="88000"/>
              </a:srgb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grpSp>
      <p:sp>
        <p:nvSpPr>
          <p:cNvPr id="15" name="Right Triangle 8"/>
          <p:cNvSpPr/>
          <p:nvPr/>
        </p:nvSpPr>
        <p:spPr>
          <a:xfrm flipV="1">
            <a:off x="0" y="-2880"/>
            <a:ext cx="1139040" cy="1682640"/>
          </a:xfrm>
          <a:prstGeom prst="rtTriangle">
            <a:avLst/>
          </a:prstGeom>
          <a:solidFill>
            <a:srgbClr val="1a2c57">
              <a:alpha val="53000"/>
            </a:srgb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
        <p:nvSpPr>
          <p:cNvPr id="16" name="Right Triangle 9"/>
          <p:cNvSpPr/>
          <p:nvPr/>
        </p:nvSpPr>
        <p:spPr>
          <a:xfrm>
            <a:off x="-3240" y="41040"/>
            <a:ext cx="883080" cy="6070320"/>
          </a:xfrm>
          <a:prstGeom prst="rtTriangle">
            <a:avLst/>
          </a:prstGeom>
          <a:solidFill>
            <a:srgbClr val="1a2c57"/>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
        <p:nvSpPr>
          <p:cNvPr id="17" name="Right Triangle 10"/>
          <p:cNvSpPr/>
          <p:nvPr/>
        </p:nvSpPr>
        <p:spPr>
          <a:xfrm flipV="1">
            <a:off x="0" y="-2880"/>
            <a:ext cx="665640" cy="5026320"/>
          </a:xfrm>
          <a:prstGeom prst="rtTriangle">
            <a:avLst/>
          </a:prstGeom>
          <a:solidFill>
            <a:srgbClr val="1a2c57">
              <a:alpha val="52000"/>
            </a:srgb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
        <p:nvSpPr>
          <p:cNvPr id="18" name="PlaceHolder 1"/>
          <p:cNvSpPr>
            <a:spLocks noGrp="1"/>
          </p:cNvSpPr>
          <p:nvPr>
            <p:ph type="sldNum" idx="1"/>
          </p:nvPr>
        </p:nvSpPr>
        <p:spPr>
          <a:xfrm>
            <a:off x="7971840" y="6356520"/>
            <a:ext cx="411480" cy="36180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1" lang="en-US" sz="1200" spc="-1" strike="noStrike">
                <a:solidFill>
                  <a:schemeClr val="lt1"/>
                </a:solidFill>
                <a:latin typeface="Times New Roman"/>
              </a:defRPr>
            </a:lvl1pPr>
          </a:lstStyle>
          <a:p>
            <a:pPr indent="0" algn="ctr" defTabSz="914400">
              <a:lnSpc>
                <a:spcPct val="100000"/>
              </a:lnSpc>
              <a:buNone/>
              <a:tabLst>
                <a:tab algn="l" pos="0"/>
              </a:tabLst>
            </a:pPr>
            <a:fld id="{93C87C79-17E8-4A0F-8A97-80B2B784E04B}" type="slidenum">
              <a:rPr b="1" lang="en-US" sz="1200" spc="-1" strike="noStrike">
                <a:solidFill>
                  <a:schemeClr val="lt1"/>
                </a:solidFill>
                <a:latin typeface="Times New Roman"/>
              </a:rPr>
              <a:t>1</a:t>
            </a:fld>
            <a:endParaRPr b="0" lang="en-AE" sz="1200" spc="-1" strike="noStrike">
              <a:solidFill>
                <a:srgbClr val="000000"/>
              </a:solidFill>
              <a:latin typeface="Times New Roman"/>
            </a:endParaRPr>
          </a:p>
        </p:txBody>
      </p:sp>
      <p:sp>
        <p:nvSpPr>
          <p:cNvPr id="19" name="PlaceHolder 2"/>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r>
              <a:rPr b="0" lang="en-AE" sz="4400" spc="-1" strike="noStrike">
                <a:solidFill>
                  <a:srgbClr val="000000"/>
                </a:solidFill>
                <a:latin typeface="Arial"/>
              </a:rPr>
              <a:t>Click to edit the title text format</a:t>
            </a:r>
            <a:endParaRPr b="0" lang="en-AE" sz="4400" spc="-1" strike="noStrike">
              <a:solidFill>
                <a:srgbClr val="000000"/>
              </a:solidFill>
              <a:latin typeface="Arial"/>
            </a:endParaRPr>
          </a:p>
        </p:txBody>
      </p:sp>
      <p:sp>
        <p:nvSpPr>
          <p:cNvPr id="20" name="PlaceHolder 3"/>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E" sz="3200" spc="-1" strike="noStrike">
                <a:solidFill>
                  <a:srgbClr val="000000"/>
                </a:solidFill>
                <a:latin typeface="Arial"/>
              </a:rPr>
              <a:t>Click to edit the outline text format</a:t>
            </a:r>
            <a:endParaRPr b="0" lang="en-AE"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AE" sz="2800" spc="-1" strike="noStrike">
                <a:solidFill>
                  <a:srgbClr val="000000"/>
                </a:solidFill>
                <a:latin typeface="Arial"/>
              </a:rPr>
              <a:t>Second Outline Level</a:t>
            </a:r>
            <a:endParaRPr b="0" lang="en-AE"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AE" sz="2400" spc="-1" strike="noStrike">
                <a:solidFill>
                  <a:srgbClr val="000000"/>
                </a:solidFill>
                <a:latin typeface="Arial"/>
              </a:rPr>
              <a:t>Third Outline Level</a:t>
            </a:r>
            <a:endParaRPr b="0" lang="en-AE"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AE" sz="2000" spc="-1" strike="noStrike">
                <a:solidFill>
                  <a:srgbClr val="000000"/>
                </a:solidFill>
                <a:latin typeface="Arial"/>
              </a:rPr>
              <a:t>Fourth Outline Level</a:t>
            </a:r>
            <a:endParaRPr b="0" lang="en-AE"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AE" sz="2000" spc="-1" strike="noStrike">
                <a:solidFill>
                  <a:srgbClr val="000000"/>
                </a:solidFill>
                <a:latin typeface="Arial"/>
              </a:rPr>
              <a:t>Fifth Outline Level</a:t>
            </a:r>
            <a:endParaRPr b="0" lang="en-AE"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AE" sz="2000" spc="-1" strike="noStrike">
                <a:solidFill>
                  <a:srgbClr val="000000"/>
                </a:solidFill>
                <a:latin typeface="Arial"/>
              </a:rPr>
              <a:t>Sixth Outline Level</a:t>
            </a:r>
            <a:endParaRPr b="0" lang="en-AE"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AE" sz="2000" spc="-1" strike="noStrike">
                <a:solidFill>
                  <a:srgbClr val="000000"/>
                </a:solidFill>
                <a:latin typeface="Arial"/>
              </a:rPr>
              <a:t>Seventh Outline Level</a:t>
            </a:r>
            <a:endParaRPr b="0" lang="en-AE"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57" name="Group 6"/>
          <p:cNvGrpSpPr/>
          <p:nvPr/>
        </p:nvGrpSpPr>
        <p:grpSpPr>
          <a:xfrm>
            <a:off x="7888680" y="6363720"/>
            <a:ext cx="1252080" cy="491040"/>
            <a:chOff x="7888680" y="6363720"/>
            <a:chExt cx="1252080" cy="491040"/>
          </a:xfrm>
        </p:grpSpPr>
        <p:sp>
          <p:nvSpPr>
            <p:cNvPr id="58" name="Rectangle 7"/>
            <p:cNvSpPr/>
            <p:nvPr/>
          </p:nvSpPr>
          <p:spPr>
            <a:xfrm>
              <a:off x="7891920" y="6366600"/>
              <a:ext cx="1248840" cy="488160"/>
            </a:xfrm>
            <a:prstGeom prst="rect">
              <a:avLst/>
            </a:prstGeom>
            <a:solidFill>
              <a:srgbClr val="1a2c57"/>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
          <p:nvSpPr>
            <p:cNvPr id="59" name="Right Triangle 8"/>
            <p:cNvSpPr/>
            <p:nvPr/>
          </p:nvSpPr>
          <p:spPr>
            <a:xfrm flipH="1">
              <a:off x="7888320" y="6366600"/>
              <a:ext cx="1248840" cy="488160"/>
            </a:xfrm>
            <a:prstGeom prst="rtTriangle">
              <a:avLst/>
            </a:prstGeom>
            <a:solidFill>
              <a:srgbClr val="dbb85b">
                <a:alpha val="88000"/>
              </a:srgb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
          <p:nvSpPr>
            <p:cNvPr id="60" name="Right Triangle 9"/>
            <p:cNvSpPr/>
            <p:nvPr/>
          </p:nvSpPr>
          <p:spPr>
            <a:xfrm flipH="1" flipV="1">
              <a:off x="7888320" y="6363720"/>
              <a:ext cx="1248840" cy="488160"/>
            </a:xfrm>
            <a:prstGeom prst="rtTriangle">
              <a:avLst/>
            </a:prstGeom>
            <a:solidFill>
              <a:srgbClr val="dbb85b">
                <a:alpha val="88000"/>
              </a:srgb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grpSp>
      <p:sp>
        <p:nvSpPr>
          <p:cNvPr id="61" name="Rectangle 10"/>
          <p:cNvSpPr/>
          <p:nvPr/>
        </p:nvSpPr>
        <p:spPr>
          <a:xfrm>
            <a:off x="0" y="6356520"/>
            <a:ext cx="7968600" cy="512280"/>
          </a:xfrm>
          <a:prstGeom prst="rect">
            <a:avLst/>
          </a:prstGeom>
          <a:solidFill>
            <a:srgbClr val="dbb85b"/>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93920">
              <a:lnSpc>
                <a:spcPct val="100000"/>
              </a:lnSpc>
            </a:pPr>
            <a:endParaRPr b="0" lang="en-US" sz="970" spc="-1" strike="noStrike">
              <a:solidFill>
                <a:schemeClr val="lt1"/>
              </a:solidFill>
              <a:latin typeface="Calibri"/>
            </a:endParaRPr>
          </a:p>
        </p:txBody>
      </p:sp>
      <p:sp>
        <p:nvSpPr>
          <p:cNvPr id="62" name="TextBox 12"/>
          <p:cNvSpPr/>
          <p:nvPr/>
        </p:nvSpPr>
        <p:spPr>
          <a:xfrm>
            <a:off x="704880" y="6525720"/>
            <a:ext cx="4298760" cy="22716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i="1" lang="en-US" sz="900" spc="-1" strike="noStrike">
                <a:solidFill>
                  <a:srgbClr val="1a2c57"/>
                </a:solidFill>
                <a:latin typeface="Times New Roman"/>
              </a:rPr>
              <a:t>Advancing Knowledge, Driving Change </a:t>
            </a:r>
            <a:r>
              <a:rPr b="0" lang="en-US" sz="900" spc="-1" strike="noStrike">
                <a:solidFill>
                  <a:srgbClr val="1a2c57"/>
                </a:solidFill>
                <a:latin typeface="Times New Roman"/>
              </a:rPr>
              <a:t>| </a:t>
            </a:r>
            <a:r>
              <a:rPr b="1" lang="en-US" sz="900" spc="-1" strike="noStrike">
                <a:solidFill>
                  <a:srgbClr val="1a2c57"/>
                </a:solidFill>
                <a:latin typeface="Times New Roman"/>
              </a:rPr>
              <a:t>www.kcau.ac.ke</a:t>
            </a:r>
            <a:endParaRPr b="0" lang="en-AE" sz="900" spc="-1" strike="noStrike">
              <a:solidFill>
                <a:srgbClr val="000000"/>
              </a:solidFill>
              <a:latin typeface="Arial"/>
            </a:endParaRPr>
          </a:p>
        </p:txBody>
      </p:sp>
      <p:sp>
        <p:nvSpPr>
          <p:cNvPr id="63" name="Right Triangle 12"/>
          <p:cNvSpPr/>
          <p:nvPr/>
        </p:nvSpPr>
        <p:spPr>
          <a:xfrm flipV="1">
            <a:off x="0" y="-2880"/>
            <a:ext cx="392760" cy="1682640"/>
          </a:xfrm>
          <a:prstGeom prst="rtTriangle">
            <a:avLst/>
          </a:prstGeom>
          <a:solidFill>
            <a:srgbClr val="1a2c57">
              <a:alpha val="53000"/>
            </a:srgb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
        <p:nvSpPr>
          <p:cNvPr id="64" name="Right Triangle 13"/>
          <p:cNvSpPr/>
          <p:nvPr/>
        </p:nvSpPr>
        <p:spPr>
          <a:xfrm>
            <a:off x="-13320" y="559080"/>
            <a:ext cx="432000" cy="6295680"/>
          </a:xfrm>
          <a:prstGeom prst="rtTriangle">
            <a:avLst/>
          </a:prstGeom>
          <a:solidFill>
            <a:srgbClr val="1a2c57"/>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
        <p:nvSpPr>
          <p:cNvPr id="65" name="Right Triangle 14"/>
          <p:cNvSpPr/>
          <p:nvPr/>
        </p:nvSpPr>
        <p:spPr>
          <a:xfrm flipV="1">
            <a:off x="-10080" y="-2880"/>
            <a:ext cx="311760" cy="5026320"/>
          </a:xfrm>
          <a:prstGeom prst="rtTriangle">
            <a:avLst/>
          </a:prstGeom>
          <a:solidFill>
            <a:srgbClr val="1a2c57">
              <a:alpha val="52000"/>
            </a:srgb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
        <p:nvSpPr>
          <p:cNvPr id="66" name="Rectangle 3"/>
          <p:cNvSpPr/>
          <p:nvPr/>
        </p:nvSpPr>
        <p:spPr>
          <a:xfrm>
            <a:off x="-3240" y="6366600"/>
            <a:ext cx="1035360" cy="502200"/>
          </a:xfrm>
          <a:custGeom>
            <a:avLst/>
            <a:gdLst>
              <a:gd name="textAreaLeft" fmla="*/ 0 w 1035360"/>
              <a:gd name="textAreaRight" fmla="*/ 1038600 w 1035360"/>
              <a:gd name="textAreaTop" fmla="*/ 0 h 502200"/>
              <a:gd name="textAreaBottom" fmla="*/ 505440 h 502200"/>
            </a:gdLst>
            <a:ahLst/>
            <a:rect l="textAreaLeft" t="textAreaTop" r="textAreaRight" b="textAreaBottom"/>
            <a:pathLst>
              <a:path w="1038665" h="770283">
                <a:moveTo>
                  <a:pt x="0" y="0"/>
                </a:moveTo>
                <a:lnTo>
                  <a:pt x="886265" y="0"/>
                </a:lnTo>
                <a:lnTo>
                  <a:pt x="1038665" y="770283"/>
                </a:lnTo>
                <a:lnTo>
                  <a:pt x="0" y="77028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pic>
        <p:nvPicPr>
          <p:cNvPr id="67" name="Picture 16" descr=""/>
          <p:cNvPicPr/>
          <p:nvPr/>
        </p:nvPicPr>
        <p:blipFill>
          <a:blip r:embed="rId2"/>
          <a:stretch/>
        </p:blipFill>
        <p:spPr>
          <a:xfrm>
            <a:off x="59400" y="6329520"/>
            <a:ext cx="696600" cy="585000"/>
          </a:xfrm>
          <a:prstGeom prst="rect">
            <a:avLst/>
          </a:prstGeom>
          <a:ln w="0">
            <a:noFill/>
          </a:ln>
        </p:spPr>
      </p:pic>
      <p:sp>
        <p:nvSpPr>
          <p:cNvPr id="68" name="PlaceHolder 1"/>
          <p:cNvSpPr>
            <a:spLocks noGrp="1"/>
          </p:cNvSpPr>
          <p:nvPr>
            <p:ph type="sldNum" idx="2"/>
          </p:nvPr>
        </p:nvSpPr>
        <p:spPr>
          <a:xfrm>
            <a:off x="7891920" y="6366600"/>
            <a:ext cx="491400" cy="28908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1" lang="en-US" sz="1200" spc="-1" strike="noStrike">
                <a:solidFill>
                  <a:schemeClr val="lt1"/>
                </a:solidFill>
                <a:latin typeface="Times New Roman"/>
              </a:defRPr>
            </a:lvl1pPr>
          </a:lstStyle>
          <a:p>
            <a:pPr indent="0" algn="ctr" defTabSz="914400">
              <a:lnSpc>
                <a:spcPct val="100000"/>
              </a:lnSpc>
              <a:buNone/>
              <a:tabLst>
                <a:tab algn="l" pos="0"/>
              </a:tabLst>
            </a:pPr>
            <a:fld id="{881235BF-F93F-4323-B9CE-0CC53871A37F}" type="slidenum">
              <a:rPr b="1" lang="en-US" sz="1200" spc="-1" strike="noStrike">
                <a:solidFill>
                  <a:schemeClr val="lt1"/>
                </a:solidFill>
                <a:latin typeface="Times New Roman"/>
              </a:rPr>
              <a:t>&lt;number&gt;</a:t>
            </a:fld>
            <a:endParaRPr b="0" lang="en-AE" sz="1200" spc="-1" strike="noStrike">
              <a:solidFill>
                <a:srgbClr val="000000"/>
              </a:solidFill>
              <a:latin typeface="Times New Roman"/>
            </a:endParaRPr>
          </a:p>
        </p:txBody>
      </p:sp>
      <p:sp>
        <p:nvSpPr>
          <p:cNvPr id="69" name="PlaceHolder 2"/>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r>
              <a:rPr b="0" lang="en-AE" sz="4400" spc="-1" strike="noStrike">
                <a:solidFill>
                  <a:srgbClr val="000000"/>
                </a:solidFill>
                <a:latin typeface="Arial"/>
              </a:rPr>
              <a:t>Click to edit the title text format</a:t>
            </a:r>
            <a:endParaRPr b="0" lang="en-AE" sz="4400" spc="-1" strike="noStrike">
              <a:solidFill>
                <a:srgbClr val="000000"/>
              </a:solidFill>
              <a:latin typeface="Arial"/>
            </a:endParaRPr>
          </a:p>
        </p:txBody>
      </p:sp>
      <p:sp>
        <p:nvSpPr>
          <p:cNvPr id="70" name="PlaceHolder 3"/>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E" sz="3200" spc="-1" strike="noStrike">
                <a:solidFill>
                  <a:srgbClr val="000000"/>
                </a:solidFill>
                <a:latin typeface="Arial"/>
              </a:rPr>
              <a:t>Click to edit the outline text format</a:t>
            </a:r>
            <a:endParaRPr b="0" lang="en-AE"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AE" sz="2800" spc="-1" strike="noStrike">
                <a:solidFill>
                  <a:srgbClr val="000000"/>
                </a:solidFill>
                <a:latin typeface="Arial"/>
              </a:rPr>
              <a:t>Second Outline Level</a:t>
            </a:r>
            <a:endParaRPr b="0" lang="en-AE"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AE" sz="2400" spc="-1" strike="noStrike">
                <a:solidFill>
                  <a:srgbClr val="000000"/>
                </a:solidFill>
                <a:latin typeface="Arial"/>
              </a:rPr>
              <a:t>Third Outline Level</a:t>
            </a:r>
            <a:endParaRPr b="0" lang="en-AE"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AE" sz="2000" spc="-1" strike="noStrike">
                <a:solidFill>
                  <a:srgbClr val="000000"/>
                </a:solidFill>
                <a:latin typeface="Arial"/>
              </a:rPr>
              <a:t>Fourth Outline Level</a:t>
            </a:r>
            <a:endParaRPr b="0" lang="en-AE"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AE" sz="2000" spc="-1" strike="noStrike">
                <a:solidFill>
                  <a:srgbClr val="000000"/>
                </a:solidFill>
                <a:latin typeface="Arial"/>
              </a:rPr>
              <a:t>Fifth Outline Level</a:t>
            </a:r>
            <a:endParaRPr b="0" lang="en-AE"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AE" sz="2000" spc="-1" strike="noStrike">
                <a:solidFill>
                  <a:srgbClr val="000000"/>
                </a:solidFill>
                <a:latin typeface="Arial"/>
              </a:rPr>
              <a:t>Sixth Outline Level</a:t>
            </a:r>
            <a:endParaRPr b="0" lang="en-AE"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AE" sz="2000" spc="-1" strike="noStrike">
                <a:solidFill>
                  <a:srgbClr val="000000"/>
                </a:solidFill>
                <a:latin typeface="Arial"/>
              </a:rPr>
              <a:t>Seventh Outline Level</a:t>
            </a:r>
            <a:endParaRPr b="0" lang="en-AE"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07" name="Group 6"/>
          <p:cNvGrpSpPr/>
          <p:nvPr/>
        </p:nvGrpSpPr>
        <p:grpSpPr>
          <a:xfrm>
            <a:off x="7888680" y="6363720"/>
            <a:ext cx="1252080" cy="491040"/>
            <a:chOff x="7888680" y="6363720"/>
            <a:chExt cx="1252080" cy="491040"/>
          </a:xfrm>
        </p:grpSpPr>
        <p:sp>
          <p:nvSpPr>
            <p:cNvPr id="108" name="Rectangle 7"/>
            <p:cNvSpPr/>
            <p:nvPr/>
          </p:nvSpPr>
          <p:spPr>
            <a:xfrm>
              <a:off x="7891920" y="6366600"/>
              <a:ext cx="1248840" cy="488160"/>
            </a:xfrm>
            <a:prstGeom prst="rect">
              <a:avLst/>
            </a:prstGeom>
            <a:solidFill>
              <a:srgbClr val="1a2c57"/>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
          <p:nvSpPr>
            <p:cNvPr id="109" name="Right Triangle 8"/>
            <p:cNvSpPr/>
            <p:nvPr/>
          </p:nvSpPr>
          <p:spPr>
            <a:xfrm flipH="1">
              <a:off x="7888320" y="6366600"/>
              <a:ext cx="1248840" cy="488160"/>
            </a:xfrm>
            <a:prstGeom prst="rtTriangle">
              <a:avLst/>
            </a:prstGeom>
            <a:solidFill>
              <a:srgbClr val="dbb85b">
                <a:alpha val="88000"/>
              </a:srgb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
          <p:nvSpPr>
            <p:cNvPr id="110" name="Right Triangle 9"/>
            <p:cNvSpPr/>
            <p:nvPr/>
          </p:nvSpPr>
          <p:spPr>
            <a:xfrm flipH="1" flipV="1">
              <a:off x="7888320" y="6363720"/>
              <a:ext cx="1248840" cy="488160"/>
            </a:xfrm>
            <a:prstGeom prst="rtTriangle">
              <a:avLst/>
            </a:prstGeom>
            <a:solidFill>
              <a:srgbClr val="dbb85b">
                <a:alpha val="88000"/>
              </a:srgb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grpSp>
      <p:sp>
        <p:nvSpPr>
          <p:cNvPr id="111" name="Rectangle 10"/>
          <p:cNvSpPr/>
          <p:nvPr/>
        </p:nvSpPr>
        <p:spPr>
          <a:xfrm>
            <a:off x="0" y="6356520"/>
            <a:ext cx="7968600" cy="512280"/>
          </a:xfrm>
          <a:prstGeom prst="rect">
            <a:avLst/>
          </a:prstGeom>
          <a:solidFill>
            <a:srgbClr val="dbb85b"/>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93920">
              <a:lnSpc>
                <a:spcPct val="100000"/>
              </a:lnSpc>
            </a:pPr>
            <a:endParaRPr b="0" lang="en-US" sz="970" spc="-1" strike="noStrike">
              <a:solidFill>
                <a:schemeClr val="lt1"/>
              </a:solidFill>
              <a:latin typeface="Calibri"/>
            </a:endParaRPr>
          </a:p>
        </p:txBody>
      </p:sp>
      <p:sp>
        <p:nvSpPr>
          <p:cNvPr id="112" name="TextBox 12"/>
          <p:cNvSpPr/>
          <p:nvPr/>
        </p:nvSpPr>
        <p:spPr>
          <a:xfrm>
            <a:off x="704880" y="6525720"/>
            <a:ext cx="4298760" cy="22716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i="1" lang="en-US" sz="900" spc="-1" strike="noStrike">
                <a:solidFill>
                  <a:srgbClr val="1a2c57"/>
                </a:solidFill>
                <a:latin typeface="Times New Roman"/>
              </a:rPr>
              <a:t>Advancing Knowledge, Driving Change </a:t>
            </a:r>
            <a:r>
              <a:rPr b="0" lang="en-US" sz="900" spc="-1" strike="noStrike">
                <a:solidFill>
                  <a:srgbClr val="1a2c57"/>
                </a:solidFill>
                <a:latin typeface="Times New Roman"/>
              </a:rPr>
              <a:t>| </a:t>
            </a:r>
            <a:r>
              <a:rPr b="1" lang="en-US" sz="900" spc="-1" strike="noStrike">
                <a:solidFill>
                  <a:srgbClr val="1a2c57"/>
                </a:solidFill>
                <a:latin typeface="Times New Roman"/>
              </a:rPr>
              <a:t>www.kcau.ac.ke</a:t>
            </a:r>
            <a:endParaRPr b="0" lang="en-AE" sz="900" spc="-1" strike="noStrike">
              <a:solidFill>
                <a:srgbClr val="000000"/>
              </a:solidFill>
              <a:latin typeface="Arial"/>
            </a:endParaRPr>
          </a:p>
        </p:txBody>
      </p:sp>
      <p:sp>
        <p:nvSpPr>
          <p:cNvPr id="113" name="Right Triangle 12"/>
          <p:cNvSpPr/>
          <p:nvPr/>
        </p:nvSpPr>
        <p:spPr>
          <a:xfrm flipV="1">
            <a:off x="0" y="-2880"/>
            <a:ext cx="392760" cy="1682640"/>
          </a:xfrm>
          <a:prstGeom prst="rtTriangle">
            <a:avLst/>
          </a:prstGeom>
          <a:solidFill>
            <a:srgbClr val="1a2c57">
              <a:alpha val="53000"/>
            </a:srgb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
        <p:nvSpPr>
          <p:cNvPr id="114" name="Right Triangle 13"/>
          <p:cNvSpPr/>
          <p:nvPr/>
        </p:nvSpPr>
        <p:spPr>
          <a:xfrm>
            <a:off x="-13320" y="559080"/>
            <a:ext cx="432000" cy="6295680"/>
          </a:xfrm>
          <a:prstGeom prst="rtTriangle">
            <a:avLst/>
          </a:prstGeom>
          <a:solidFill>
            <a:srgbClr val="1a2c57"/>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
        <p:nvSpPr>
          <p:cNvPr id="115" name="Right Triangle 14"/>
          <p:cNvSpPr/>
          <p:nvPr/>
        </p:nvSpPr>
        <p:spPr>
          <a:xfrm flipV="1">
            <a:off x="-10080" y="-2880"/>
            <a:ext cx="311760" cy="5026320"/>
          </a:xfrm>
          <a:prstGeom prst="rtTriangle">
            <a:avLst/>
          </a:prstGeom>
          <a:solidFill>
            <a:srgbClr val="1a2c57">
              <a:alpha val="52000"/>
            </a:srgb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
        <p:nvSpPr>
          <p:cNvPr id="116" name="Rectangle 3"/>
          <p:cNvSpPr/>
          <p:nvPr/>
        </p:nvSpPr>
        <p:spPr>
          <a:xfrm>
            <a:off x="-3240" y="6366600"/>
            <a:ext cx="1035360" cy="502200"/>
          </a:xfrm>
          <a:custGeom>
            <a:avLst/>
            <a:gdLst>
              <a:gd name="textAreaLeft" fmla="*/ 0 w 1035360"/>
              <a:gd name="textAreaRight" fmla="*/ 1038600 w 1035360"/>
              <a:gd name="textAreaTop" fmla="*/ 0 h 502200"/>
              <a:gd name="textAreaBottom" fmla="*/ 505440 h 502200"/>
            </a:gdLst>
            <a:ahLst/>
            <a:rect l="textAreaLeft" t="textAreaTop" r="textAreaRight" b="textAreaBottom"/>
            <a:pathLst>
              <a:path w="1038665" h="770283">
                <a:moveTo>
                  <a:pt x="0" y="0"/>
                </a:moveTo>
                <a:lnTo>
                  <a:pt x="886265" y="0"/>
                </a:lnTo>
                <a:lnTo>
                  <a:pt x="1038665" y="770283"/>
                </a:lnTo>
                <a:lnTo>
                  <a:pt x="0" y="77028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pic>
        <p:nvPicPr>
          <p:cNvPr id="117" name="Picture 16" descr=""/>
          <p:cNvPicPr/>
          <p:nvPr/>
        </p:nvPicPr>
        <p:blipFill>
          <a:blip r:embed="rId2"/>
          <a:stretch/>
        </p:blipFill>
        <p:spPr>
          <a:xfrm>
            <a:off x="59400" y="6329520"/>
            <a:ext cx="696600" cy="585000"/>
          </a:xfrm>
          <a:prstGeom prst="rect">
            <a:avLst/>
          </a:prstGeom>
          <a:ln w="0">
            <a:noFill/>
          </a:ln>
        </p:spPr>
      </p:pic>
      <p:sp>
        <p:nvSpPr>
          <p:cNvPr id="118" name="PlaceHolder 1"/>
          <p:cNvSpPr>
            <a:spLocks noGrp="1"/>
          </p:cNvSpPr>
          <p:nvPr>
            <p:ph type="sldNum" idx="3"/>
          </p:nvPr>
        </p:nvSpPr>
        <p:spPr>
          <a:xfrm>
            <a:off x="7891920" y="6366600"/>
            <a:ext cx="491400" cy="28908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1" lang="en-US" sz="1200" spc="-1" strike="noStrike">
                <a:solidFill>
                  <a:schemeClr val="lt1"/>
                </a:solidFill>
                <a:latin typeface="Times New Roman"/>
              </a:defRPr>
            </a:lvl1pPr>
          </a:lstStyle>
          <a:p>
            <a:pPr indent="0" algn="ctr" defTabSz="914400">
              <a:lnSpc>
                <a:spcPct val="100000"/>
              </a:lnSpc>
              <a:buNone/>
              <a:tabLst>
                <a:tab algn="l" pos="0"/>
              </a:tabLst>
            </a:pPr>
            <a:fld id="{26D38083-748B-4C09-B725-CF811E2AC254}" type="slidenum">
              <a:rPr b="1" lang="en-US" sz="1200" spc="-1" strike="noStrike">
                <a:solidFill>
                  <a:schemeClr val="lt1"/>
                </a:solidFill>
                <a:latin typeface="Times New Roman"/>
              </a:rPr>
              <a:t>&lt;number&gt;</a:t>
            </a:fld>
            <a:endParaRPr b="0" lang="en-AE" sz="1200" spc="-1" strike="noStrike">
              <a:solidFill>
                <a:srgbClr val="000000"/>
              </a:solidFill>
              <a:latin typeface="Times New Roman"/>
            </a:endParaRPr>
          </a:p>
        </p:txBody>
      </p:sp>
      <p:sp>
        <p:nvSpPr>
          <p:cNvPr id="119" name="PlaceHolder 2"/>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r>
              <a:rPr b="0" lang="en-AE" sz="4400" spc="-1" strike="noStrike">
                <a:solidFill>
                  <a:srgbClr val="000000"/>
                </a:solidFill>
                <a:latin typeface="Arial"/>
              </a:rPr>
              <a:t>Click to edit the title text format</a:t>
            </a:r>
            <a:endParaRPr b="0" lang="en-AE" sz="4400" spc="-1" strike="noStrike">
              <a:solidFill>
                <a:srgbClr val="000000"/>
              </a:solidFill>
              <a:latin typeface="Arial"/>
            </a:endParaRPr>
          </a:p>
        </p:txBody>
      </p:sp>
      <p:sp>
        <p:nvSpPr>
          <p:cNvPr id="120" name="PlaceHolder 3"/>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E" sz="3200" spc="-1" strike="noStrike">
                <a:solidFill>
                  <a:srgbClr val="000000"/>
                </a:solidFill>
                <a:latin typeface="Arial"/>
              </a:rPr>
              <a:t>Click to edit the outline text format</a:t>
            </a:r>
            <a:endParaRPr b="0" lang="en-AE"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AE" sz="2800" spc="-1" strike="noStrike">
                <a:solidFill>
                  <a:srgbClr val="000000"/>
                </a:solidFill>
                <a:latin typeface="Arial"/>
              </a:rPr>
              <a:t>Second Outline Level</a:t>
            </a:r>
            <a:endParaRPr b="0" lang="en-AE"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AE" sz="2400" spc="-1" strike="noStrike">
                <a:solidFill>
                  <a:srgbClr val="000000"/>
                </a:solidFill>
                <a:latin typeface="Arial"/>
              </a:rPr>
              <a:t>Third Outline Level</a:t>
            </a:r>
            <a:endParaRPr b="0" lang="en-AE"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AE" sz="2000" spc="-1" strike="noStrike">
                <a:solidFill>
                  <a:srgbClr val="000000"/>
                </a:solidFill>
                <a:latin typeface="Arial"/>
              </a:rPr>
              <a:t>Fourth Outline Level</a:t>
            </a:r>
            <a:endParaRPr b="0" lang="en-AE"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AE" sz="2000" spc="-1" strike="noStrike">
                <a:solidFill>
                  <a:srgbClr val="000000"/>
                </a:solidFill>
                <a:latin typeface="Arial"/>
              </a:rPr>
              <a:t>Fifth Outline Level</a:t>
            </a:r>
            <a:endParaRPr b="0" lang="en-AE"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AE" sz="2000" spc="-1" strike="noStrike">
                <a:solidFill>
                  <a:srgbClr val="000000"/>
                </a:solidFill>
                <a:latin typeface="Arial"/>
              </a:rPr>
              <a:t>Sixth Outline Level</a:t>
            </a:r>
            <a:endParaRPr b="0" lang="en-AE"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AE" sz="2000" spc="-1" strike="noStrike">
                <a:solidFill>
                  <a:srgbClr val="000000"/>
                </a:solidFill>
                <a:latin typeface="Arial"/>
              </a:rPr>
              <a:t>Seventh Outline Level</a:t>
            </a:r>
            <a:endParaRPr b="0" lang="en-AE"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57" name="Group 6"/>
          <p:cNvGrpSpPr/>
          <p:nvPr/>
        </p:nvGrpSpPr>
        <p:grpSpPr>
          <a:xfrm>
            <a:off x="7888680" y="6363720"/>
            <a:ext cx="1252080" cy="491040"/>
            <a:chOff x="7888680" y="6363720"/>
            <a:chExt cx="1252080" cy="491040"/>
          </a:xfrm>
        </p:grpSpPr>
        <p:sp>
          <p:nvSpPr>
            <p:cNvPr id="158" name="Rectangle 7"/>
            <p:cNvSpPr/>
            <p:nvPr/>
          </p:nvSpPr>
          <p:spPr>
            <a:xfrm>
              <a:off x="7891920" y="6366600"/>
              <a:ext cx="1248840" cy="488160"/>
            </a:xfrm>
            <a:prstGeom prst="rect">
              <a:avLst/>
            </a:prstGeom>
            <a:solidFill>
              <a:srgbClr val="1a2c57"/>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
          <p:nvSpPr>
            <p:cNvPr id="159" name="Right Triangle 8"/>
            <p:cNvSpPr/>
            <p:nvPr/>
          </p:nvSpPr>
          <p:spPr>
            <a:xfrm flipH="1">
              <a:off x="7888320" y="6366600"/>
              <a:ext cx="1248840" cy="488160"/>
            </a:xfrm>
            <a:prstGeom prst="rtTriangle">
              <a:avLst/>
            </a:prstGeom>
            <a:solidFill>
              <a:srgbClr val="dbb85b">
                <a:alpha val="88000"/>
              </a:srgb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
          <p:nvSpPr>
            <p:cNvPr id="160" name="Right Triangle 9"/>
            <p:cNvSpPr/>
            <p:nvPr/>
          </p:nvSpPr>
          <p:spPr>
            <a:xfrm flipH="1" flipV="1">
              <a:off x="7888320" y="6363720"/>
              <a:ext cx="1248840" cy="488160"/>
            </a:xfrm>
            <a:prstGeom prst="rtTriangle">
              <a:avLst/>
            </a:prstGeom>
            <a:solidFill>
              <a:srgbClr val="dbb85b">
                <a:alpha val="88000"/>
              </a:srgb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grpSp>
      <p:sp>
        <p:nvSpPr>
          <p:cNvPr id="161" name="Rectangle 10"/>
          <p:cNvSpPr/>
          <p:nvPr/>
        </p:nvSpPr>
        <p:spPr>
          <a:xfrm>
            <a:off x="0" y="6356520"/>
            <a:ext cx="7968600" cy="512280"/>
          </a:xfrm>
          <a:prstGeom prst="rect">
            <a:avLst/>
          </a:prstGeom>
          <a:solidFill>
            <a:srgbClr val="dbb85b"/>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93920">
              <a:lnSpc>
                <a:spcPct val="100000"/>
              </a:lnSpc>
            </a:pPr>
            <a:endParaRPr b="0" lang="en-US" sz="970" spc="-1" strike="noStrike">
              <a:solidFill>
                <a:schemeClr val="lt1"/>
              </a:solidFill>
              <a:latin typeface="Calibri"/>
            </a:endParaRPr>
          </a:p>
        </p:txBody>
      </p:sp>
      <p:sp>
        <p:nvSpPr>
          <p:cNvPr id="162" name="TextBox 12"/>
          <p:cNvSpPr/>
          <p:nvPr/>
        </p:nvSpPr>
        <p:spPr>
          <a:xfrm>
            <a:off x="704880" y="6525720"/>
            <a:ext cx="4298760" cy="22716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i="1" lang="en-US" sz="900" spc="-1" strike="noStrike">
                <a:solidFill>
                  <a:srgbClr val="1a2c57"/>
                </a:solidFill>
                <a:latin typeface="Times New Roman"/>
              </a:rPr>
              <a:t>Advancing Knowledge, Driving Change </a:t>
            </a:r>
            <a:r>
              <a:rPr b="0" lang="en-US" sz="900" spc="-1" strike="noStrike">
                <a:solidFill>
                  <a:srgbClr val="1a2c57"/>
                </a:solidFill>
                <a:latin typeface="Times New Roman"/>
              </a:rPr>
              <a:t>| </a:t>
            </a:r>
            <a:r>
              <a:rPr b="1" lang="en-US" sz="900" spc="-1" strike="noStrike">
                <a:solidFill>
                  <a:srgbClr val="1a2c57"/>
                </a:solidFill>
                <a:latin typeface="Times New Roman"/>
              </a:rPr>
              <a:t>www.kcau.ac.ke</a:t>
            </a:r>
            <a:endParaRPr b="0" lang="en-AE" sz="900" spc="-1" strike="noStrike">
              <a:solidFill>
                <a:srgbClr val="000000"/>
              </a:solidFill>
              <a:latin typeface="Arial"/>
            </a:endParaRPr>
          </a:p>
        </p:txBody>
      </p:sp>
      <p:sp>
        <p:nvSpPr>
          <p:cNvPr id="163" name="Right Triangle 12"/>
          <p:cNvSpPr/>
          <p:nvPr/>
        </p:nvSpPr>
        <p:spPr>
          <a:xfrm flipV="1">
            <a:off x="0" y="-2880"/>
            <a:ext cx="392760" cy="1682640"/>
          </a:xfrm>
          <a:prstGeom prst="rtTriangle">
            <a:avLst/>
          </a:prstGeom>
          <a:solidFill>
            <a:srgbClr val="1a2c57">
              <a:alpha val="53000"/>
            </a:srgb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
        <p:nvSpPr>
          <p:cNvPr id="164" name="Right Triangle 13"/>
          <p:cNvSpPr/>
          <p:nvPr/>
        </p:nvSpPr>
        <p:spPr>
          <a:xfrm>
            <a:off x="-13320" y="559080"/>
            <a:ext cx="432000" cy="6295680"/>
          </a:xfrm>
          <a:prstGeom prst="rtTriangle">
            <a:avLst/>
          </a:prstGeom>
          <a:solidFill>
            <a:srgbClr val="1a2c57"/>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
        <p:nvSpPr>
          <p:cNvPr id="165" name="Right Triangle 14"/>
          <p:cNvSpPr/>
          <p:nvPr/>
        </p:nvSpPr>
        <p:spPr>
          <a:xfrm flipV="1">
            <a:off x="-10080" y="-2880"/>
            <a:ext cx="311760" cy="5026320"/>
          </a:xfrm>
          <a:prstGeom prst="rtTriangle">
            <a:avLst/>
          </a:prstGeom>
          <a:solidFill>
            <a:srgbClr val="1a2c57">
              <a:alpha val="52000"/>
            </a:srgb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
        <p:nvSpPr>
          <p:cNvPr id="166" name="Rectangle 3"/>
          <p:cNvSpPr/>
          <p:nvPr/>
        </p:nvSpPr>
        <p:spPr>
          <a:xfrm>
            <a:off x="-3240" y="6366600"/>
            <a:ext cx="1035360" cy="502200"/>
          </a:xfrm>
          <a:custGeom>
            <a:avLst/>
            <a:gdLst>
              <a:gd name="textAreaLeft" fmla="*/ 0 w 1035360"/>
              <a:gd name="textAreaRight" fmla="*/ 1038600 w 1035360"/>
              <a:gd name="textAreaTop" fmla="*/ 0 h 502200"/>
              <a:gd name="textAreaBottom" fmla="*/ 505440 h 502200"/>
            </a:gdLst>
            <a:ahLst/>
            <a:rect l="textAreaLeft" t="textAreaTop" r="textAreaRight" b="textAreaBottom"/>
            <a:pathLst>
              <a:path w="1038665" h="770283">
                <a:moveTo>
                  <a:pt x="0" y="0"/>
                </a:moveTo>
                <a:lnTo>
                  <a:pt x="886265" y="0"/>
                </a:lnTo>
                <a:lnTo>
                  <a:pt x="1038665" y="770283"/>
                </a:lnTo>
                <a:lnTo>
                  <a:pt x="0" y="77028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pic>
        <p:nvPicPr>
          <p:cNvPr id="167" name="Picture 16" descr=""/>
          <p:cNvPicPr/>
          <p:nvPr/>
        </p:nvPicPr>
        <p:blipFill>
          <a:blip r:embed="rId2"/>
          <a:stretch/>
        </p:blipFill>
        <p:spPr>
          <a:xfrm>
            <a:off x="59400" y="6329520"/>
            <a:ext cx="696600" cy="585000"/>
          </a:xfrm>
          <a:prstGeom prst="rect">
            <a:avLst/>
          </a:prstGeom>
          <a:ln w="0">
            <a:noFill/>
          </a:ln>
        </p:spPr>
      </p:pic>
      <p:sp>
        <p:nvSpPr>
          <p:cNvPr id="168"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AE" sz="1800" spc="-1" strike="noStrike">
                <a:solidFill>
                  <a:srgbClr val="000000"/>
                </a:solidFill>
                <a:latin typeface="Arial"/>
              </a:rPr>
              <a:t>Click to edit the title text format</a:t>
            </a:r>
            <a:endParaRPr b="0" lang="en-AE" sz="1800" spc="-1" strike="noStrike">
              <a:solidFill>
                <a:srgbClr val="000000"/>
              </a:solidFill>
              <a:latin typeface="Arial"/>
            </a:endParaRPr>
          </a:p>
        </p:txBody>
      </p:sp>
      <p:sp>
        <p:nvSpPr>
          <p:cNvPr id="169"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68333"/>
          </a:bodyPr>
          <a:p>
            <a:pPr marL="432000" indent="-324000">
              <a:spcBef>
                <a:spcPts val="1417"/>
              </a:spcBef>
              <a:buClr>
                <a:srgbClr val="000000"/>
              </a:buClr>
              <a:buSzPct val="45000"/>
              <a:buFont typeface="Wingdings" charset="2"/>
              <a:buChar char=""/>
            </a:pPr>
            <a:r>
              <a:rPr b="0" lang="en-AE" sz="1800" spc="-1" strike="noStrike">
                <a:solidFill>
                  <a:srgbClr val="000000"/>
                </a:solidFill>
                <a:latin typeface="Arial"/>
              </a:rPr>
              <a:t>Click to edit the outline text format</a:t>
            </a:r>
            <a:endParaRPr b="0" lang="en-AE"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AE" sz="1800" spc="-1" strike="noStrike">
                <a:solidFill>
                  <a:srgbClr val="000000"/>
                </a:solidFill>
                <a:latin typeface="Arial"/>
              </a:rPr>
              <a:t>Second Outline Level</a:t>
            </a:r>
            <a:endParaRPr b="0" lang="en-AE"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AE" sz="1800" spc="-1" strike="noStrike">
                <a:solidFill>
                  <a:srgbClr val="000000"/>
                </a:solidFill>
                <a:latin typeface="Arial"/>
              </a:rPr>
              <a:t>Third Outline Level</a:t>
            </a:r>
            <a:endParaRPr b="0" lang="en-AE"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AE" sz="1800" spc="-1" strike="noStrike">
                <a:solidFill>
                  <a:srgbClr val="000000"/>
                </a:solidFill>
                <a:latin typeface="Arial"/>
              </a:rPr>
              <a:t>Fourth Outline Level</a:t>
            </a:r>
            <a:endParaRPr b="0" lang="en-AE"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AE" sz="1800" spc="-1" strike="noStrike">
                <a:solidFill>
                  <a:srgbClr val="000000"/>
                </a:solidFill>
                <a:latin typeface="Arial"/>
              </a:rPr>
              <a:t>Fifth Outline Level</a:t>
            </a:r>
            <a:endParaRPr b="0" lang="en-AE"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AE" sz="1800" spc="-1" strike="noStrike">
                <a:solidFill>
                  <a:srgbClr val="000000"/>
                </a:solidFill>
                <a:latin typeface="Arial"/>
              </a:rPr>
              <a:t>Sixth Outline Level</a:t>
            </a:r>
            <a:endParaRPr b="0" lang="en-AE"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AE" sz="1800" spc="-1" strike="noStrike">
                <a:solidFill>
                  <a:srgbClr val="000000"/>
                </a:solidFill>
                <a:latin typeface="Arial"/>
              </a:rPr>
              <a:t>Seventh Outline Level</a:t>
            </a:r>
            <a:endParaRPr b="0" lang="en-AE" sz="1800" spc="-1" strike="noStrike">
              <a:solidFill>
                <a:srgbClr val="000000"/>
              </a:solidFill>
              <a:latin typeface="Arial"/>
            </a:endParaRPr>
          </a:p>
        </p:txBody>
      </p:sp>
      <p:sp>
        <p:nvSpPr>
          <p:cNvPr id="170"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68333"/>
          </a:bodyPr>
          <a:p>
            <a:pPr marL="432000" indent="-324000">
              <a:spcBef>
                <a:spcPts val="1417"/>
              </a:spcBef>
              <a:buClr>
                <a:srgbClr val="000000"/>
              </a:buClr>
              <a:buSzPct val="45000"/>
              <a:buFont typeface="Wingdings" charset="2"/>
              <a:buChar char=""/>
            </a:pPr>
            <a:r>
              <a:rPr b="0" lang="en-AE" sz="1800" spc="-1" strike="noStrike">
                <a:solidFill>
                  <a:srgbClr val="000000"/>
                </a:solidFill>
                <a:latin typeface="Arial"/>
              </a:rPr>
              <a:t>Click to edit the outline text format</a:t>
            </a:r>
            <a:endParaRPr b="0" lang="en-AE"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AE" sz="1800" spc="-1" strike="noStrike">
                <a:solidFill>
                  <a:srgbClr val="000000"/>
                </a:solidFill>
                <a:latin typeface="Arial"/>
              </a:rPr>
              <a:t>Second Outline Level</a:t>
            </a:r>
            <a:endParaRPr b="0" lang="en-AE"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AE" sz="1800" spc="-1" strike="noStrike">
                <a:solidFill>
                  <a:srgbClr val="000000"/>
                </a:solidFill>
                <a:latin typeface="Arial"/>
              </a:rPr>
              <a:t>Third Outline Level</a:t>
            </a:r>
            <a:endParaRPr b="0" lang="en-AE"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AE" sz="1800" spc="-1" strike="noStrike">
                <a:solidFill>
                  <a:srgbClr val="000000"/>
                </a:solidFill>
                <a:latin typeface="Arial"/>
              </a:rPr>
              <a:t>Fourth Outline Level</a:t>
            </a:r>
            <a:endParaRPr b="0" lang="en-AE"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AE" sz="1800" spc="-1" strike="noStrike">
                <a:solidFill>
                  <a:srgbClr val="000000"/>
                </a:solidFill>
                <a:latin typeface="Arial"/>
              </a:rPr>
              <a:t>Fifth Outline Level</a:t>
            </a:r>
            <a:endParaRPr b="0" lang="en-AE"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AE" sz="1800" spc="-1" strike="noStrike">
                <a:solidFill>
                  <a:srgbClr val="000000"/>
                </a:solidFill>
                <a:latin typeface="Arial"/>
              </a:rPr>
              <a:t>Sixth Outline Level</a:t>
            </a:r>
            <a:endParaRPr b="0" lang="en-AE"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AE" sz="1800" spc="-1" strike="noStrike">
                <a:solidFill>
                  <a:srgbClr val="000000"/>
                </a:solidFill>
                <a:latin typeface="Arial"/>
              </a:rPr>
              <a:t>Seventh Outline Level</a:t>
            </a:r>
            <a:endParaRPr b="0" lang="en-AE" sz="1800" spc="-1" strike="noStrike">
              <a:solidFill>
                <a:srgbClr val="000000"/>
              </a:solidFill>
              <a:latin typeface="Arial"/>
            </a:endParaRPr>
          </a:p>
        </p:txBody>
      </p:sp>
      <p:sp>
        <p:nvSpPr>
          <p:cNvPr id="171" name="PlaceHolder 4"/>
          <p:cNvSpPr>
            <a:spLocks noGrp="1"/>
          </p:cNvSpPr>
          <p:nvPr>
            <p:ph type="body"/>
          </p:nvPr>
        </p:nvSpPr>
        <p:spPr>
          <a:xfrm>
            <a:off x="457200" y="3682080"/>
            <a:ext cx="4015440" cy="1896480"/>
          </a:xfrm>
          <a:prstGeom prst="rect">
            <a:avLst/>
          </a:prstGeom>
          <a:noFill/>
          <a:ln w="0">
            <a:noFill/>
          </a:ln>
        </p:spPr>
        <p:txBody>
          <a:bodyPr lIns="0" rIns="0" tIns="0" bIns="0" anchor="t">
            <a:normAutofit fontScale="68333"/>
          </a:bodyPr>
          <a:p>
            <a:pPr marL="432000" indent="-324000">
              <a:spcBef>
                <a:spcPts val="1417"/>
              </a:spcBef>
              <a:buClr>
                <a:srgbClr val="000000"/>
              </a:buClr>
              <a:buSzPct val="45000"/>
              <a:buFont typeface="Wingdings" charset="2"/>
              <a:buChar char=""/>
            </a:pPr>
            <a:r>
              <a:rPr b="0" lang="en-AE" sz="1800" spc="-1" strike="noStrike">
                <a:solidFill>
                  <a:srgbClr val="000000"/>
                </a:solidFill>
                <a:latin typeface="Arial"/>
              </a:rPr>
              <a:t>Click to edit the outline text format</a:t>
            </a:r>
            <a:endParaRPr b="0" lang="en-AE"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AE" sz="1800" spc="-1" strike="noStrike">
                <a:solidFill>
                  <a:srgbClr val="000000"/>
                </a:solidFill>
                <a:latin typeface="Arial"/>
              </a:rPr>
              <a:t>Second Outline Level</a:t>
            </a:r>
            <a:endParaRPr b="0" lang="en-AE"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AE" sz="1800" spc="-1" strike="noStrike">
                <a:solidFill>
                  <a:srgbClr val="000000"/>
                </a:solidFill>
                <a:latin typeface="Arial"/>
              </a:rPr>
              <a:t>Third Outline Level</a:t>
            </a:r>
            <a:endParaRPr b="0" lang="en-AE"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AE" sz="1800" spc="-1" strike="noStrike">
                <a:solidFill>
                  <a:srgbClr val="000000"/>
                </a:solidFill>
                <a:latin typeface="Arial"/>
              </a:rPr>
              <a:t>Fourth Outline Level</a:t>
            </a:r>
            <a:endParaRPr b="0" lang="en-AE"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AE" sz="1800" spc="-1" strike="noStrike">
                <a:solidFill>
                  <a:srgbClr val="000000"/>
                </a:solidFill>
                <a:latin typeface="Arial"/>
              </a:rPr>
              <a:t>Fifth Outline Level</a:t>
            </a:r>
            <a:endParaRPr b="0" lang="en-AE"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AE" sz="1800" spc="-1" strike="noStrike">
                <a:solidFill>
                  <a:srgbClr val="000000"/>
                </a:solidFill>
                <a:latin typeface="Arial"/>
              </a:rPr>
              <a:t>Sixth Outline Level</a:t>
            </a:r>
            <a:endParaRPr b="0" lang="en-AE"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AE" sz="1800" spc="-1" strike="noStrike">
                <a:solidFill>
                  <a:srgbClr val="000000"/>
                </a:solidFill>
                <a:latin typeface="Arial"/>
              </a:rPr>
              <a:t>Seventh Outline Level</a:t>
            </a:r>
            <a:endParaRPr b="0" lang="en-AE" sz="1800" spc="-1" strike="noStrike">
              <a:solidFill>
                <a:srgbClr val="000000"/>
              </a:solidFill>
              <a:latin typeface="Arial"/>
            </a:endParaRPr>
          </a:p>
        </p:txBody>
      </p:sp>
      <p:sp>
        <p:nvSpPr>
          <p:cNvPr id="172" name="PlaceHolder 5"/>
          <p:cNvSpPr>
            <a:spLocks noGrp="1"/>
          </p:cNvSpPr>
          <p:nvPr>
            <p:ph type="body"/>
          </p:nvPr>
        </p:nvSpPr>
        <p:spPr>
          <a:xfrm>
            <a:off x="4674240" y="3682080"/>
            <a:ext cx="4015440" cy="1896480"/>
          </a:xfrm>
          <a:prstGeom prst="rect">
            <a:avLst/>
          </a:prstGeom>
          <a:noFill/>
          <a:ln w="0">
            <a:noFill/>
          </a:ln>
        </p:spPr>
        <p:txBody>
          <a:bodyPr lIns="0" rIns="0" tIns="0" bIns="0" anchor="t">
            <a:normAutofit fontScale="68333"/>
          </a:bodyPr>
          <a:p>
            <a:pPr marL="432000" indent="-324000">
              <a:spcBef>
                <a:spcPts val="1417"/>
              </a:spcBef>
              <a:buClr>
                <a:srgbClr val="000000"/>
              </a:buClr>
              <a:buSzPct val="45000"/>
              <a:buFont typeface="Wingdings" charset="2"/>
              <a:buChar char=""/>
            </a:pPr>
            <a:r>
              <a:rPr b="0" lang="en-AE" sz="1800" spc="-1" strike="noStrike">
                <a:solidFill>
                  <a:srgbClr val="000000"/>
                </a:solidFill>
                <a:latin typeface="Arial"/>
              </a:rPr>
              <a:t>Click to edit the outline text format</a:t>
            </a:r>
            <a:endParaRPr b="0" lang="en-AE"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AE" sz="1800" spc="-1" strike="noStrike">
                <a:solidFill>
                  <a:srgbClr val="000000"/>
                </a:solidFill>
                <a:latin typeface="Arial"/>
              </a:rPr>
              <a:t>Second Outline Level</a:t>
            </a:r>
            <a:endParaRPr b="0" lang="en-AE"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AE" sz="1800" spc="-1" strike="noStrike">
                <a:solidFill>
                  <a:srgbClr val="000000"/>
                </a:solidFill>
                <a:latin typeface="Arial"/>
              </a:rPr>
              <a:t>Third Outline Level</a:t>
            </a:r>
            <a:endParaRPr b="0" lang="en-AE"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AE" sz="1800" spc="-1" strike="noStrike">
                <a:solidFill>
                  <a:srgbClr val="000000"/>
                </a:solidFill>
                <a:latin typeface="Arial"/>
              </a:rPr>
              <a:t>Fourth Outline Level</a:t>
            </a:r>
            <a:endParaRPr b="0" lang="en-AE"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AE" sz="1800" spc="-1" strike="noStrike">
                <a:solidFill>
                  <a:srgbClr val="000000"/>
                </a:solidFill>
                <a:latin typeface="Arial"/>
              </a:rPr>
              <a:t>Fifth Outline Level</a:t>
            </a:r>
            <a:endParaRPr b="0" lang="en-AE"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AE" sz="1800" spc="-1" strike="noStrike">
                <a:solidFill>
                  <a:srgbClr val="000000"/>
                </a:solidFill>
                <a:latin typeface="Arial"/>
              </a:rPr>
              <a:t>Sixth Outline Level</a:t>
            </a:r>
            <a:endParaRPr b="0" lang="en-AE"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AE" sz="1800" spc="-1" strike="noStrike">
                <a:solidFill>
                  <a:srgbClr val="000000"/>
                </a:solidFill>
                <a:latin typeface="Arial"/>
              </a:rPr>
              <a:t>Seventh Outline Level</a:t>
            </a:r>
            <a:endParaRPr b="0" lang="en-AE" sz="1800" spc="-1" strike="noStrike">
              <a:solidFill>
                <a:srgbClr val="000000"/>
              </a:solidFill>
              <a:latin typeface="Arial"/>
            </a:endParaRPr>
          </a:p>
        </p:txBody>
      </p:sp>
      <p:sp>
        <p:nvSpPr>
          <p:cNvPr id="173" name="PlaceHolder 6"/>
          <p:cNvSpPr>
            <a:spLocks noGrp="1"/>
          </p:cNvSpPr>
          <p:nvPr>
            <p:ph type="sldNum" idx="4"/>
          </p:nvPr>
        </p:nvSpPr>
        <p:spPr>
          <a:xfrm>
            <a:off x="7891920" y="6366600"/>
            <a:ext cx="491400" cy="28908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1" lang="en-US" sz="1200" spc="-1" strike="noStrike">
                <a:solidFill>
                  <a:schemeClr val="lt1"/>
                </a:solidFill>
                <a:latin typeface="Times New Roman"/>
              </a:defRPr>
            </a:lvl1pPr>
          </a:lstStyle>
          <a:p>
            <a:pPr indent="0" algn="ctr" defTabSz="914400">
              <a:lnSpc>
                <a:spcPct val="100000"/>
              </a:lnSpc>
              <a:buNone/>
              <a:tabLst>
                <a:tab algn="l" pos="0"/>
              </a:tabLst>
            </a:pPr>
            <a:fld id="{4738701C-90F1-41A0-84BF-F4441EDFB985}" type="slidenum">
              <a:rPr b="1" lang="en-US" sz="1200" spc="-1" strike="noStrike">
                <a:solidFill>
                  <a:schemeClr val="lt1"/>
                </a:solidFill>
                <a:latin typeface="Times New Roman"/>
              </a:rPr>
              <a:t>&lt;number&gt;</a:t>
            </a:fld>
            <a:endParaRPr b="0" lang="en-AE"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210" name="Group 6"/>
          <p:cNvGrpSpPr/>
          <p:nvPr/>
        </p:nvGrpSpPr>
        <p:grpSpPr>
          <a:xfrm>
            <a:off x="7888680" y="6363720"/>
            <a:ext cx="1252080" cy="491040"/>
            <a:chOff x="7888680" y="6363720"/>
            <a:chExt cx="1252080" cy="491040"/>
          </a:xfrm>
        </p:grpSpPr>
        <p:sp>
          <p:nvSpPr>
            <p:cNvPr id="211" name="Rectangle 7"/>
            <p:cNvSpPr/>
            <p:nvPr/>
          </p:nvSpPr>
          <p:spPr>
            <a:xfrm>
              <a:off x="7891920" y="6366600"/>
              <a:ext cx="1248840" cy="488160"/>
            </a:xfrm>
            <a:prstGeom prst="rect">
              <a:avLst/>
            </a:prstGeom>
            <a:solidFill>
              <a:srgbClr val="1a2c57"/>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
          <p:nvSpPr>
            <p:cNvPr id="212" name="Right Triangle 8"/>
            <p:cNvSpPr/>
            <p:nvPr/>
          </p:nvSpPr>
          <p:spPr>
            <a:xfrm flipH="1">
              <a:off x="7888320" y="6366600"/>
              <a:ext cx="1248840" cy="488160"/>
            </a:xfrm>
            <a:prstGeom prst="rtTriangle">
              <a:avLst/>
            </a:prstGeom>
            <a:solidFill>
              <a:srgbClr val="dbb85b">
                <a:alpha val="88000"/>
              </a:srgb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
          <p:nvSpPr>
            <p:cNvPr id="213" name="Right Triangle 9"/>
            <p:cNvSpPr/>
            <p:nvPr/>
          </p:nvSpPr>
          <p:spPr>
            <a:xfrm flipH="1" flipV="1">
              <a:off x="7888320" y="6363720"/>
              <a:ext cx="1248840" cy="488160"/>
            </a:xfrm>
            <a:prstGeom prst="rtTriangle">
              <a:avLst/>
            </a:prstGeom>
            <a:solidFill>
              <a:srgbClr val="dbb85b">
                <a:alpha val="88000"/>
              </a:srgb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grpSp>
      <p:sp>
        <p:nvSpPr>
          <p:cNvPr id="214" name="Rectangle 10"/>
          <p:cNvSpPr/>
          <p:nvPr/>
        </p:nvSpPr>
        <p:spPr>
          <a:xfrm>
            <a:off x="0" y="6356520"/>
            <a:ext cx="7968600" cy="512280"/>
          </a:xfrm>
          <a:prstGeom prst="rect">
            <a:avLst/>
          </a:prstGeom>
          <a:solidFill>
            <a:srgbClr val="dbb85b"/>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93920">
              <a:lnSpc>
                <a:spcPct val="100000"/>
              </a:lnSpc>
            </a:pPr>
            <a:endParaRPr b="0" lang="en-US" sz="970" spc="-1" strike="noStrike">
              <a:solidFill>
                <a:schemeClr val="lt1"/>
              </a:solidFill>
              <a:latin typeface="Calibri"/>
            </a:endParaRPr>
          </a:p>
        </p:txBody>
      </p:sp>
      <p:sp>
        <p:nvSpPr>
          <p:cNvPr id="215" name="TextBox 12"/>
          <p:cNvSpPr/>
          <p:nvPr/>
        </p:nvSpPr>
        <p:spPr>
          <a:xfrm>
            <a:off x="704880" y="6525720"/>
            <a:ext cx="4298760" cy="22716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i="1" lang="en-US" sz="900" spc="-1" strike="noStrike">
                <a:solidFill>
                  <a:srgbClr val="1a2c57"/>
                </a:solidFill>
                <a:latin typeface="Times New Roman"/>
              </a:rPr>
              <a:t>Advancing Knowledge, Driving Change </a:t>
            </a:r>
            <a:r>
              <a:rPr b="0" lang="en-US" sz="900" spc="-1" strike="noStrike">
                <a:solidFill>
                  <a:srgbClr val="1a2c57"/>
                </a:solidFill>
                <a:latin typeface="Times New Roman"/>
              </a:rPr>
              <a:t>| </a:t>
            </a:r>
            <a:r>
              <a:rPr b="1" lang="en-US" sz="900" spc="-1" strike="noStrike">
                <a:solidFill>
                  <a:srgbClr val="1a2c57"/>
                </a:solidFill>
                <a:latin typeface="Times New Roman"/>
              </a:rPr>
              <a:t>www.kcau.ac.ke</a:t>
            </a:r>
            <a:endParaRPr b="0" lang="en-AE" sz="900" spc="-1" strike="noStrike">
              <a:solidFill>
                <a:srgbClr val="000000"/>
              </a:solidFill>
              <a:latin typeface="Arial"/>
            </a:endParaRPr>
          </a:p>
        </p:txBody>
      </p:sp>
      <p:sp>
        <p:nvSpPr>
          <p:cNvPr id="216" name="Right Triangle 12"/>
          <p:cNvSpPr/>
          <p:nvPr/>
        </p:nvSpPr>
        <p:spPr>
          <a:xfrm flipV="1">
            <a:off x="0" y="-2880"/>
            <a:ext cx="392760" cy="1682640"/>
          </a:xfrm>
          <a:prstGeom prst="rtTriangle">
            <a:avLst/>
          </a:prstGeom>
          <a:solidFill>
            <a:srgbClr val="1a2c57">
              <a:alpha val="53000"/>
            </a:srgb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
        <p:nvSpPr>
          <p:cNvPr id="217" name="Right Triangle 13"/>
          <p:cNvSpPr/>
          <p:nvPr/>
        </p:nvSpPr>
        <p:spPr>
          <a:xfrm>
            <a:off x="-13320" y="559080"/>
            <a:ext cx="432000" cy="6295680"/>
          </a:xfrm>
          <a:prstGeom prst="rtTriangle">
            <a:avLst/>
          </a:prstGeom>
          <a:solidFill>
            <a:srgbClr val="1a2c57"/>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
        <p:nvSpPr>
          <p:cNvPr id="218" name="Right Triangle 14"/>
          <p:cNvSpPr/>
          <p:nvPr/>
        </p:nvSpPr>
        <p:spPr>
          <a:xfrm flipV="1">
            <a:off x="-10080" y="-2880"/>
            <a:ext cx="311760" cy="5026320"/>
          </a:xfrm>
          <a:prstGeom prst="rtTriangle">
            <a:avLst/>
          </a:prstGeom>
          <a:solidFill>
            <a:srgbClr val="1a2c57">
              <a:alpha val="52000"/>
            </a:srgb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
        <p:nvSpPr>
          <p:cNvPr id="219" name="Rectangle 3"/>
          <p:cNvSpPr/>
          <p:nvPr/>
        </p:nvSpPr>
        <p:spPr>
          <a:xfrm>
            <a:off x="-3240" y="6366600"/>
            <a:ext cx="1035360" cy="502200"/>
          </a:xfrm>
          <a:custGeom>
            <a:avLst/>
            <a:gdLst>
              <a:gd name="textAreaLeft" fmla="*/ 0 w 1035360"/>
              <a:gd name="textAreaRight" fmla="*/ 1038600 w 1035360"/>
              <a:gd name="textAreaTop" fmla="*/ 0 h 502200"/>
              <a:gd name="textAreaBottom" fmla="*/ 505440 h 502200"/>
            </a:gdLst>
            <a:ahLst/>
            <a:rect l="textAreaLeft" t="textAreaTop" r="textAreaRight" b="textAreaBottom"/>
            <a:pathLst>
              <a:path w="1038665" h="770283">
                <a:moveTo>
                  <a:pt x="0" y="0"/>
                </a:moveTo>
                <a:lnTo>
                  <a:pt x="886265" y="0"/>
                </a:lnTo>
                <a:lnTo>
                  <a:pt x="1038665" y="770283"/>
                </a:lnTo>
                <a:lnTo>
                  <a:pt x="0" y="77028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pic>
        <p:nvPicPr>
          <p:cNvPr id="220" name="Picture 16" descr=""/>
          <p:cNvPicPr/>
          <p:nvPr/>
        </p:nvPicPr>
        <p:blipFill>
          <a:blip r:embed="rId2"/>
          <a:stretch/>
        </p:blipFill>
        <p:spPr>
          <a:xfrm>
            <a:off x="59400" y="6329520"/>
            <a:ext cx="696600" cy="585000"/>
          </a:xfrm>
          <a:prstGeom prst="rect">
            <a:avLst/>
          </a:prstGeom>
          <a:ln w="0">
            <a:noFill/>
          </a:ln>
        </p:spPr>
      </p:pic>
      <p:sp>
        <p:nvSpPr>
          <p:cNvPr id="221" name="PlaceHolder 1"/>
          <p:cNvSpPr>
            <a:spLocks noGrp="1"/>
          </p:cNvSpPr>
          <p:nvPr>
            <p:ph type="sldNum" idx="5"/>
          </p:nvPr>
        </p:nvSpPr>
        <p:spPr>
          <a:xfrm>
            <a:off x="7891920" y="6366600"/>
            <a:ext cx="491400" cy="28908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1" lang="en-US" sz="1200" spc="-1" strike="noStrike">
                <a:solidFill>
                  <a:schemeClr val="lt1"/>
                </a:solidFill>
                <a:latin typeface="Times New Roman"/>
              </a:defRPr>
            </a:lvl1pPr>
          </a:lstStyle>
          <a:p>
            <a:pPr indent="0" algn="ctr" defTabSz="914400">
              <a:lnSpc>
                <a:spcPct val="100000"/>
              </a:lnSpc>
              <a:buNone/>
              <a:tabLst>
                <a:tab algn="l" pos="0"/>
              </a:tabLst>
            </a:pPr>
            <a:fld id="{F5222781-E68E-47B8-AE1A-AAD3CE6EAA9C}" type="slidenum">
              <a:rPr b="1" lang="en-US" sz="1200" spc="-1" strike="noStrike">
                <a:solidFill>
                  <a:schemeClr val="lt1"/>
                </a:solidFill>
                <a:latin typeface="Times New Roman"/>
              </a:rPr>
              <a:t>&lt;number&gt;</a:t>
            </a:fld>
            <a:endParaRPr b="0" lang="en-AE" sz="1200" spc="-1" strike="noStrike">
              <a:solidFill>
                <a:srgbClr val="000000"/>
              </a:solidFill>
              <a:latin typeface="Times New Roman"/>
            </a:endParaRPr>
          </a:p>
        </p:txBody>
      </p:sp>
      <p:sp>
        <p:nvSpPr>
          <p:cNvPr id="222" name="PlaceHolder 2"/>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r>
              <a:rPr b="0" lang="en-AE" sz="4400" spc="-1" strike="noStrike">
                <a:solidFill>
                  <a:srgbClr val="000000"/>
                </a:solidFill>
                <a:latin typeface="Arial"/>
              </a:rPr>
              <a:t>Click to edit the title text format</a:t>
            </a:r>
            <a:endParaRPr b="0" lang="en-AE" sz="4400" spc="-1" strike="noStrike">
              <a:solidFill>
                <a:srgbClr val="000000"/>
              </a:solidFill>
              <a:latin typeface="Arial"/>
            </a:endParaRPr>
          </a:p>
        </p:txBody>
      </p:sp>
      <p:sp>
        <p:nvSpPr>
          <p:cNvPr id="223" name="PlaceHolder 3"/>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E" sz="3200" spc="-1" strike="noStrike">
                <a:solidFill>
                  <a:srgbClr val="000000"/>
                </a:solidFill>
                <a:latin typeface="Arial"/>
              </a:rPr>
              <a:t>Click to edit the outline text format</a:t>
            </a:r>
            <a:endParaRPr b="0" lang="en-AE"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AE" sz="2800" spc="-1" strike="noStrike">
                <a:solidFill>
                  <a:srgbClr val="000000"/>
                </a:solidFill>
                <a:latin typeface="Arial"/>
              </a:rPr>
              <a:t>Second Outline Level</a:t>
            </a:r>
            <a:endParaRPr b="0" lang="en-AE"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AE" sz="2400" spc="-1" strike="noStrike">
                <a:solidFill>
                  <a:srgbClr val="000000"/>
                </a:solidFill>
                <a:latin typeface="Arial"/>
              </a:rPr>
              <a:t>Third Outline Level</a:t>
            </a:r>
            <a:endParaRPr b="0" lang="en-AE"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AE" sz="2000" spc="-1" strike="noStrike">
                <a:solidFill>
                  <a:srgbClr val="000000"/>
                </a:solidFill>
                <a:latin typeface="Arial"/>
              </a:rPr>
              <a:t>Fourth Outline Level</a:t>
            </a:r>
            <a:endParaRPr b="0" lang="en-AE"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AE" sz="2000" spc="-1" strike="noStrike">
                <a:solidFill>
                  <a:srgbClr val="000000"/>
                </a:solidFill>
                <a:latin typeface="Arial"/>
              </a:rPr>
              <a:t>Fifth Outline Level</a:t>
            </a:r>
            <a:endParaRPr b="0" lang="en-AE"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AE" sz="2000" spc="-1" strike="noStrike">
                <a:solidFill>
                  <a:srgbClr val="000000"/>
                </a:solidFill>
                <a:latin typeface="Arial"/>
              </a:rPr>
              <a:t>Sixth Outline Level</a:t>
            </a:r>
            <a:endParaRPr b="0" lang="en-AE"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AE" sz="2000" spc="-1" strike="noStrike">
                <a:solidFill>
                  <a:srgbClr val="000000"/>
                </a:solidFill>
                <a:latin typeface="Arial"/>
              </a:rPr>
              <a:t>Seventh Outline Level</a:t>
            </a:r>
            <a:endParaRPr b="0" lang="en-AE"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260" name="Group 6"/>
          <p:cNvGrpSpPr/>
          <p:nvPr/>
        </p:nvGrpSpPr>
        <p:grpSpPr>
          <a:xfrm>
            <a:off x="7888680" y="6363720"/>
            <a:ext cx="1252080" cy="491040"/>
            <a:chOff x="7888680" y="6363720"/>
            <a:chExt cx="1252080" cy="491040"/>
          </a:xfrm>
        </p:grpSpPr>
        <p:sp>
          <p:nvSpPr>
            <p:cNvPr id="261" name="Rectangle 7"/>
            <p:cNvSpPr/>
            <p:nvPr/>
          </p:nvSpPr>
          <p:spPr>
            <a:xfrm>
              <a:off x="7891920" y="6366600"/>
              <a:ext cx="1248840" cy="488160"/>
            </a:xfrm>
            <a:prstGeom prst="rect">
              <a:avLst/>
            </a:prstGeom>
            <a:solidFill>
              <a:srgbClr val="1a2c57"/>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
          <p:nvSpPr>
            <p:cNvPr id="262" name="Right Triangle 8"/>
            <p:cNvSpPr/>
            <p:nvPr/>
          </p:nvSpPr>
          <p:spPr>
            <a:xfrm flipH="1">
              <a:off x="7888320" y="6366600"/>
              <a:ext cx="1248840" cy="488160"/>
            </a:xfrm>
            <a:prstGeom prst="rtTriangle">
              <a:avLst/>
            </a:prstGeom>
            <a:solidFill>
              <a:srgbClr val="dbb85b">
                <a:alpha val="88000"/>
              </a:srgb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
          <p:nvSpPr>
            <p:cNvPr id="263" name="Right Triangle 9"/>
            <p:cNvSpPr/>
            <p:nvPr/>
          </p:nvSpPr>
          <p:spPr>
            <a:xfrm flipH="1" flipV="1">
              <a:off x="7888320" y="6363720"/>
              <a:ext cx="1248840" cy="488160"/>
            </a:xfrm>
            <a:prstGeom prst="rtTriangle">
              <a:avLst/>
            </a:prstGeom>
            <a:solidFill>
              <a:srgbClr val="dbb85b">
                <a:alpha val="88000"/>
              </a:srgb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grpSp>
      <p:sp>
        <p:nvSpPr>
          <p:cNvPr id="264" name="Rectangle 10"/>
          <p:cNvSpPr/>
          <p:nvPr/>
        </p:nvSpPr>
        <p:spPr>
          <a:xfrm>
            <a:off x="0" y="6356520"/>
            <a:ext cx="7968600" cy="512280"/>
          </a:xfrm>
          <a:prstGeom prst="rect">
            <a:avLst/>
          </a:prstGeom>
          <a:solidFill>
            <a:srgbClr val="dbb85b"/>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93920">
              <a:lnSpc>
                <a:spcPct val="100000"/>
              </a:lnSpc>
            </a:pPr>
            <a:endParaRPr b="0" lang="en-US" sz="970" spc="-1" strike="noStrike">
              <a:solidFill>
                <a:schemeClr val="lt1"/>
              </a:solidFill>
              <a:latin typeface="Calibri"/>
            </a:endParaRPr>
          </a:p>
        </p:txBody>
      </p:sp>
      <p:sp>
        <p:nvSpPr>
          <p:cNvPr id="265" name="TextBox 12"/>
          <p:cNvSpPr/>
          <p:nvPr/>
        </p:nvSpPr>
        <p:spPr>
          <a:xfrm>
            <a:off x="704880" y="6525720"/>
            <a:ext cx="4298760" cy="22716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i="1" lang="en-US" sz="900" spc="-1" strike="noStrike">
                <a:solidFill>
                  <a:srgbClr val="1a2c57"/>
                </a:solidFill>
                <a:latin typeface="Times New Roman"/>
              </a:rPr>
              <a:t>Advancing Knowledge, Driving Change </a:t>
            </a:r>
            <a:r>
              <a:rPr b="0" lang="en-US" sz="900" spc="-1" strike="noStrike">
                <a:solidFill>
                  <a:srgbClr val="1a2c57"/>
                </a:solidFill>
                <a:latin typeface="Times New Roman"/>
              </a:rPr>
              <a:t>| </a:t>
            </a:r>
            <a:r>
              <a:rPr b="1" lang="en-US" sz="900" spc="-1" strike="noStrike">
                <a:solidFill>
                  <a:srgbClr val="1a2c57"/>
                </a:solidFill>
                <a:latin typeface="Times New Roman"/>
              </a:rPr>
              <a:t>www.kcau.ac.ke</a:t>
            </a:r>
            <a:endParaRPr b="0" lang="en-AE" sz="900" spc="-1" strike="noStrike">
              <a:solidFill>
                <a:srgbClr val="000000"/>
              </a:solidFill>
              <a:latin typeface="Arial"/>
            </a:endParaRPr>
          </a:p>
        </p:txBody>
      </p:sp>
      <p:sp>
        <p:nvSpPr>
          <p:cNvPr id="266" name="Right Triangle 12"/>
          <p:cNvSpPr/>
          <p:nvPr/>
        </p:nvSpPr>
        <p:spPr>
          <a:xfrm flipV="1">
            <a:off x="0" y="-2880"/>
            <a:ext cx="392760" cy="1682640"/>
          </a:xfrm>
          <a:prstGeom prst="rtTriangle">
            <a:avLst/>
          </a:prstGeom>
          <a:solidFill>
            <a:srgbClr val="1a2c57">
              <a:alpha val="53000"/>
            </a:srgb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
        <p:nvSpPr>
          <p:cNvPr id="267" name="Right Triangle 13"/>
          <p:cNvSpPr/>
          <p:nvPr/>
        </p:nvSpPr>
        <p:spPr>
          <a:xfrm>
            <a:off x="-13320" y="559080"/>
            <a:ext cx="432000" cy="6295680"/>
          </a:xfrm>
          <a:prstGeom prst="rtTriangle">
            <a:avLst/>
          </a:prstGeom>
          <a:solidFill>
            <a:srgbClr val="1a2c57"/>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
        <p:nvSpPr>
          <p:cNvPr id="268" name="Right Triangle 14"/>
          <p:cNvSpPr/>
          <p:nvPr/>
        </p:nvSpPr>
        <p:spPr>
          <a:xfrm flipV="1">
            <a:off x="-10080" y="-2880"/>
            <a:ext cx="311760" cy="5026320"/>
          </a:xfrm>
          <a:prstGeom prst="rtTriangle">
            <a:avLst/>
          </a:prstGeom>
          <a:solidFill>
            <a:srgbClr val="1a2c57">
              <a:alpha val="52000"/>
            </a:srgb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
        <p:nvSpPr>
          <p:cNvPr id="269" name="Rectangle 3"/>
          <p:cNvSpPr/>
          <p:nvPr/>
        </p:nvSpPr>
        <p:spPr>
          <a:xfrm>
            <a:off x="-3240" y="6366600"/>
            <a:ext cx="1035360" cy="502200"/>
          </a:xfrm>
          <a:custGeom>
            <a:avLst/>
            <a:gdLst>
              <a:gd name="textAreaLeft" fmla="*/ 0 w 1035360"/>
              <a:gd name="textAreaRight" fmla="*/ 1038600 w 1035360"/>
              <a:gd name="textAreaTop" fmla="*/ 0 h 502200"/>
              <a:gd name="textAreaBottom" fmla="*/ 505440 h 502200"/>
            </a:gdLst>
            <a:ahLst/>
            <a:rect l="textAreaLeft" t="textAreaTop" r="textAreaRight" b="textAreaBottom"/>
            <a:pathLst>
              <a:path w="1038665" h="770283">
                <a:moveTo>
                  <a:pt x="0" y="0"/>
                </a:moveTo>
                <a:lnTo>
                  <a:pt x="886265" y="0"/>
                </a:lnTo>
                <a:lnTo>
                  <a:pt x="1038665" y="770283"/>
                </a:lnTo>
                <a:lnTo>
                  <a:pt x="0" y="77028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pic>
        <p:nvPicPr>
          <p:cNvPr id="270" name="Picture 16" descr=""/>
          <p:cNvPicPr/>
          <p:nvPr/>
        </p:nvPicPr>
        <p:blipFill>
          <a:blip r:embed="rId2"/>
          <a:stretch/>
        </p:blipFill>
        <p:spPr>
          <a:xfrm>
            <a:off x="59400" y="6329520"/>
            <a:ext cx="696600" cy="585000"/>
          </a:xfrm>
          <a:prstGeom prst="rect">
            <a:avLst/>
          </a:prstGeom>
          <a:ln w="0">
            <a:noFill/>
          </a:ln>
        </p:spPr>
      </p:pic>
      <p:sp>
        <p:nvSpPr>
          <p:cNvPr id="271" name="PlaceHolder 1"/>
          <p:cNvSpPr>
            <a:spLocks noGrp="1"/>
          </p:cNvSpPr>
          <p:nvPr>
            <p:ph type="sldNum" idx="6"/>
          </p:nvPr>
        </p:nvSpPr>
        <p:spPr>
          <a:xfrm>
            <a:off x="7891920" y="6366600"/>
            <a:ext cx="491400" cy="28908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1" lang="en-US" sz="1200" spc="-1" strike="noStrike">
                <a:solidFill>
                  <a:schemeClr val="lt1"/>
                </a:solidFill>
                <a:latin typeface="Times New Roman"/>
              </a:defRPr>
            </a:lvl1pPr>
          </a:lstStyle>
          <a:p>
            <a:pPr indent="0" algn="ctr" defTabSz="914400">
              <a:lnSpc>
                <a:spcPct val="100000"/>
              </a:lnSpc>
              <a:buNone/>
              <a:tabLst>
                <a:tab algn="l" pos="0"/>
              </a:tabLst>
            </a:pPr>
            <a:fld id="{B996ECA3-7DB4-42C4-82B7-9927EF8F9F34}" type="slidenum">
              <a:rPr b="1" lang="en-US" sz="1200" spc="-1" strike="noStrike">
                <a:solidFill>
                  <a:schemeClr val="lt1"/>
                </a:solidFill>
                <a:latin typeface="Times New Roman"/>
              </a:rPr>
              <a:t>&lt;number&gt;</a:t>
            </a:fld>
            <a:endParaRPr b="0" lang="en-AE" sz="1200" spc="-1" strike="noStrike">
              <a:solidFill>
                <a:srgbClr val="000000"/>
              </a:solidFill>
              <a:latin typeface="Times New Roman"/>
            </a:endParaRPr>
          </a:p>
        </p:txBody>
      </p:sp>
      <p:sp>
        <p:nvSpPr>
          <p:cNvPr id="272" name="PlaceHolder 2"/>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r>
              <a:rPr b="0" lang="en-AE" sz="4400" spc="-1" strike="noStrike">
                <a:solidFill>
                  <a:srgbClr val="000000"/>
                </a:solidFill>
                <a:latin typeface="Arial"/>
              </a:rPr>
              <a:t>Click to edit the title text format</a:t>
            </a:r>
            <a:endParaRPr b="0" lang="en-AE" sz="4400" spc="-1" strike="noStrike">
              <a:solidFill>
                <a:srgbClr val="000000"/>
              </a:solidFill>
              <a:latin typeface="Arial"/>
            </a:endParaRPr>
          </a:p>
        </p:txBody>
      </p:sp>
      <p:sp>
        <p:nvSpPr>
          <p:cNvPr id="273" name="PlaceHolder 3"/>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E" sz="3200" spc="-1" strike="noStrike">
                <a:solidFill>
                  <a:srgbClr val="000000"/>
                </a:solidFill>
                <a:latin typeface="Arial"/>
              </a:rPr>
              <a:t>Click to edit the outline text format</a:t>
            </a:r>
            <a:endParaRPr b="0" lang="en-AE"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AE" sz="2800" spc="-1" strike="noStrike">
                <a:solidFill>
                  <a:srgbClr val="000000"/>
                </a:solidFill>
                <a:latin typeface="Arial"/>
              </a:rPr>
              <a:t>Second Outline Level</a:t>
            </a:r>
            <a:endParaRPr b="0" lang="en-AE"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AE" sz="2400" spc="-1" strike="noStrike">
                <a:solidFill>
                  <a:srgbClr val="000000"/>
                </a:solidFill>
                <a:latin typeface="Arial"/>
              </a:rPr>
              <a:t>Third Outline Level</a:t>
            </a:r>
            <a:endParaRPr b="0" lang="en-AE"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AE" sz="2000" spc="-1" strike="noStrike">
                <a:solidFill>
                  <a:srgbClr val="000000"/>
                </a:solidFill>
                <a:latin typeface="Arial"/>
              </a:rPr>
              <a:t>Fourth Outline Level</a:t>
            </a:r>
            <a:endParaRPr b="0" lang="en-AE"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AE" sz="2000" spc="-1" strike="noStrike">
                <a:solidFill>
                  <a:srgbClr val="000000"/>
                </a:solidFill>
                <a:latin typeface="Arial"/>
              </a:rPr>
              <a:t>Fifth Outline Level</a:t>
            </a:r>
            <a:endParaRPr b="0" lang="en-AE"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AE" sz="2000" spc="-1" strike="noStrike">
                <a:solidFill>
                  <a:srgbClr val="000000"/>
                </a:solidFill>
                <a:latin typeface="Arial"/>
              </a:rPr>
              <a:t>Sixth Outline Level</a:t>
            </a:r>
            <a:endParaRPr b="0" lang="en-AE"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AE" sz="2000" spc="-1" strike="noStrike">
                <a:solidFill>
                  <a:srgbClr val="000000"/>
                </a:solidFill>
                <a:latin typeface="Arial"/>
              </a:rPr>
              <a:t>Seventh Outline Level</a:t>
            </a:r>
            <a:endParaRPr b="0" lang="en-AE"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49.xml"/>
</Relationships>
</file>

<file path=ppt/slides/_rels/slide1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61.xml"/>
</Relationships>
</file>

<file path=ppt/slides/_rels/slide1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6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6.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PlaceHolder 1"/>
          <p:cNvSpPr>
            <a:spLocks noGrp="1"/>
          </p:cNvSpPr>
          <p:nvPr>
            <p:ph type="title"/>
          </p:nvPr>
        </p:nvSpPr>
        <p:spPr>
          <a:xfrm>
            <a:off x="896760" y="2076480"/>
            <a:ext cx="7769160" cy="1052280"/>
          </a:xfrm>
          <a:prstGeom prst="rect">
            <a:avLst/>
          </a:prstGeom>
          <a:noFill/>
          <a:ln w="0">
            <a:noFill/>
          </a:ln>
        </p:spPr>
        <p:txBody>
          <a:bodyPr lIns="90000" rIns="90000" tIns="46800" bIns="46800" anchor="ctr">
            <a:normAutofit fontScale="93333"/>
          </a:bodyPr>
          <a:p>
            <a:pPr indent="0" algn="ctr" defTabSz="914400">
              <a:lnSpc>
                <a:spcPct val="93000"/>
              </a:lnSpc>
              <a:spcBef>
                <a:spcPts val="799"/>
              </a:spcBef>
              <a:buNone/>
              <a:tabLst>
                <a:tab algn="l" pos="0"/>
              </a:tabLst>
            </a:pPr>
            <a:r>
              <a:rPr b="0" lang="en-GB" sz="2400" spc="-1" strike="noStrike">
                <a:solidFill>
                  <a:srgbClr val="0000ff"/>
                </a:solidFill>
                <a:latin typeface="Calibri"/>
              </a:rPr>
              <a:t>Title: Project proposal for a Library Management system for Wagberi high school</a:t>
            </a:r>
            <a:br>
              <a:rPr sz="2400"/>
            </a:br>
            <a:r>
              <a:rPr b="0" lang="en-GB" sz="2400" spc="-1" strike="noStrike">
                <a:solidFill>
                  <a:srgbClr val="0000ff"/>
                </a:solidFill>
                <a:latin typeface="Calibri"/>
              </a:rPr>
              <a:t>Unit :Project programming BIT 03105</a:t>
            </a:r>
            <a:endParaRPr b="0" lang="en-AE" sz="2400" spc="-1" strike="noStrike">
              <a:solidFill>
                <a:srgbClr val="000000"/>
              </a:solidFill>
              <a:latin typeface="Arial"/>
            </a:endParaRPr>
          </a:p>
        </p:txBody>
      </p:sp>
      <p:sp>
        <p:nvSpPr>
          <p:cNvPr id="317" name="Text Box 2"/>
          <p:cNvSpPr/>
          <p:nvPr/>
        </p:nvSpPr>
        <p:spPr>
          <a:xfrm>
            <a:off x="1301760" y="3384720"/>
            <a:ext cx="6959520" cy="450720"/>
          </a:xfrm>
          <a:prstGeom prst="rect">
            <a:avLst/>
          </a:prstGeom>
          <a:noFill/>
          <a:ln w="0">
            <a:noFill/>
          </a:ln>
        </p:spPr>
        <p:style>
          <a:lnRef idx="0"/>
          <a:fillRef idx="0"/>
          <a:effectRef idx="0"/>
          <a:fontRef idx="minor"/>
        </p:style>
        <p:txBody>
          <a:bodyPr lIns="0" rIns="0" tIns="0" bIns="0" anchor="ctr">
            <a:noAutofit/>
          </a:bodyPr>
          <a:p>
            <a:pPr algn="ctr" defTabSz="914400">
              <a:lnSpc>
                <a:spcPct val="93000"/>
              </a:lnSpc>
              <a:spcBef>
                <a:spcPts val="799"/>
              </a:spcBef>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AE" sz="2400" spc="-1" strike="noStrike">
              <a:solidFill>
                <a:srgbClr val="000000"/>
              </a:solidFill>
              <a:latin typeface="Arial"/>
            </a:endParaRPr>
          </a:p>
          <a:p>
            <a:pPr algn="ctr" defTabSz="914400">
              <a:lnSpc>
                <a:spcPct val="93000"/>
              </a:lnSpc>
              <a:spcBef>
                <a:spcPts val="799"/>
              </a:spcBef>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AE" sz="2400" spc="-1" strike="noStrike">
              <a:solidFill>
                <a:srgbClr val="000000"/>
              </a:solidFill>
              <a:latin typeface="Arial"/>
            </a:endParaRPr>
          </a:p>
          <a:p>
            <a:pPr algn="ctr" defTabSz="914400">
              <a:lnSpc>
                <a:spcPct val="93000"/>
              </a:lnSpc>
              <a:spcBef>
                <a:spcPts val="799"/>
              </a:spcBef>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AE" sz="2400" spc="-1" strike="noStrike">
              <a:solidFill>
                <a:srgbClr val="000000"/>
              </a:solidFill>
              <a:latin typeface="Arial"/>
            </a:endParaRPr>
          </a:p>
        </p:txBody>
      </p:sp>
      <p:sp>
        <p:nvSpPr>
          <p:cNvPr id="318" name="Rectangle 3"/>
          <p:cNvSpPr/>
          <p:nvPr/>
        </p:nvSpPr>
        <p:spPr>
          <a:xfrm>
            <a:off x="1854360" y="4029480"/>
            <a:ext cx="5673600" cy="36396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en-GB" sz="1800" spc="-1" strike="noStrike">
                <a:solidFill>
                  <a:srgbClr val="0000cc"/>
                </a:solidFill>
                <a:latin typeface="Tahoma"/>
              </a:rPr>
              <a:t>Supervisor: Dr Simon N. Mwendia</a:t>
            </a:r>
            <a:endParaRPr b="0" lang="en-AE" sz="1800" spc="-1" strike="noStrike">
              <a:solidFill>
                <a:srgbClr val="000000"/>
              </a:solidFill>
              <a:latin typeface="Arial"/>
            </a:endParaRPr>
          </a:p>
        </p:txBody>
      </p:sp>
      <p:sp>
        <p:nvSpPr>
          <p:cNvPr id="319" name="Rectangle 7"/>
          <p:cNvSpPr/>
          <p:nvPr/>
        </p:nvSpPr>
        <p:spPr>
          <a:xfrm>
            <a:off x="0" y="0"/>
            <a:ext cx="9140760" cy="453960"/>
          </a:xfrm>
          <a:prstGeom prst="rect">
            <a:avLst/>
          </a:prstGeom>
          <a:noFill/>
          <a:ln w="0">
            <a:noFill/>
          </a:ln>
        </p:spPr>
        <p:style>
          <a:lnRef idx="0"/>
          <a:fillRef idx="0"/>
          <a:effectRef idx="0"/>
          <a:fontRef idx="minor"/>
        </p:style>
        <p:txBody>
          <a:bodyPr wrap="none" lIns="90000" rIns="90000" tIns="45000" bIns="45000" anchor="ctr">
            <a:spAutoFit/>
          </a:bodyPr>
          <a:p>
            <a:pPr defTabSz="914400">
              <a:lnSpc>
                <a:spcPct val="100000"/>
              </a:lnSpc>
            </a:pPr>
            <a:endParaRPr b="0" lang="en-US" sz="1800" spc="-1" strike="noStrike">
              <a:solidFill>
                <a:schemeClr val="dk1"/>
              </a:solidFill>
              <a:latin typeface="Tahoma"/>
            </a:endParaRPr>
          </a:p>
        </p:txBody>
      </p:sp>
      <p:pic>
        <p:nvPicPr>
          <p:cNvPr id="320" name="Picture 2" descr="MacBook:Users:kwb:Desktop:kenya projects:kca university:KCA-BG-Logo.png"/>
          <p:cNvPicPr/>
          <p:nvPr/>
        </p:nvPicPr>
        <p:blipFill>
          <a:blip r:embed="rId1"/>
          <a:stretch/>
        </p:blipFill>
        <p:spPr>
          <a:xfrm>
            <a:off x="4165560" y="260280"/>
            <a:ext cx="1409760" cy="1143000"/>
          </a:xfrm>
          <a:prstGeom prst="rect">
            <a:avLst/>
          </a:prstGeom>
          <a:ln w="0">
            <a:noFill/>
          </a:ln>
        </p:spPr>
      </p:pic>
      <p:sp>
        <p:nvSpPr>
          <p:cNvPr id="321" name="Text Box 2"/>
          <p:cNvSpPr/>
          <p:nvPr/>
        </p:nvSpPr>
        <p:spPr>
          <a:xfrm>
            <a:off x="2035080" y="1459080"/>
            <a:ext cx="5492520" cy="303120"/>
          </a:xfrm>
          <a:prstGeom prst="rect">
            <a:avLst/>
          </a:prstGeom>
          <a:solidFill>
            <a:srgbClr val="ffffff"/>
          </a:solidFill>
          <a:ln w="0">
            <a:noFill/>
          </a:ln>
        </p:spPr>
        <p:style>
          <a:lnRef idx="0"/>
          <a:fillRef idx="0"/>
          <a:effectRef idx="0"/>
          <a:fontRef idx="minor"/>
        </p:style>
        <p:txBody>
          <a:bodyPr lIns="90000" rIns="90000" tIns="45000" bIns="45000" anchor="t">
            <a:spAutoFit/>
          </a:bodyPr>
          <a:p>
            <a:pPr algn="ctr" defTabSz="914400">
              <a:lnSpc>
                <a:spcPct val="100000"/>
              </a:lnSpc>
            </a:pPr>
            <a:r>
              <a:rPr b="0" lang="en-US" sz="1400" spc="-1" strike="noStrike">
                <a:solidFill>
                  <a:srgbClr val="ff0000"/>
                </a:solidFill>
                <a:latin typeface="Tahoma"/>
              </a:rPr>
              <a:t>SCHOOL OF TECHNOLOGY</a:t>
            </a:r>
            <a:endParaRPr b="0" lang="en-AE" sz="1400" spc="-1" strike="noStrike">
              <a:solidFill>
                <a:srgbClr val="000000"/>
              </a:solidFill>
              <a:latin typeface="Arial"/>
            </a:endParaRPr>
          </a:p>
        </p:txBody>
      </p:sp>
      <p:sp>
        <p:nvSpPr>
          <p:cNvPr id="322" name="Rectangle 9"/>
          <p:cNvSpPr/>
          <p:nvPr/>
        </p:nvSpPr>
        <p:spPr>
          <a:xfrm>
            <a:off x="539640" y="3363480"/>
            <a:ext cx="8061120" cy="42984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93000"/>
              </a:lnSpc>
              <a:spcBef>
                <a:spcPts val="799"/>
              </a:spcBef>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GB" sz="2400" spc="-1" strike="noStrike">
                <a:solidFill>
                  <a:srgbClr val="ff0000"/>
                </a:solidFill>
                <a:latin typeface="Calibri"/>
              </a:rPr>
              <a:t>Presenter: </a:t>
            </a:r>
            <a:r>
              <a:rPr b="0" lang="en-GB" sz="2400" spc="-1" strike="noStrike">
                <a:solidFill>
                  <a:srgbClr val="2a6099"/>
                </a:solidFill>
                <a:latin typeface="Calibri"/>
              </a:rPr>
              <a:t>Yussuf Ahmed Yassin</a:t>
            </a:r>
            <a:r>
              <a:rPr b="0" lang="en-GB" sz="2400" spc="-1" strike="noStrike">
                <a:solidFill>
                  <a:srgbClr val="ff0000"/>
                </a:solidFill>
                <a:latin typeface="Calibri"/>
              </a:rPr>
              <a:t> </a:t>
            </a:r>
            <a:r>
              <a:rPr b="0" lang="en-GB" sz="2400" spc="-1" strike="noStrike">
                <a:solidFill>
                  <a:srgbClr val="0000cc"/>
                </a:solidFill>
                <a:latin typeface="Calibri"/>
              </a:rPr>
              <a:t>- 21/05125</a:t>
            </a:r>
            <a:endParaRPr b="0" lang="en-AE"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PlaceHolder 1"/>
          <p:cNvSpPr>
            <a:spLocks noGrp="1"/>
          </p:cNvSpPr>
          <p:nvPr>
            <p:ph type="title"/>
          </p:nvPr>
        </p:nvSpPr>
        <p:spPr>
          <a:xfrm>
            <a:off x="457200" y="273600"/>
            <a:ext cx="8226720" cy="638280"/>
          </a:xfrm>
          <a:prstGeom prst="rect">
            <a:avLst/>
          </a:prstGeom>
          <a:noFill/>
          <a:ln w="0">
            <a:noFill/>
          </a:ln>
        </p:spPr>
        <p:txBody>
          <a:bodyPr lIns="0" rIns="0" tIns="0" bIns="0" anchor="ctr">
            <a:noAutofit/>
          </a:bodyPr>
          <a:p>
            <a:pPr indent="0" algn="ctr">
              <a:lnSpc>
                <a:spcPct val="100000"/>
              </a:lnSpc>
              <a:buNone/>
              <a:tabLst>
                <a:tab algn="l" pos="0"/>
              </a:tabLst>
            </a:pPr>
            <a:r>
              <a:rPr b="0" lang="en-AE" sz="4000" spc="-1" strike="noStrike">
                <a:solidFill>
                  <a:srgbClr val="000000"/>
                </a:solidFill>
                <a:latin typeface="Ink Free"/>
              </a:rPr>
              <a:t>Literature review</a:t>
            </a:r>
            <a:endParaRPr b="0" lang="en-AE" sz="4000" spc="-1" strike="noStrike">
              <a:solidFill>
                <a:srgbClr val="000000"/>
              </a:solidFill>
              <a:latin typeface="Arial"/>
            </a:endParaRPr>
          </a:p>
        </p:txBody>
      </p:sp>
      <p:sp>
        <p:nvSpPr>
          <p:cNvPr id="340" name="PlaceHolder 2"/>
          <p:cNvSpPr>
            <a:spLocks noGrp="1"/>
          </p:cNvSpPr>
          <p:nvPr>
            <p:ph/>
          </p:nvPr>
        </p:nvSpPr>
        <p:spPr>
          <a:xfrm>
            <a:off x="457200" y="1143000"/>
            <a:ext cx="8226720" cy="4436280"/>
          </a:xfrm>
          <a:prstGeom prst="rect">
            <a:avLst/>
          </a:prstGeom>
          <a:noFill/>
          <a:ln w="0">
            <a:noFill/>
          </a:ln>
        </p:spPr>
        <p:txBody>
          <a:bodyPr lIns="0" rIns="0" tIns="0" bIns="0" anchor="t">
            <a:normAutofit fontScale="93333" lnSpcReduction="10000"/>
          </a:bodyPr>
          <a:p>
            <a:pPr marL="432000" indent="-324000">
              <a:lnSpc>
                <a:spcPct val="100000"/>
              </a:lnSpc>
              <a:spcBef>
                <a:spcPts val="601"/>
              </a:spcBef>
              <a:buClr>
                <a:srgbClr val="000000"/>
              </a:buClr>
              <a:buSzPct val="45000"/>
              <a:buFont typeface="Wingdings" charset="2"/>
              <a:buChar char=""/>
            </a:pPr>
            <a:r>
              <a:rPr b="0" lang="en-US" sz="1800" spc="-1" strike="noStrike">
                <a:solidFill>
                  <a:schemeClr val="dk1"/>
                </a:solidFill>
                <a:latin typeface="Times New Roman"/>
              </a:rPr>
              <a:t>Library is regarded as the brain of any institutes, of course many institute understand the importance of the library to the growth of the institute and their esteem users which we categorically call the students. An integrated library system, also known as a library management system (Adamson et al., 2008) is an enterprise resource planning system for a library, used to track items owned, orders made, bills paid, and users who have borrowed.</a:t>
            </a:r>
            <a:endParaRPr b="0" lang="en-AE" sz="1800" spc="-1" strike="noStrike">
              <a:solidFill>
                <a:srgbClr val="000000"/>
              </a:solidFill>
              <a:latin typeface="Arial"/>
            </a:endParaRPr>
          </a:p>
          <a:p>
            <a:pPr marL="432000" indent="0">
              <a:lnSpc>
                <a:spcPct val="100000"/>
              </a:lnSpc>
              <a:spcBef>
                <a:spcPts val="601"/>
              </a:spcBef>
              <a:buNone/>
              <a:tabLst>
                <a:tab algn="l" pos="0"/>
              </a:tabLst>
            </a:pPr>
            <a:endParaRPr b="0" lang="en-AE" sz="1800" spc="-1" strike="noStrike">
              <a:solidFill>
                <a:srgbClr val="000000"/>
              </a:solidFill>
              <a:latin typeface="Arial"/>
            </a:endParaRPr>
          </a:p>
          <a:p>
            <a:pPr marL="432000" indent="-324000">
              <a:lnSpc>
                <a:spcPct val="100000"/>
              </a:lnSpc>
              <a:spcBef>
                <a:spcPts val="601"/>
              </a:spcBef>
              <a:buClr>
                <a:srgbClr val="000000"/>
              </a:buClr>
              <a:buSzPct val="45000"/>
              <a:buFont typeface="Wingdings" charset="2"/>
              <a:buChar char=""/>
              <a:tabLst>
                <a:tab algn="l" pos="0"/>
              </a:tabLst>
            </a:pPr>
            <a:r>
              <a:rPr b="0" lang="en-US" sz="1800" spc="-1" strike="noStrike">
                <a:solidFill>
                  <a:schemeClr val="dk1"/>
                </a:solidFill>
                <a:latin typeface="Times New Roman"/>
              </a:rPr>
              <a:t> </a:t>
            </a:r>
            <a:r>
              <a:rPr b="0" lang="en-US" sz="1800" spc="-1" strike="noStrike">
                <a:solidFill>
                  <a:schemeClr val="dk1"/>
                </a:solidFill>
                <a:latin typeface="Times New Roman"/>
              </a:rPr>
              <a:t>The first library management system to be reviewed is the KOHA library management system. Since the original implementation in 1999, KOHA functionality has been adopted by thousands of libraries worldwide, each adding features and functions, deepening the capability of the system. With the 3.0 release in 2013, and the integration of the powerful Zebra indexing engine, KOHA became a viable, scalable solution for libraries of all kinds. LibLime KOHA is built on this foundation. With its advanced feature set, LibLime KOHA is the most functionally advanced open source Integrated Library System in the market today. The major setback of this Library Management System is that it is a web based and as a result it is not security conscious because hackers could have the database hacked and access or modify the information of such user. (www.koha.org).</a:t>
            </a:r>
            <a:endParaRPr b="0" lang="en-AE" sz="1800" spc="-1" strike="noStrike">
              <a:solidFill>
                <a:srgbClr val="000000"/>
              </a:solidFill>
              <a:latin typeface="Arial"/>
            </a:endParaRPr>
          </a:p>
        </p:txBody>
      </p:sp>
      <p:sp>
        <p:nvSpPr>
          <p:cNvPr id="4" name="PlaceHolder 3"/>
          <p:cNvSpPr>
            <a:spLocks noGrp="1"/>
          </p:cNvSpPr>
          <p:nvPr>
            <p:ph type="sldNum" idx="5"/>
          </p:nvPr>
        </p:nvSpPr>
        <p:spPr/>
        <p:txBody>
          <a:bodyPr/>
          <a:p>
            <a:fld id="{868022DE-BCD7-4128-8D79-CB4325D7298D}" type="slidenum">
              <a:t>10</a:t>
            </a:fld>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PlaceHolder 1"/>
          <p:cNvSpPr>
            <a:spLocks noGrp="1"/>
          </p:cNvSpPr>
          <p:nvPr>
            <p:ph type="title"/>
          </p:nvPr>
        </p:nvSpPr>
        <p:spPr>
          <a:xfrm>
            <a:off x="457200" y="273600"/>
            <a:ext cx="8226720" cy="638280"/>
          </a:xfrm>
          <a:prstGeom prst="rect">
            <a:avLst/>
          </a:prstGeom>
          <a:noFill/>
          <a:ln w="0">
            <a:noFill/>
          </a:ln>
        </p:spPr>
        <p:txBody>
          <a:bodyPr lIns="0" rIns="0" tIns="0" bIns="0" anchor="ctr">
            <a:noAutofit/>
          </a:bodyPr>
          <a:p>
            <a:pPr indent="0" algn="ctr">
              <a:lnSpc>
                <a:spcPct val="100000"/>
              </a:lnSpc>
              <a:buNone/>
              <a:tabLst>
                <a:tab algn="l" pos="0"/>
              </a:tabLst>
            </a:pPr>
            <a:r>
              <a:rPr b="0" lang="en-AE" sz="4000" spc="-1" strike="noStrike">
                <a:solidFill>
                  <a:srgbClr val="000000"/>
                </a:solidFill>
                <a:latin typeface="Ink Free"/>
              </a:rPr>
              <a:t>Methodology</a:t>
            </a:r>
            <a:endParaRPr b="0" lang="en-AE" sz="4000" spc="-1" strike="noStrike">
              <a:solidFill>
                <a:srgbClr val="000000"/>
              </a:solidFill>
              <a:latin typeface="Arial"/>
            </a:endParaRPr>
          </a:p>
        </p:txBody>
      </p:sp>
      <p:sp>
        <p:nvSpPr>
          <p:cNvPr id="342" name="PlaceHolder 2"/>
          <p:cNvSpPr>
            <a:spLocks noGrp="1"/>
          </p:cNvSpPr>
          <p:nvPr>
            <p:ph/>
          </p:nvPr>
        </p:nvSpPr>
        <p:spPr>
          <a:xfrm>
            <a:off x="457200" y="1143000"/>
            <a:ext cx="8226720" cy="4436280"/>
          </a:xfrm>
          <a:prstGeom prst="rect">
            <a:avLst/>
          </a:prstGeom>
          <a:noFill/>
          <a:ln w="0">
            <a:noFill/>
          </a:ln>
        </p:spPr>
        <p:txBody>
          <a:bodyPr lIns="0" rIns="0" tIns="0" bIns="0" anchor="t">
            <a:normAutofit/>
          </a:bodyPr>
          <a:p>
            <a:pPr marL="432000" indent="0">
              <a:lnSpc>
                <a:spcPct val="100000"/>
              </a:lnSpc>
              <a:spcBef>
                <a:spcPts val="601"/>
              </a:spcBef>
              <a:buNone/>
              <a:tabLst>
                <a:tab algn="l" pos="0"/>
              </a:tabLst>
            </a:pPr>
            <a:r>
              <a:rPr b="0" lang="en-US" sz="1800" spc="-1" strike="noStrike" u="sng">
                <a:solidFill>
                  <a:schemeClr val="dk1"/>
                </a:solidFill>
                <a:uFillTx/>
                <a:latin typeface="Times New Roman"/>
              </a:rPr>
              <a:t>Introduction</a:t>
            </a:r>
            <a:endParaRPr b="0" lang="en-AE" sz="1800" spc="-1" strike="noStrike">
              <a:solidFill>
                <a:srgbClr val="000000"/>
              </a:solidFill>
              <a:latin typeface="Arial"/>
            </a:endParaRPr>
          </a:p>
          <a:p>
            <a:pPr marL="432000" indent="0">
              <a:lnSpc>
                <a:spcPct val="100000"/>
              </a:lnSpc>
              <a:spcBef>
                <a:spcPts val="601"/>
              </a:spcBef>
              <a:buNone/>
              <a:tabLst>
                <a:tab algn="l" pos="0"/>
              </a:tabLst>
            </a:pPr>
            <a:r>
              <a:rPr b="0" lang="en-US" sz="1800" spc="-1" strike="noStrike">
                <a:solidFill>
                  <a:schemeClr val="dk1"/>
                </a:solidFill>
                <a:latin typeface="Times New Roman"/>
              </a:rPr>
              <a:t>A research is to be conducted to determine;</a:t>
            </a:r>
            <a:endParaRPr b="0" lang="en-AE" sz="1800" spc="-1" strike="noStrike">
              <a:solidFill>
                <a:srgbClr val="000000"/>
              </a:solidFill>
              <a:latin typeface="Arial"/>
            </a:endParaRPr>
          </a:p>
          <a:p>
            <a:pPr marL="432000" indent="-324000">
              <a:lnSpc>
                <a:spcPct val="100000"/>
              </a:lnSpc>
              <a:spcBef>
                <a:spcPts val="601"/>
              </a:spcBef>
              <a:buClr>
                <a:srgbClr val="000000"/>
              </a:buClr>
              <a:buSzPct val="45000"/>
              <a:buFont typeface="Wingdings" charset="2"/>
              <a:buChar char=""/>
              <a:tabLst>
                <a:tab algn="l" pos="0"/>
              </a:tabLst>
            </a:pPr>
            <a:r>
              <a:rPr b="0" lang="en-US" sz="1800" spc="-1" strike="noStrike">
                <a:solidFill>
                  <a:schemeClr val="dk1"/>
                </a:solidFill>
                <a:latin typeface="Times New Roman"/>
              </a:rPr>
              <a:t>How the current system functions i.e its shortcomings, advantages, future scope? etc.</a:t>
            </a:r>
            <a:endParaRPr b="0" lang="en-AE" sz="1800" spc="-1" strike="noStrike">
              <a:solidFill>
                <a:srgbClr val="000000"/>
              </a:solidFill>
              <a:latin typeface="Arial"/>
            </a:endParaRPr>
          </a:p>
          <a:p>
            <a:pPr marL="432000" indent="-324000">
              <a:lnSpc>
                <a:spcPct val="100000"/>
              </a:lnSpc>
              <a:spcBef>
                <a:spcPts val="601"/>
              </a:spcBef>
              <a:buClr>
                <a:srgbClr val="000000"/>
              </a:buClr>
              <a:buSzPct val="45000"/>
              <a:buFont typeface="Wingdings" charset="2"/>
              <a:buChar char=""/>
              <a:tabLst>
                <a:tab algn="l" pos="0"/>
              </a:tabLst>
            </a:pPr>
            <a:r>
              <a:rPr b="0" lang="en-US" sz="1800" spc="-1" strike="noStrike">
                <a:solidFill>
                  <a:schemeClr val="dk1"/>
                </a:solidFill>
                <a:latin typeface="Times New Roman"/>
              </a:rPr>
              <a:t>What the users feel about it?</a:t>
            </a:r>
            <a:endParaRPr b="0" lang="en-AE" sz="1800" spc="-1" strike="noStrike">
              <a:solidFill>
                <a:srgbClr val="000000"/>
              </a:solidFill>
              <a:latin typeface="Arial"/>
            </a:endParaRPr>
          </a:p>
          <a:p>
            <a:pPr marL="432000" indent="-324000">
              <a:lnSpc>
                <a:spcPct val="100000"/>
              </a:lnSpc>
              <a:spcBef>
                <a:spcPts val="601"/>
              </a:spcBef>
              <a:buClr>
                <a:srgbClr val="000000"/>
              </a:buClr>
              <a:buSzPct val="45000"/>
              <a:buFont typeface="Wingdings" charset="2"/>
              <a:buChar char=""/>
              <a:tabLst>
                <a:tab algn="l" pos="0"/>
              </a:tabLst>
            </a:pPr>
            <a:r>
              <a:rPr b="0" lang="en-US" sz="1800" spc="-1" strike="noStrike">
                <a:solidFill>
                  <a:schemeClr val="dk1"/>
                </a:solidFill>
                <a:latin typeface="Times New Roman"/>
              </a:rPr>
              <a:t>What the users expect from the library management system?</a:t>
            </a:r>
            <a:endParaRPr b="0" lang="en-AE" sz="1800" spc="-1" strike="noStrike">
              <a:solidFill>
                <a:srgbClr val="000000"/>
              </a:solidFill>
              <a:latin typeface="Arial"/>
            </a:endParaRPr>
          </a:p>
          <a:p>
            <a:pPr marL="432000" indent="0">
              <a:lnSpc>
                <a:spcPct val="100000"/>
              </a:lnSpc>
              <a:spcBef>
                <a:spcPts val="601"/>
              </a:spcBef>
              <a:buNone/>
              <a:tabLst>
                <a:tab algn="l" pos="0"/>
              </a:tabLst>
            </a:pPr>
            <a:r>
              <a:rPr b="0" lang="en-US" sz="1800" spc="-1" strike="noStrike">
                <a:solidFill>
                  <a:schemeClr val="dk1"/>
                </a:solidFill>
                <a:latin typeface="Times New Roman"/>
              </a:rPr>
              <a:t>The following are the methodologies used in the research and development of the application. The two were identified in order to achieve the best possible results.</a:t>
            </a:r>
            <a:endParaRPr b="0" lang="en-AE" sz="1800" spc="-1" strike="noStrike">
              <a:solidFill>
                <a:srgbClr val="000000"/>
              </a:solidFill>
              <a:latin typeface="Arial"/>
            </a:endParaRPr>
          </a:p>
          <a:p>
            <a:pPr lvl="1" marL="864000" indent="-324000">
              <a:lnSpc>
                <a:spcPct val="100000"/>
              </a:lnSpc>
              <a:spcBef>
                <a:spcPts val="601"/>
              </a:spcBef>
              <a:buClr>
                <a:srgbClr val="000000"/>
              </a:buClr>
              <a:buSzPct val="75000"/>
              <a:buFont typeface="Symbol"/>
              <a:buChar char=""/>
              <a:tabLst>
                <a:tab algn="l" pos="0"/>
              </a:tabLst>
            </a:pPr>
            <a:r>
              <a:rPr b="0" lang="en-US" sz="1600" spc="-1" strike="noStrike">
                <a:solidFill>
                  <a:schemeClr val="dk1"/>
                </a:solidFill>
                <a:latin typeface="Times New Roman"/>
              </a:rPr>
              <a:t>In order to acquire data regarding the Library Management system, several tools and techniques will be used as discussed below:</a:t>
            </a:r>
            <a:endParaRPr b="0" lang="en-AE" sz="1600" spc="-1" strike="noStrike">
              <a:solidFill>
                <a:srgbClr val="000000"/>
              </a:solidFill>
              <a:latin typeface="Arial"/>
            </a:endParaRPr>
          </a:p>
          <a:p>
            <a:pPr lvl="1" marL="864000" indent="-324000">
              <a:lnSpc>
                <a:spcPct val="100000"/>
              </a:lnSpc>
              <a:spcBef>
                <a:spcPts val="601"/>
              </a:spcBef>
              <a:buClr>
                <a:srgbClr val="000000"/>
              </a:buClr>
              <a:buSzPct val="75000"/>
              <a:buFont typeface="Symbol"/>
              <a:buChar char=""/>
              <a:tabLst>
                <a:tab algn="l" pos="0"/>
              </a:tabLst>
            </a:pPr>
            <a:r>
              <a:rPr b="1" lang="en-US" sz="1600" spc="-1" strike="noStrike">
                <a:solidFill>
                  <a:schemeClr val="dk1"/>
                </a:solidFill>
                <a:latin typeface="Times New Roman"/>
              </a:rPr>
              <a:t>The target - </a:t>
            </a:r>
            <a:r>
              <a:rPr b="0" lang="en-US" sz="1600" spc="-1" strike="noStrike">
                <a:solidFill>
                  <a:schemeClr val="dk1"/>
                </a:solidFill>
                <a:latin typeface="Times New Roman"/>
              </a:rPr>
              <a:t>the target population for this research is Wagberi high school. This research will seek to identify the current system, what all stakeholders of the university think of it, how they operate, how they can best solve their problems etc. A random sample of 30 people comprising of students, academic and non-academic staff will be chosen for data collection purposes.</a:t>
            </a:r>
            <a:endParaRPr b="0" lang="en-AE" sz="1600" spc="-1" strike="noStrike">
              <a:solidFill>
                <a:srgbClr val="000000"/>
              </a:solidFill>
              <a:latin typeface="Arial"/>
            </a:endParaRPr>
          </a:p>
        </p:txBody>
      </p:sp>
      <p:sp>
        <p:nvSpPr>
          <p:cNvPr id="4" name="PlaceHolder 3"/>
          <p:cNvSpPr>
            <a:spLocks noGrp="1"/>
          </p:cNvSpPr>
          <p:nvPr>
            <p:ph type="sldNum" idx="5"/>
          </p:nvPr>
        </p:nvSpPr>
        <p:spPr/>
        <p:txBody>
          <a:bodyPr/>
          <a:p>
            <a:fld id="{D7BD839F-2C6E-4501-9FAE-B675DF36F80C}" type="slidenum">
              <a:t>11</a:t>
            </a:fld>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PlaceHolder 1"/>
          <p:cNvSpPr>
            <a:spLocks noGrp="1"/>
          </p:cNvSpPr>
          <p:nvPr>
            <p:ph type="title"/>
          </p:nvPr>
        </p:nvSpPr>
        <p:spPr>
          <a:xfrm>
            <a:off x="457200" y="273600"/>
            <a:ext cx="8226720" cy="638280"/>
          </a:xfrm>
          <a:prstGeom prst="rect">
            <a:avLst/>
          </a:prstGeom>
          <a:noFill/>
          <a:ln w="0">
            <a:noFill/>
          </a:ln>
        </p:spPr>
        <p:txBody>
          <a:bodyPr lIns="0" rIns="0" tIns="0" bIns="0" anchor="ctr">
            <a:noAutofit/>
          </a:bodyPr>
          <a:p>
            <a:pPr indent="0" algn="ctr">
              <a:lnSpc>
                <a:spcPct val="100000"/>
              </a:lnSpc>
              <a:buNone/>
              <a:tabLst>
                <a:tab algn="l" pos="0"/>
              </a:tabLst>
            </a:pPr>
            <a:r>
              <a:rPr b="0" lang="en-AE" sz="4000" spc="-1" strike="noStrike">
                <a:solidFill>
                  <a:srgbClr val="000000"/>
                </a:solidFill>
                <a:latin typeface="Ink Free"/>
              </a:rPr>
              <a:t>Development methodology</a:t>
            </a:r>
            <a:endParaRPr b="0" lang="en-AE" sz="4000" spc="-1" strike="noStrike">
              <a:solidFill>
                <a:srgbClr val="000000"/>
              </a:solidFill>
              <a:latin typeface="Arial"/>
            </a:endParaRPr>
          </a:p>
        </p:txBody>
      </p:sp>
      <p:sp>
        <p:nvSpPr>
          <p:cNvPr id="344" name="PlaceHolder 2"/>
          <p:cNvSpPr>
            <a:spLocks noGrp="1"/>
          </p:cNvSpPr>
          <p:nvPr>
            <p:ph/>
          </p:nvPr>
        </p:nvSpPr>
        <p:spPr>
          <a:xfrm>
            <a:off x="457200" y="1143000"/>
            <a:ext cx="8226720" cy="5026680"/>
          </a:xfrm>
          <a:prstGeom prst="rect">
            <a:avLst/>
          </a:prstGeom>
          <a:noFill/>
          <a:ln w="0">
            <a:noFill/>
          </a:ln>
        </p:spPr>
        <p:txBody>
          <a:bodyPr lIns="0" rIns="0" tIns="0" bIns="0" anchor="t">
            <a:normAutofit fontScale="93333"/>
          </a:bodyPr>
          <a:p>
            <a:pPr marL="432000" indent="-324000">
              <a:lnSpc>
                <a:spcPct val="100000"/>
              </a:lnSpc>
              <a:spcBef>
                <a:spcPts val="601"/>
              </a:spcBef>
              <a:buClr>
                <a:srgbClr val="000000"/>
              </a:buClr>
              <a:buSzPct val="45000"/>
              <a:buFont typeface="Wingdings" charset="2"/>
              <a:buChar char=""/>
            </a:pPr>
            <a:r>
              <a:rPr b="0" lang="en-US" sz="1600" spc="-1" strike="noStrike">
                <a:solidFill>
                  <a:schemeClr val="dk1"/>
                </a:solidFill>
                <a:latin typeface="Times New Roman"/>
              </a:rPr>
              <a:t>The suitable development methodology for this project I identified the spiral model. It is specifically suitable for the following reasons;</a:t>
            </a:r>
            <a:endParaRPr b="0" lang="en-AE" sz="1600" spc="-1" strike="noStrike">
              <a:solidFill>
                <a:srgbClr val="000000"/>
              </a:solidFill>
              <a:latin typeface="Arial"/>
            </a:endParaRPr>
          </a:p>
          <a:p>
            <a:pPr marL="432000" indent="-324000">
              <a:lnSpc>
                <a:spcPct val="100000"/>
              </a:lnSpc>
              <a:spcBef>
                <a:spcPts val="601"/>
              </a:spcBef>
              <a:buClr>
                <a:srgbClr val="000000"/>
              </a:buClr>
              <a:buSzPct val="45000"/>
              <a:buFont typeface="Wingdings" charset="2"/>
              <a:buChar char=""/>
            </a:pPr>
            <a:r>
              <a:rPr b="0" lang="en-US" sz="1600" spc="-1" strike="noStrike">
                <a:solidFill>
                  <a:schemeClr val="dk1"/>
                </a:solidFill>
                <a:latin typeface="Times New Roman"/>
              </a:rPr>
              <a:t>This model of development combines the features of the prototyping model and the waterfall model. The spiral model is favored for its quality projects. This model uses many of the same phases as the waterfall model, in essentially the same order, separated by planning, risk assessment, and the building of prototypes.</a:t>
            </a:r>
            <a:endParaRPr b="0" lang="en-AE" sz="1600" spc="-1" strike="noStrike">
              <a:solidFill>
                <a:srgbClr val="000000"/>
              </a:solidFill>
              <a:latin typeface="Arial"/>
            </a:endParaRPr>
          </a:p>
          <a:p>
            <a:pPr marL="432000" indent="-324000">
              <a:lnSpc>
                <a:spcPct val="100000"/>
              </a:lnSpc>
              <a:spcBef>
                <a:spcPts val="601"/>
              </a:spcBef>
              <a:buClr>
                <a:srgbClr val="000000"/>
              </a:buClr>
              <a:buSzPct val="45000"/>
              <a:buFont typeface="Wingdings" charset="2"/>
              <a:buChar char=""/>
            </a:pPr>
            <a:r>
              <a:rPr b="0" lang="en-US" sz="1600" spc="-1" strike="noStrike">
                <a:solidFill>
                  <a:schemeClr val="dk1"/>
                </a:solidFill>
                <a:latin typeface="Times New Roman"/>
              </a:rPr>
              <a:t>The spiral model could be seen as another view of waterfall model, at each stage of the development project a greater level of detail is considered. More knowledge is gathered at end of each stage review scope and risk and decides whether to commit to the next stage.</a:t>
            </a:r>
            <a:endParaRPr b="0" lang="en-AE" sz="1600" spc="-1" strike="noStrike">
              <a:solidFill>
                <a:srgbClr val="000000"/>
              </a:solidFill>
              <a:latin typeface="Arial"/>
            </a:endParaRPr>
          </a:p>
          <a:p>
            <a:pPr marL="432000" indent="-324000">
              <a:lnSpc>
                <a:spcPct val="100000"/>
              </a:lnSpc>
              <a:spcBef>
                <a:spcPts val="601"/>
              </a:spcBef>
              <a:buClr>
                <a:srgbClr val="000000"/>
              </a:buClr>
              <a:buSzPct val="45000"/>
              <a:buFont typeface="Wingdings" charset="2"/>
              <a:buChar char=""/>
            </a:pPr>
            <a:r>
              <a:rPr b="0" lang="en-US" sz="1600" spc="-1" strike="noStrike">
                <a:solidFill>
                  <a:schemeClr val="dk1"/>
                </a:solidFill>
                <a:latin typeface="Times New Roman"/>
              </a:rPr>
              <a:t>The spiral model is depicted in the figure 3.1</a:t>
            </a:r>
            <a:endParaRPr b="0" lang="en-AE" sz="1600" spc="-1" strike="noStrike">
              <a:solidFill>
                <a:srgbClr val="000000"/>
              </a:solidFill>
              <a:latin typeface="Arial"/>
            </a:endParaRPr>
          </a:p>
          <a:p>
            <a:pPr marL="432000" indent="0">
              <a:lnSpc>
                <a:spcPct val="100000"/>
              </a:lnSpc>
              <a:spcBef>
                <a:spcPts val="601"/>
              </a:spcBef>
              <a:buNone/>
              <a:tabLst>
                <a:tab algn="l" pos="0"/>
              </a:tabLst>
            </a:pPr>
            <a:endParaRPr b="0" lang="en-AE" sz="1600" spc="-1" strike="noStrike">
              <a:solidFill>
                <a:srgbClr val="000000"/>
              </a:solidFill>
              <a:latin typeface="Arial"/>
            </a:endParaRPr>
          </a:p>
          <a:p>
            <a:pPr marL="432000" indent="0">
              <a:lnSpc>
                <a:spcPct val="100000"/>
              </a:lnSpc>
              <a:spcBef>
                <a:spcPts val="601"/>
              </a:spcBef>
              <a:buNone/>
              <a:tabLst>
                <a:tab algn="l" pos="0"/>
              </a:tabLst>
            </a:pPr>
            <a:endParaRPr b="0" lang="en-AE" sz="1600" spc="-1" strike="noStrike">
              <a:solidFill>
                <a:srgbClr val="000000"/>
              </a:solidFill>
              <a:latin typeface="Arial"/>
            </a:endParaRPr>
          </a:p>
          <a:p>
            <a:pPr marL="432000" indent="0">
              <a:lnSpc>
                <a:spcPct val="100000"/>
              </a:lnSpc>
              <a:spcBef>
                <a:spcPts val="601"/>
              </a:spcBef>
              <a:buNone/>
              <a:tabLst>
                <a:tab algn="l" pos="0"/>
              </a:tabLst>
            </a:pPr>
            <a:endParaRPr b="0" lang="en-AE" sz="1600" spc="-1" strike="noStrike">
              <a:solidFill>
                <a:srgbClr val="000000"/>
              </a:solidFill>
              <a:latin typeface="Arial"/>
            </a:endParaRPr>
          </a:p>
          <a:p>
            <a:pPr marL="432000" indent="0">
              <a:lnSpc>
                <a:spcPct val="100000"/>
              </a:lnSpc>
              <a:spcBef>
                <a:spcPts val="601"/>
              </a:spcBef>
              <a:buNone/>
              <a:tabLst>
                <a:tab algn="l" pos="0"/>
              </a:tabLst>
            </a:pPr>
            <a:endParaRPr b="0" lang="en-AE" sz="1600" spc="-1" strike="noStrike">
              <a:solidFill>
                <a:srgbClr val="000000"/>
              </a:solidFill>
              <a:latin typeface="Arial"/>
            </a:endParaRPr>
          </a:p>
          <a:p>
            <a:pPr marL="432000" indent="0">
              <a:lnSpc>
                <a:spcPct val="100000"/>
              </a:lnSpc>
              <a:spcBef>
                <a:spcPts val="601"/>
              </a:spcBef>
              <a:buNone/>
              <a:tabLst>
                <a:tab algn="l" pos="0"/>
              </a:tabLst>
            </a:pPr>
            <a:endParaRPr b="0" lang="en-AE" sz="1600" spc="-1" strike="noStrike">
              <a:solidFill>
                <a:srgbClr val="000000"/>
              </a:solidFill>
              <a:latin typeface="Arial"/>
            </a:endParaRPr>
          </a:p>
          <a:p>
            <a:pPr marL="432000" indent="0">
              <a:lnSpc>
                <a:spcPct val="100000"/>
              </a:lnSpc>
              <a:spcBef>
                <a:spcPts val="601"/>
              </a:spcBef>
              <a:buNone/>
              <a:tabLst>
                <a:tab algn="l" pos="0"/>
              </a:tabLst>
            </a:pPr>
            <a:endParaRPr b="0" lang="en-AE" sz="1600" spc="-1" strike="noStrike">
              <a:solidFill>
                <a:srgbClr val="000000"/>
              </a:solidFill>
              <a:latin typeface="Arial"/>
            </a:endParaRPr>
          </a:p>
          <a:p>
            <a:pPr marL="432000" indent="-324000">
              <a:lnSpc>
                <a:spcPct val="100000"/>
              </a:lnSpc>
              <a:spcBef>
                <a:spcPts val="601"/>
              </a:spcBef>
              <a:buClr>
                <a:srgbClr val="000000"/>
              </a:buClr>
              <a:buSzPct val="45000"/>
              <a:buFont typeface="Wingdings" charset="2"/>
              <a:buChar char=""/>
              <a:tabLst>
                <a:tab algn="l" pos="0"/>
              </a:tabLst>
            </a:pPr>
            <a:r>
              <a:rPr b="0" lang="en-US" sz="1600" spc="-1" strike="noStrike">
                <a:solidFill>
                  <a:schemeClr val="dk1"/>
                </a:solidFill>
                <a:latin typeface="Times New Roman"/>
              </a:rPr>
              <a:t>The project will be web based, the front-end will be html, css and javascript and the back-end will be php and mysql.</a:t>
            </a:r>
            <a:endParaRPr b="0" lang="en-AE" sz="1600" spc="-1" strike="noStrike">
              <a:solidFill>
                <a:srgbClr val="000000"/>
              </a:solidFill>
              <a:latin typeface="Arial"/>
            </a:endParaRPr>
          </a:p>
        </p:txBody>
      </p:sp>
      <p:pic>
        <p:nvPicPr>
          <p:cNvPr id="345" name="" descr=""/>
          <p:cNvPicPr/>
          <p:nvPr/>
        </p:nvPicPr>
        <p:blipFill>
          <a:blip r:embed="rId1"/>
          <a:stretch/>
        </p:blipFill>
        <p:spPr>
          <a:xfrm>
            <a:off x="3200400" y="3813120"/>
            <a:ext cx="2984760" cy="1670760"/>
          </a:xfrm>
          <a:prstGeom prst="rect">
            <a:avLst/>
          </a:prstGeom>
          <a:ln w="0">
            <a:noFill/>
          </a:ln>
        </p:spPr>
      </p:pic>
      <p:sp>
        <p:nvSpPr>
          <p:cNvPr id="4" name="PlaceHolder 3"/>
          <p:cNvSpPr>
            <a:spLocks noGrp="1"/>
          </p:cNvSpPr>
          <p:nvPr>
            <p:ph type="sldNum" idx="5"/>
          </p:nvPr>
        </p:nvSpPr>
        <p:spPr/>
        <p:txBody>
          <a:bodyPr/>
          <a:p>
            <a:fld id="{2C89B218-1064-4A25-95C8-189308EA2990}" type="slidenum">
              <a:t>12</a:t>
            </a:fld>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PlaceHolder 1"/>
          <p:cNvSpPr>
            <a:spLocks noGrp="1"/>
          </p:cNvSpPr>
          <p:nvPr>
            <p:ph type="title"/>
          </p:nvPr>
        </p:nvSpPr>
        <p:spPr>
          <a:xfrm>
            <a:off x="457200" y="273600"/>
            <a:ext cx="8226720" cy="1142280"/>
          </a:xfrm>
          <a:prstGeom prst="rect">
            <a:avLst/>
          </a:prstGeom>
          <a:noFill/>
          <a:ln w="0">
            <a:noFill/>
          </a:ln>
        </p:spPr>
        <p:txBody>
          <a:bodyPr lIns="0" rIns="0" tIns="0" bIns="0" anchor="ctr">
            <a:noAutofit/>
          </a:bodyPr>
          <a:p>
            <a:pPr indent="0" algn="ctr">
              <a:lnSpc>
                <a:spcPct val="100000"/>
              </a:lnSpc>
              <a:buNone/>
              <a:tabLst>
                <a:tab algn="l" pos="0"/>
              </a:tabLst>
            </a:pPr>
            <a:r>
              <a:rPr b="0" lang="en-AE" sz="4000" spc="-1" strike="noStrike" u="sng">
                <a:solidFill>
                  <a:srgbClr val="000000"/>
                </a:solidFill>
                <a:uFillTx/>
                <a:latin typeface="Ink Free"/>
              </a:rPr>
              <a:t>Budget and resources</a:t>
            </a:r>
            <a:endParaRPr b="0" lang="en-AE" sz="4000" spc="-1" strike="noStrike">
              <a:solidFill>
                <a:srgbClr val="000000"/>
              </a:solidFill>
              <a:latin typeface="Arial"/>
            </a:endParaRPr>
          </a:p>
        </p:txBody>
      </p:sp>
      <p:sp>
        <p:nvSpPr>
          <p:cNvPr id="347" name="PlaceHolder 2"/>
          <p:cNvSpPr>
            <a:spLocks noGrp="1"/>
          </p:cNvSpPr>
          <p:nvPr>
            <p:ph/>
          </p:nvPr>
        </p:nvSpPr>
        <p:spPr>
          <a:xfrm>
            <a:off x="457200" y="1604520"/>
            <a:ext cx="8226720" cy="397476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AE" sz="1800" spc="-1" strike="noStrike">
                <a:solidFill>
                  <a:srgbClr val="000000"/>
                </a:solidFill>
                <a:latin typeface="Arial"/>
              </a:rPr>
              <a:t>Listed below are the resources required for the project and their respective prices.</a:t>
            </a:r>
            <a:endParaRPr b="0" lang="en-AE" sz="1800" spc="-1" strike="noStrike">
              <a:solidFill>
                <a:srgbClr val="000000"/>
              </a:solidFill>
              <a:latin typeface="Arial"/>
            </a:endParaRPr>
          </a:p>
          <a:p>
            <a:pPr marL="432000" indent="0">
              <a:lnSpc>
                <a:spcPct val="100000"/>
              </a:lnSpc>
              <a:spcBef>
                <a:spcPts val="1417"/>
              </a:spcBef>
              <a:buNone/>
              <a:tabLst>
                <a:tab algn="l" pos="0"/>
              </a:tabLst>
            </a:pPr>
            <a:endParaRPr b="0" lang="en-AE" sz="1800" spc="-1" strike="noStrike">
              <a:solidFill>
                <a:srgbClr val="000000"/>
              </a:solidFill>
              <a:latin typeface="Arial"/>
            </a:endParaRPr>
          </a:p>
        </p:txBody>
      </p:sp>
      <p:pic>
        <p:nvPicPr>
          <p:cNvPr id="348" name="" descr=""/>
          <p:cNvPicPr/>
          <p:nvPr/>
        </p:nvPicPr>
        <p:blipFill>
          <a:blip r:embed="rId1"/>
          <a:stretch/>
        </p:blipFill>
        <p:spPr>
          <a:xfrm>
            <a:off x="1720440" y="2130480"/>
            <a:ext cx="5797800" cy="3008520"/>
          </a:xfrm>
          <a:prstGeom prst="rect">
            <a:avLst/>
          </a:prstGeom>
          <a:ln w="0">
            <a:noFill/>
          </a:ln>
        </p:spPr>
      </p:pic>
      <p:sp>
        <p:nvSpPr>
          <p:cNvPr id="4" name="PlaceHolder 3"/>
          <p:cNvSpPr>
            <a:spLocks noGrp="1"/>
          </p:cNvSpPr>
          <p:nvPr>
            <p:ph type="sldNum" idx="6"/>
          </p:nvPr>
        </p:nvSpPr>
        <p:spPr/>
        <p:txBody>
          <a:bodyPr/>
          <a:p>
            <a:fld id="{FA6C0B49-1D71-4D41-9DC8-45F8D4AB9780}" type="slidenum">
              <a:t>13</a:t>
            </a:fld>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PlaceHolder 1"/>
          <p:cNvSpPr>
            <a:spLocks noGrp="1"/>
          </p:cNvSpPr>
          <p:nvPr>
            <p:ph type="title"/>
          </p:nvPr>
        </p:nvSpPr>
        <p:spPr>
          <a:xfrm>
            <a:off x="457200" y="45000"/>
            <a:ext cx="8226720" cy="638640"/>
          </a:xfrm>
          <a:prstGeom prst="rect">
            <a:avLst/>
          </a:prstGeom>
          <a:noFill/>
          <a:ln w="0">
            <a:noFill/>
          </a:ln>
        </p:spPr>
        <p:txBody>
          <a:bodyPr lIns="0" rIns="0" tIns="0" bIns="0" anchor="ctr">
            <a:noAutofit/>
          </a:bodyPr>
          <a:p>
            <a:pPr indent="0" algn="ctr">
              <a:lnSpc>
                <a:spcPct val="100000"/>
              </a:lnSpc>
              <a:buNone/>
              <a:tabLst>
                <a:tab algn="l" pos="0"/>
              </a:tabLst>
            </a:pPr>
            <a:r>
              <a:rPr b="0" lang="en-AE" sz="4400" spc="-1" strike="noStrike" u="sng">
                <a:solidFill>
                  <a:srgbClr val="000000"/>
                </a:solidFill>
                <a:uFillTx/>
                <a:latin typeface="Ink Free"/>
              </a:rPr>
              <a:t>Project schedule</a:t>
            </a:r>
            <a:endParaRPr b="0" lang="en-AE" sz="4400" spc="-1" strike="noStrike">
              <a:solidFill>
                <a:srgbClr val="000000"/>
              </a:solidFill>
              <a:latin typeface="Arial"/>
            </a:endParaRPr>
          </a:p>
        </p:txBody>
      </p:sp>
      <p:pic>
        <p:nvPicPr>
          <p:cNvPr id="350" name="" descr=""/>
          <p:cNvPicPr/>
          <p:nvPr/>
        </p:nvPicPr>
        <p:blipFill>
          <a:blip r:embed="rId1"/>
          <a:stretch/>
        </p:blipFill>
        <p:spPr>
          <a:xfrm>
            <a:off x="914400" y="684720"/>
            <a:ext cx="6879960" cy="5501160"/>
          </a:xfrm>
          <a:prstGeom prst="rect">
            <a:avLst/>
          </a:prstGeom>
          <a:ln w="0">
            <a:noFill/>
          </a:ln>
        </p:spPr>
      </p:pic>
      <p:sp>
        <p:nvSpPr>
          <p:cNvPr id="3" name="PlaceHolder 2"/>
          <p:cNvSpPr>
            <a:spLocks noGrp="1"/>
          </p:cNvSpPr>
          <p:nvPr>
            <p:ph type="sldNum" idx="6"/>
          </p:nvPr>
        </p:nvSpPr>
        <p:spPr/>
        <p:txBody>
          <a:bodyPr/>
          <a:p>
            <a:fld id="{5CD17E1D-9A50-4BE0-B619-56E44FFBD4AD}" type="slidenum">
              <a:t>14</a:t>
            </a:fld>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PlaceHolder 1"/>
          <p:cNvSpPr>
            <a:spLocks noGrp="1"/>
          </p:cNvSpPr>
          <p:nvPr>
            <p:ph type="title"/>
          </p:nvPr>
        </p:nvSpPr>
        <p:spPr>
          <a:xfrm>
            <a:off x="457200" y="273600"/>
            <a:ext cx="8226720" cy="638280"/>
          </a:xfrm>
          <a:prstGeom prst="rect">
            <a:avLst/>
          </a:prstGeom>
          <a:noFill/>
          <a:ln w="0">
            <a:noFill/>
          </a:ln>
        </p:spPr>
        <p:txBody>
          <a:bodyPr lIns="0" rIns="0" tIns="0" bIns="0" anchor="ctr">
            <a:noAutofit/>
          </a:bodyPr>
          <a:p>
            <a:pPr indent="0" algn="ctr">
              <a:lnSpc>
                <a:spcPct val="100000"/>
              </a:lnSpc>
              <a:buNone/>
              <a:tabLst>
                <a:tab algn="l" pos="0"/>
              </a:tabLst>
            </a:pPr>
            <a:r>
              <a:rPr b="0" lang="en-AE" sz="4400" spc="-1" strike="noStrike">
                <a:solidFill>
                  <a:srgbClr val="000000"/>
                </a:solidFill>
                <a:latin typeface="Ink Free"/>
              </a:rPr>
              <a:t>Reference</a:t>
            </a:r>
            <a:endParaRPr b="0" lang="en-AE" sz="4400" spc="-1" strike="noStrike">
              <a:solidFill>
                <a:srgbClr val="000000"/>
              </a:solidFill>
              <a:latin typeface="Arial"/>
            </a:endParaRPr>
          </a:p>
        </p:txBody>
      </p:sp>
      <p:sp>
        <p:nvSpPr>
          <p:cNvPr id="352" name="PlaceHolder 2"/>
          <p:cNvSpPr>
            <a:spLocks noGrp="1"/>
          </p:cNvSpPr>
          <p:nvPr>
            <p:ph/>
          </p:nvPr>
        </p:nvSpPr>
        <p:spPr>
          <a:xfrm>
            <a:off x="457200" y="1143000"/>
            <a:ext cx="8226720" cy="4798080"/>
          </a:xfrm>
          <a:prstGeom prst="rect">
            <a:avLst/>
          </a:prstGeom>
          <a:noFill/>
          <a:ln w="0">
            <a:noFill/>
          </a:ln>
        </p:spPr>
        <p:txBody>
          <a:bodyPr lIns="0" rIns="0" tIns="0" bIns="0" anchor="t">
            <a:normAutofit/>
          </a:bodyPr>
          <a:p>
            <a:pPr marL="432000" indent="-324000">
              <a:lnSpc>
                <a:spcPct val="100000"/>
              </a:lnSpc>
              <a:spcBef>
                <a:spcPts val="601"/>
              </a:spcBef>
              <a:buClr>
                <a:srgbClr val="000000"/>
              </a:buClr>
              <a:buSzPct val="45000"/>
              <a:buFont typeface="Wingdings" charset="2"/>
              <a:buChar char=""/>
            </a:pPr>
            <a:r>
              <a:rPr b="0" lang="en-US" sz="1600" spc="-1" strike="noStrike">
                <a:solidFill>
                  <a:schemeClr val="dk1"/>
                </a:solidFill>
                <a:latin typeface="Times New Roman"/>
              </a:rPr>
              <a:t>Adamson and Veronica. (2008). JISC &amp; SCONUL Library Management Systems Study. Sheffield, UK: Sero Consulting. p. 51. Retrieved on 06 August 2015. </a:t>
            </a:r>
            <a:endParaRPr b="0" lang="en-AE" sz="1600" spc="-1" strike="noStrike">
              <a:solidFill>
                <a:srgbClr val="000000"/>
              </a:solidFill>
              <a:latin typeface="Arial"/>
            </a:endParaRPr>
          </a:p>
          <a:p>
            <a:pPr marL="432000" indent="-324000">
              <a:lnSpc>
                <a:spcPct val="100000"/>
              </a:lnSpc>
              <a:spcBef>
                <a:spcPts val="601"/>
              </a:spcBef>
              <a:buClr>
                <a:srgbClr val="000000"/>
              </a:buClr>
              <a:buSzPct val="45000"/>
              <a:buFont typeface="Wingdings" charset="2"/>
              <a:buChar char=""/>
            </a:pPr>
            <a:r>
              <a:rPr b="0" lang="en-US" sz="1600" spc="-1" strike="noStrike">
                <a:solidFill>
                  <a:schemeClr val="dk1"/>
                </a:solidFill>
                <a:latin typeface="Times New Roman"/>
              </a:rPr>
              <a:t>IEEE Recommended Practice for Software Design Descriptions, IEEE Standard 1016–1998. </a:t>
            </a:r>
            <a:endParaRPr b="0" lang="en-AE" sz="1600" spc="-1" strike="noStrike">
              <a:solidFill>
                <a:srgbClr val="000000"/>
              </a:solidFill>
              <a:latin typeface="Arial"/>
            </a:endParaRPr>
          </a:p>
          <a:p>
            <a:pPr marL="432000" indent="-324000">
              <a:lnSpc>
                <a:spcPct val="100000"/>
              </a:lnSpc>
              <a:spcBef>
                <a:spcPts val="601"/>
              </a:spcBef>
              <a:buClr>
                <a:srgbClr val="000000"/>
              </a:buClr>
              <a:buSzPct val="45000"/>
              <a:buFont typeface="Wingdings" charset="2"/>
              <a:buChar char=""/>
            </a:pPr>
            <a:r>
              <a:rPr b="0" lang="en-US" sz="1600" spc="-1" strike="noStrike">
                <a:solidFill>
                  <a:schemeClr val="dk1"/>
                </a:solidFill>
                <a:latin typeface="Times New Roman"/>
              </a:rPr>
              <a:t>C.YungChang, J.PingSheu “Design and implementation of ad hoc classroom and eSchoolbag systems for ubiquitous learning” IEEE International Workshop on Wireless and Mobile Technologies in Education, Pg. 8 – 14, 2012 </a:t>
            </a:r>
            <a:endParaRPr b="0" lang="en-AE" sz="1600" spc="-1" strike="noStrike">
              <a:solidFill>
                <a:srgbClr val="000000"/>
              </a:solidFill>
              <a:latin typeface="Arial"/>
            </a:endParaRPr>
          </a:p>
          <a:p>
            <a:pPr marL="432000" indent="-324000">
              <a:lnSpc>
                <a:spcPct val="100000"/>
              </a:lnSpc>
              <a:spcBef>
                <a:spcPts val="601"/>
              </a:spcBef>
              <a:buClr>
                <a:srgbClr val="000000"/>
              </a:buClr>
              <a:buSzPct val="45000"/>
              <a:buFont typeface="Wingdings" charset="2"/>
              <a:buChar char=""/>
            </a:pPr>
            <a:r>
              <a:rPr b="0" lang="en-US" sz="1600" spc="-1" strike="noStrike">
                <a:solidFill>
                  <a:schemeClr val="dk1"/>
                </a:solidFill>
                <a:latin typeface="Times New Roman"/>
              </a:rPr>
              <a:t>J.P.Dixion,” automated systemPro”http://www. automated systempro.com/index.html, 2011</a:t>
            </a:r>
            <a:r>
              <a:rPr b="0" lang="en-US" sz="1600" spc="-1" strike="noStrike">
                <a:solidFill>
                  <a:schemeClr val="dk1"/>
                </a:solidFill>
                <a:latin typeface="Century Schoolbook"/>
              </a:rPr>
              <a:t>.</a:t>
            </a:r>
            <a:endParaRPr b="0" lang="en-AE" sz="1600" spc="-1" strike="noStrike">
              <a:solidFill>
                <a:srgbClr val="000000"/>
              </a:solidFill>
              <a:latin typeface="Arial"/>
            </a:endParaRPr>
          </a:p>
        </p:txBody>
      </p:sp>
      <p:sp>
        <p:nvSpPr>
          <p:cNvPr id="4" name="PlaceHolder 3"/>
          <p:cNvSpPr>
            <a:spLocks noGrp="1"/>
          </p:cNvSpPr>
          <p:nvPr>
            <p:ph type="sldNum" idx="5"/>
          </p:nvPr>
        </p:nvSpPr>
        <p:spPr/>
        <p:txBody>
          <a:bodyPr/>
          <a:p>
            <a:fld id="{9FF4DBBB-A346-4259-8C70-D2CDD5D6BC2C}" type="slidenum">
              <a:t>15</a:t>
            </a:fld>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53" name="Picture 2" descr="MPj03141350000[1]"/>
          <p:cNvPicPr/>
          <p:nvPr/>
        </p:nvPicPr>
        <p:blipFill>
          <a:blip r:embed="rId1"/>
          <a:srcRect l="38345" t="39262" r="36914" b="25787"/>
          <a:stretch/>
        </p:blipFill>
        <p:spPr>
          <a:xfrm>
            <a:off x="3341520" y="1127160"/>
            <a:ext cx="3595680" cy="2170080"/>
          </a:xfrm>
          <a:prstGeom prst="rect">
            <a:avLst/>
          </a:prstGeom>
          <a:ln w="0">
            <a:noFill/>
          </a:ln>
        </p:spPr>
      </p:pic>
      <p:sp>
        <p:nvSpPr>
          <p:cNvPr id="354" name="Rectangle 5"/>
          <p:cNvSpPr/>
          <p:nvPr/>
        </p:nvSpPr>
        <p:spPr>
          <a:xfrm>
            <a:off x="3781800" y="2797920"/>
            <a:ext cx="131040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pc="-1" strike="noStrike">
                <a:solidFill>
                  <a:schemeClr val="accent6">
                    <a:tint val="90000"/>
                  </a:schemeClr>
                </a:solidFill>
                <a:latin typeface="Calibri"/>
              </a:rPr>
              <a:t>Thank you!!</a:t>
            </a:r>
            <a:endParaRPr b="0" lang="en-AE"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PlaceHolder 1"/>
          <p:cNvSpPr>
            <a:spLocks noGrp="1"/>
          </p:cNvSpPr>
          <p:nvPr>
            <p:ph type="title"/>
          </p:nvPr>
        </p:nvSpPr>
        <p:spPr>
          <a:xfrm>
            <a:off x="389880" y="71280"/>
            <a:ext cx="8643240" cy="790200"/>
          </a:xfrm>
          <a:prstGeom prst="rect">
            <a:avLst/>
          </a:prstGeom>
          <a:noFill/>
          <a:ln w="0">
            <a:noFill/>
          </a:ln>
        </p:spPr>
        <p:txBody>
          <a:bodyPr lIns="91440" rIns="91440" tIns="45720" bIns="45720" anchor="ctr">
            <a:noAutofit/>
          </a:bodyPr>
          <a:p>
            <a:pPr indent="0" algn="ctr" defTabSz="914400">
              <a:lnSpc>
                <a:spcPct val="90000"/>
              </a:lnSpc>
              <a:buNone/>
              <a:tabLst>
                <a:tab algn="l" pos="0"/>
              </a:tabLst>
            </a:pPr>
            <a:r>
              <a:rPr b="0" lang="en-US" sz="2400" spc="-1" strike="noStrike">
                <a:solidFill>
                  <a:srgbClr val="ff0000"/>
                </a:solidFill>
                <a:latin typeface="Calibri"/>
              </a:rPr>
              <a:t>OUTLINE</a:t>
            </a:r>
            <a:endParaRPr b="0" lang="en-AE" sz="2400" spc="-1" strike="noStrike">
              <a:solidFill>
                <a:srgbClr val="000000"/>
              </a:solidFill>
              <a:latin typeface="Arial"/>
            </a:endParaRPr>
          </a:p>
        </p:txBody>
      </p:sp>
      <p:sp>
        <p:nvSpPr>
          <p:cNvPr id="324" name="PlaceHolder 2"/>
          <p:cNvSpPr>
            <a:spLocks noGrp="1"/>
          </p:cNvSpPr>
          <p:nvPr>
            <p:ph/>
          </p:nvPr>
        </p:nvSpPr>
        <p:spPr>
          <a:xfrm>
            <a:off x="389880" y="864720"/>
            <a:ext cx="8643240" cy="538488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400" spc="-1" strike="noStrike">
                <a:solidFill>
                  <a:schemeClr val="dk1"/>
                </a:solidFill>
                <a:latin typeface="Calibri"/>
              </a:rPr>
              <a:t>Introduction</a:t>
            </a:r>
            <a:endParaRPr b="0" lang="en-AE" sz="2400" spc="-1" strike="noStrike">
              <a:solidFill>
                <a:srgbClr val="000000"/>
              </a:solidFill>
              <a:latin typeface="Arial"/>
            </a:endParaRPr>
          </a:p>
          <a:p>
            <a:pPr marL="228600" indent="-228600" defTabSz="914400">
              <a:lnSpc>
                <a:spcPct val="90000"/>
              </a:lnSpc>
              <a:spcBef>
                <a:spcPts val="1001"/>
              </a:spcBef>
              <a:buClr>
                <a:srgbClr val="000000"/>
              </a:buClr>
              <a:buFont typeface="Arial"/>
              <a:buChar char="•"/>
            </a:pPr>
            <a:r>
              <a:rPr b="0" lang="en-US" sz="2400" spc="-1" strike="noStrike">
                <a:solidFill>
                  <a:schemeClr val="dk1"/>
                </a:solidFill>
                <a:latin typeface="Calibri"/>
              </a:rPr>
              <a:t>Background</a:t>
            </a:r>
            <a:endParaRPr b="0" lang="en-AE" sz="2400" spc="-1" strike="noStrike">
              <a:solidFill>
                <a:srgbClr val="000000"/>
              </a:solidFill>
              <a:latin typeface="Arial"/>
            </a:endParaRPr>
          </a:p>
          <a:p>
            <a:pPr marL="228600" indent="-228600" defTabSz="914400">
              <a:lnSpc>
                <a:spcPct val="90000"/>
              </a:lnSpc>
              <a:spcBef>
                <a:spcPts val="1001"/>
              </a:spcBef>
              <a:buClr>
                <a:srgbClr val="000000"/>
              </a:buClr>
              <a:buFont typeface="Arial"/>
              <a:buChar char="•"/>
            </a:pPr>
            <a:r>
              <a:rPr b="0" lang="en-US" sz="2400" spc="-1" strike="noStrike">
                <a:solidFill>
                  <a:schemeClr val="dk1"/>
                </a:solidFill>
                <a:latin typeface="Calibri"/>
              </a:rPr>
              <a:t>Problem statement</a:t>
            </a:r>
            <a:endParaRPr b="0" lang="en-AE" sz="2400" spc="-1" strike="noStrike">
              <a:solidFill>
                <a:srgbClr val="000000"/>
              </a:solidFill>
              <a:latin typeface="Arial"/>
            </a:endParaRPr>
          </a:p>
          <a:p>
            <a:pPr marL="228600" indent="-228600" defTabSz="914400">
              <a:lnSpc>
                <a:spcPct val="90000"/>
              </a:lnSpc>
              <a:spcBef>
                <a:spcPts val="1001"/>
              </a:spcBef>
              <a:buClr>
                <a:srgbClr val="000000"/>
              </a:buClr>
              <a:buFont typeface="Arial"/>
              <a:buChar char="•"/>
            </a:pPr>
            <a:r>
              <a:rPr b="0" lang="en-US" sz="2400" spc="-1" strike="noStrike">
                <a:solidFill>
                  <a:schemeClr val="dk1"/>
                </a:solidFill>
                <a:latin typeface="Calibri"/>
              </a:rPr>
              <a:t>Main Objective</a:t>
            </a:r>
            <a:endParaRPr b="0" lang="en-AE" sz="2400" spc="-1" strike="noStrike">
              <a:solidFill>
                <a:srgbClr val="000000"/>
              </a:solidFill>
              <a:latin typeface="Arial"/>
            </a:endParaRPr>
          </a:p>
          <a:p>
            <a:pPr marL="228600" indent="-228600" defTabSz="914400">
              <a:lnSpc>
                <a:spcPct val="90000"/>
              </a:lnSpc>
              <a:spcBef>
                <a:spcPts val="1001"/>
              </a:spcBef>
              <a:buClr>
                <a:srgbClr val="000000"/>
              </a:buClr>
              <a:buFont typeface="Arial"/>
              <a:buChar char="•"/>
            </a:pPr>
            <a:r>
              <a:rPr b="0" lang="en-US" sz="2400" spc="-1" strike="noStrike">
                <a:solidFill>
                  <a:schemeClr val="dk1"/>
                </a:solidFill>
                <a:latin typeface="Calibri"/>
              </a:rPr>
              <a:t>System objectives</a:t>
            </a:r>
            <a:endParaRPr b="0" lang="en-AE" sz="2400" spc="-1" strike="noStrike">
              <a:solidFill>
                <a:srgbClr val="000000"/>
              </a:solidFill>
              <a:latin typeface="Arial"/>
            </a:endParaRPr>
          </a:p>
          <a:p>
            <a:pPr marL="228600" indent="-228600" defTabSz="914400">
              <a:lnSpc>
                <a:spcPct val="90000"/>
              </a:lnSpc>
              <a:spcBef>
                <a:spcPts val="1001"/>
              </a:spcBef>
              <a:buClr>
                <a:srgbClr val="000000"/>
              </a:buClr>
              <a:buFont typeface="Arial"/>
              <a:buChar char="•"/>
            </a:pPr>
            <a:r>
              <a:rPr b="0" lang="en-US" sz="2400" spc="-1" strike="noStrike">
                <a:solidFill>
                  <a:schemeClr val="dk1"/>
                </a:solidFill>
                <a:latin typeface="Calibri"/>
              </a:rPr>
              <a:t>Significance of Study</a:t>
            </a:r>
            <a:endParaRPr b="0" lang="en-AE" sz="2400" spc="-1" strike="noStrike">
              <a:solidFill>
                <a:srgbClr val="000000"/>
              </a:solidFill>
              <a:latin typeface="Arial"/>
            </a:endParaRPr>
          </a:p>
          <a:p>
            <a:pPr marL="228600" indent="-228600" defTabSz="914400">
              <a:lnSpc>
                <a:spcPct val="90000"/>
              </a:lnSpc>
              <a:spcBef>
                <a:spcPts val="1001"/>
              </a:spcBef>
              <a:buClr>
                <a:srgbClr val="000000"/>
              </a:buClr>
              <a:buFont typeface="Arial"/>
              <a:buChar char="•"/>
            </a:pPr>
            <a:r>
              <a:rPr b="0" lang="en-US" sz="2400" spc="-1" strike="noStrike">
                <a:solidFill>
                  <a:schemeClr val="dk1"/>
                </a:solidFill>
                <a:latin typeface="Calibri"/>
              </a:rPr>
              <a:t>Literature review</a:t>
            </a:r>
            <a:endParaRPr b="0" lang="en-AE" sz="2400" spc="-1" strike="noStrike">
              <a:solidFill>
                <a:srgbClr val="000000"/>
              </a:solidFill>
              <a:latin typeface="Arial"/>
            </a:endParaRPr>
          </a:p>
          <a:p>
            <a:pPr marL="228600" indent="-228600" defTabSz="914400">
              <a:lnSpc>
                <a:spcPct val="90000"/>
              </a:lnSpc>
              <a:spcBef>
                <a:spcPts val="1001"/>
              </a:spcBef>
              <a:buClr>
                <a:srgbClr val="000000"/>
              </a:buClr>
              <a:buFont typeface="Arial"/>
              <a:buChar char="•"/>
            </a:pPr>
            <a:r>
              <a:rPr b="0" lang="en-US" sz="2400" spc="-1" strike="noStrike">
                <a:solidFill>
                  <a:schemeClr val="dk1"/>
                </a:solidFill>
                <a:latin typeface="Calibri"/>
              </a:rPr>
              <a:t>Methodology</a:t>
            </a:r>
            <a:endParaRPr b="0" lang="en-AE" sz="2400" spc="-1" strike="noStrike">
              <a:solidFill>
                <a:srgbClr val="000000"/>
              </a:solidFill>
              <a:latin typeface="Arial"/>
            </a:endParaRPr>
          </a:p>
          <a:p>
            <a:pPr marL="228600" indent="-228600" defTabSz="914400">
              <a:lnSpc>
                <a:spcPct val="90000"/>
              </a:lnSpc>
              <a:spcBef>
                <a:spcPts val="1001"/>
              </a:spcBef>
              <a:buClr>
                <a:srgbClr val="000000"/>
              </a:buClr>
              <a:buFont typeface="Arial"/>
              <a:buChar char="•"/>
            </a:pPr>
            <a:r>
              <a:rPr b="0" lang="en-US" sz="2400" spc="-1" strike="noStrike">
                <a:solidFill>
                  <a:schemeClr val="dk1"/>
                </a:solidFill>
                <a:latin typeface="Calibri"/>
              </a:rPr>
              <a:t>Budget and resources</a:t>
            </a:r>
            <a:endParaRPr b="0" lang="en-AE" sz="2400" spc="-1" strike="noStrike">
              <a:solidFill>
                <a:srgbClr val="000000"/>
              </a:solidFill>
              <a:latin typeface="Arial"/>
            </a:endParaRPr>
          </a:p>
          <a:p>
            <a:pPr marL="228600" indent="-228600" defTabSz="914400">
              <a:lnSpc>
                <a:spcPct val="90000"/>
              </a:lnSpc>
              <a:spcBef>
                <a:spcPts val="1001"/>
              </a:spcBef>
              <a:buClr>
                <a:srgbClr val="000000"/>
              </a:buClr>
              <a:buFont typeface="Arial"/>
              <a:buChar char="•"/>
            </a:pPr>
            <a:r>
              <a:rPr b="0" lang="en-US" sz="2400" spc="-1" strike="noStrike">
                <a:solidFill>
                  <a:schemeClr val="dk1"/>
                </a:solidFill>
                <a:latin typeface="Calibri"/>
              </a:rPr>
              <a:t>Project schedule</a:t>
            </a:r>
            <a:endParaRPr b="0" lang="en-AE" sz="2400" spc="-1" strike="noStrike">
              <a:solidFill>
                <a:srgbClr val="000000"/>
              </a:solidFill>
              <a:latin typeface="Arial"/>
            </a:endParaRPr>
          </a:p>
          <a:p>
            <a:pPr indent="0" defTabSz="914400">
              <a:lnSpc>
                <a:spcPct val="90000"/>
              </a:lnSpc>
              <a:spcBef>
                <a:spcPts val="1001"/>
              </a:spcBef>
              <a:buNone/>
              <a:tabLst>
                <a:tab algn="l" pos="0"/>
              </a:tabLst>
            </a:pPr>
            <a:endParaRPr b="0" lang="en-AE" sz="2400" spc="-1" strike="noStrike">
              <a:solidFill>
                <a:srgbClr val="000000"/>
              </a:solidFill>
              <a:latin typeface="Arial"/>
            </a:endParaRPr>
          </a:p>
        </p:txBody>
      </p:sp>
      <p:sp>
        <p:nvSpPr>
          <p:cNvPr id="4" name="PlaceHolder 3"/>
          <p:cNvSpPr>
            <a:spLocks noGrp="1"/>
          </p:cNvSpPr>
          <p:nvPr>
            <p:ph type="sldNum" idx="2"/>
          </p:nvPr>
        </p:nvSpPr>
        <p:spPr/>
        <p:txBody>
          <a:bodyPr/>
          <a:p>
            <a:fld id="{C156C4B3-C4B1-446C-91ED-9185B0ED1019}" type="slidenum">
              <a:t>2</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PlaceHolder 1"/>
          <p:cNvSpPr>
            <a:spLocks noGrp="1"/>
          </p:cNvSpPr>
          <p:nvPr>
            <p:ph type="title"/>
          </p:nvPr>
        </p:nvSpPr>
        <p:spPr>
          <a:xfrm>
            <a:off x="457200" y="273600"/>
            <a:ext cx="8227080" cy="867240"/>
          </a:xfrm>
          <a:prstGeom prst="rect">
            <a:avLst/>
          </a:prstGeom>
          <a:noFill/>
          <a:ln w="0">
            <a:noFill/>
          </a:ln>
        </p:spPr>
        <p:txBody>
          <a:bodyPr lIns="0" rIns="0" tIns="0" bIns="0" anchor="ctr">
            <a:noAutofit/>
          </a:bodyPr>
          <a:p>
            <a:pPr indent="0" algn="ctr">
              <a:lnSpc>
                <a:spcPct val="100000"/>
              </a:lnSpc>
              <a:buNone/>
              <a:tabLst>
                <a:tab algn="l" pos="0"/>
              </a:tabLst>
            </a:pPr>
            <a:r>
              <a:rPr b="0" lang="en-AE" sz="4000" spc="-1" strike="noStrike" u="sng">
                <a:solidFill>
                  <a:srgbClr val="000000"/>
                </a:solidFill>
                <a:uFillTx/>
                <a:latin typeface="Ink Free"/>
              </a:rPr>
              <a:t>Introduction</a:t>
            </a:r>
            <a:endParaRPr b="0" lang="en-AE" sz="4000" spc="-1" strike="noStrike">
              <a:solidFill>
                <a:srgbClr val="000000"/>
              </a:solidFill>
              <a:latin typeface="Arial"/>
            </a:endParaRPr>
          </a:p>
        </p:txBody>
      </p:sp>
      <p:sp>
        <p:nvSpPr>
          <p:cNvPr id="326" name="PlaceHolder 2"/>
          <p:cNvSpPr>
            <a:spLocks noGrp="1"/>
          </p:cNvSpPr>
          <p:nvPr>
            <p:ph/>
          </p:nvPr>
        </p:nvSpPr>
        <p:spPr>
          <a:xfrm>
            <a:off x="457200" y="1604520"/>
            <a:ext cx="8227080" cy="3975120"/>
          </a:xfrm>
          <a:prstGeom prst="rect">
            <a:avLst/>
          </a:prstGeom>
          <a:noFill/>
          <a:ln w="0">
            <a:noFill/>
          </a:ln>
        </p:spPr>
        <p:txBody>
          <a:bodyPr lIns="0" rIns="0" tIns="0" bIns="0" anchor="t">
            <a:normAutofit/>
          </a:bodyPr>
          <a:p>
            <a:pPr marL="432000" indent="-324000">
              <a:lnSpc>
                <a:spcPct val="100000"/>
              </a:lnSpc>
              <a:spcBef>
                <a:spcPts val="601"/>
              </a:spcBef>
              <a:buClr>
                <a:srgbClr val="000000"/>
              </a:buClr>
              <a:buSzPct val="45000"/>
              <a:buFont typeface="Wingdings" charset="2"/>
              <a:buChar char=""/>
              <a:tabLst>
                <a:tab algn="l" pos="0"/>
              </a:tabLst>
            </a:pPr>
            <a:r>
              <a:rPr b="0" lang="en-US" sz="1600" spc="-1" strike="noStrike">
                <a:solidFill>
                  <a:schemeClr val="dk1"/>
                </a:solidFill>
                <a:latin typeface="Times New Roman"/>
              </a:rPr>
              <a:t>Nestled in Township sub-county of Wajir county in the north-eastern region of Kenya, Wagberi high school stands as a symbol of educational excellence. The school has a rich history of nurturing young minds, fostering a love for learning and achieving remarkable results in producing great minds in our country.</a:t>
            </a:r>
            <a:endParaRPr b="0" lang="en-AE" sz="1600" spc="-1" strike="noStrike">
              <a:solidFill>
                <a:srgbClr val="000000"/>
              </a:solidFill>
              <a:latin typeface="Arial"/>
            </a:endParaRPr>
          </a:p>
          <a:p>
            <a:pPr marL="432000" indent="-324000">
              <a:lnSpc>
                <a:spcPct val="100000"/>
              </a:lnSpc>
              <a:spcBef>
                <a:spcPts val="601"/>
              </a:spcBef>
              <a:buClr>
                <a:srgbClr val="000000"/>
              </a:buClr>
              <a:buSzPct val="45000"/>
              <a:buFont typeface="Wingdings" charset="2"/>
              <a:buChar char=""/>
              <a:tabLst>
                <a:tab algn="l" pos="0"/>
              </a:tabLst>
            </a:pPr>
            <a:r>
              <a:rPr b="0" lang="en-US" sz="1800" spc="-1" strike="noStrike">
                <a:solidFill>
                  <a:schemeClr val="dk1"/>
                </a:solidFill>
                <a:latin typeface="Times New Roman"/>
              </a:rPr>
              <a:t>In this paper I propose the development of the Library Management system. The students are the fundamental members of a university and are the target of this project. The Library management system is meant to help in bridging the gap of accessing books automatically without actually visiting the library between students, lecturers and the administration with help of information technology, specifically website technology. </a:t>
            </a:r>
            <a:endParaRPr b="0" lang="en-AE" sz="1800" spc="-1" strike="noStrike">
              <a:solidFill>
                <a:srgbClr val="000000"/>
              </a:solidFill>
              <a:latin typeface="Arial"/>
            </a:endParaRPr>
          </a:p>
        </p:txBody>
      </p:sp>
      <p:sp>
        <p:nvSpPr>
          <p:cNvPr id="4" name="PlaceHolder 3"/>
          <p:cNvSpPr>
            <a:spLocks noGrp="1"/>
          </p:cNvSpPr>
          <p:nvPr>
            <p:ph type="sldNum" idx="3"/>
          </p:nvPr>
        </p:nvSpPr>
        <p:spPr/>
        <p:txBody>
          <a:bodyPr/>
          <a:p>
            <a:fld id="{810E7E24-029B-477F-8230-3106E0823C55}" type="slidenum">
              <a:t>3</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PlaceHolder 1"/>
          <p:cNvSpPr>
            <a:spLocks noGrp="1"/>
          </p:cNvSpPr>
          <p:nvPr>
            <p:ph type="title"/>
          </p:nvPr>
        </p:nvSpPr>
        <p:spPr>
          <a:xfrm>
            <a:off x="389880" y="71280"/>
            <a:ext cx="8643240" cy="790200"/>
          </a:xfrm>
          <a:prstGeom prst="rect">
            <a:avLst/>
          </a:prstGeom>
          <a:noFill/>
          <a:ln w="0">
            <a:noFill/>
          </a:ln>
        </p:spPr>
        <p:txBody>
          <a:bodyPr lIns="91440" rIns="91440" tIns="45720" bIns="45720" anchor="ctr">
            <a:noAutofit/>
          </a:bodyPr>
          <a:p>
            <a:pPr indent="0" algn="ctr">
              <a:lnSpc>
                <a:spcPct val="100000"/>
              </a:lnSpc>
              <a:buNone/>
              <a:tabLst>
                <a:tab algn="l" pos="0"/>
              </a:tabLst>
            </a:pPr>
            <a:r>
              <a:rPr b="0" lang="en-AE" sz="4400" spc="-1" strike="noStrike" u="sng">
                <a:solidFill>
                  <a:srgbClr val="000000"/>
                </a:solidFill>
                <a:uFillTx/>
                <a:latin typeface="Ink Free"/>
              </a:rPr>
              <a:t>Background</a:t>
            </a:r>
            <a:endParaRPr b="0" lang="en-AE" sz="4400" spc="-1" strike="noStrike">
              <a:solidFill>
                <a:srgbClr val="000000"/>
              </a:solidFill>
              <a:latin typeface="Arial"/>
            </a:endParaRPr>
          </a:p>
        </p:txBody>
      </p:sp>
      <p:sp>
        <p:nvSpPr>
          <p:cNvPr id="328" name="PlaceHolder 2"/>
          <p:cNvSpPr>
            <a:spLocks noGrp="1"/>
          </p:cNvSpPr>
          <p:nvPr>
            <p:ph/>
          </p:nvPr>
        </p:nvSpPr>
        <p:spPr>
          <a:xfrm>
            <a:off x="389880" y="864720"/>
            <a:ext cx="8643240" cy="5384880"/>
          </a:xfrm>
          <a:prstGeom prst="rect">
            <a:avLst/>
          </a:prstGeom>
          <a:noFill/>
          <a:ln w="0">
            <a:noFill/>
          </a:ln>
        </p:spPr>
        <p:txBody>
          <a:bodyPr lIns="91440" rIns="91440" tIns="45720" bIns="45720" anchor="t">
            <a:noAutofit/>
          </a:bodyPr>
          <a:p>
            <a:pPr marL="432000" indent="0">
              <a:lnSpc>
                <a:spcPct val="100000"/>
              </a:lnSpc>
              <a:spcBef>
                <a:spcPts val="601"/>
              </a:spcBef>
              <a:buNone/>
              <a:tabLst>
                <a:tab algn="l" pos="0"/>
              </a:tabLst>
            </a:pPr>
            <a:endParaRPr b="0" lang="en-AE" sz="1600" spc="-1" strike="noStrike">
              <a:solidFill>
                <a:srgbClr val="000000"/>
              </a:solidFill>
              <a:latin typeface="Arial"/>
            </a:endParaRPr>
          </a:p>
          <a:p>
            <a:pPr marL="432000" indent="0">
              <a:lnSpc>
                <a:spcPct val="100000"/>
              </a:lnSpc>
              <a:spcBef>
                <a:spcPts val="601"/>
              </a:spcBef>
              <a:buNone/>
              <a:tabLst>
                <a:tab algn="l" pos="0"/>
              </a:tabLst>
            </a:pPr>
            <a:endParaRPr b="0" lang="en-AE" sz="1600" spc="-1" strike="noStrike">
              <a:solidFill>
                <a:srgbClr val="000000"/>
              </a:solidFill>
              <a:latin typeface="Arial"/>
            </a:endParaRPr>
          </a:p>
          <a:p>
            <a:pPr marL="432000" indent="-324000">
              <a:lnSpc>
                <a:spcPct val="100000"/>
              </a:lnSpc>
              <a:spcBef>
                <a:spcPts val="601"/>
              </a:spcBef>
              <a:buClr>
                <a:srgbClr val="000000"/>
              </a:buClr>
              <a:buSzPct val="45000"/>
              <a:buFont typeface="Wingdings" charset="2"/>
              <a:buChar char=""/>
              <a:tabLst>
                <a:tab algn="l" pos="0"/>
              </a:tabLst>
            </a:pPr>
            <a:r>
              <a:rPr b="0" lang="en-US" sz="1600" spc="-1" strike="noStrike">
                <a:solidFill>
                  <a:schemeClr val="dk1"/>
                </a:solidFill>
                <a:latin typeface="Times New Roman"/>
              </a:rPr>
              <a:t>Currently, book borrowing in Wagberi high school is done primarily through the librarian inside the library. This is a designated place where books from the administration and advertisers are posted. Books posted here range from school course work books, research books, art books, extracurricular books etc. The mode of posting is by physically place the books in the library for the students to access.</a:t>
            </a:r>
            <a:endParaRPr b="0" lang="en-AE" sz="1600" spc="-1" strike="noStrike">
              <a:solidFill>
                <a:srgbClr val="000000"/>
              </a:solidFill>
              <a:latin typeface="Arial"/>
            </a:endParaRPr>
          </a:p>
          <a:p>
            <a:pPr marL="432000" indent="0">
              <a:lnSpc>
                <a:spcPct val="100000"/>
              </a:lnSpc>
              <a:spcBef>
                <a:spcPts val="601"/>
              </a:spcBef>
              <a:buNone/>
              <a:tabLst>
                <a:tab algn="l" pos="0"/>
              </a:tabLst>
            </a:pPr>
            <a:endParaRPr b="0" lang="en-AE" sz="1600" spc="-1" strike="noStrike">
              <a:solidFill>
                <a:srgbClr val="000000"/>
              </a:solidFill>
              <a:latin typeface="Arial"/>
            </a:endParaRPr>
          </a:p>
          <a:p>
            <a:pPr marL="432000" indent="-324000">
              <a:lnSpc>
                <a:spcPct val="100000"/>
              </a:lnSpc>
              <a:spcBef>
                <a:spcPts val="601"/>
              </a:spcBef>
              <a:buClr>
                <a:srgbClr val="000000"/>
              </a:buClr>
              <a:buSzPct val="45000"/>
              <a:buFont typeface="Wingdings" charset="2"/>
              <a:buChar char=""/>
              <a:tabLst>
                <a:tab algn="l" pos="0"/>
              </a:tabLst>
            </a:pPr>
            <a:r>
              <a:rPr b="0" lang="en-US" sz="1600" spc="-1" strike="noStrike">
                <a:solidFill>
                  <a:schemeClr val="dk1"/>
                </a:solidFill>
                <a:latin typeface="Times New Roman"/>
              </a:rPr>
              <a:t>The other means is through representatives who are given information to transmit to their respective representation groups. The class representatives have various channels to do this namely:</a:t>
            </a:r>
            <a:endParaRPr b="0" lang="en-AE" sz="1600" spc="-1" strike="noStrike">
              <a:solidFill>
                <a:srgbClr val="000000"/>
              </a:solidFill>
              <a:latin typeface="Arial"/>
            </a:endParaRPr>
          </a:p>
          <a:p>
            <a:pPr lvl="1" marL="864000" indent="-324000">
              <a:lnSpc>
                <a:spcPct val="100000"/>
              </a:lnSpc>
              <a:spcBef>
                <a:spcPts val="1134"/>
              </a:spcBef>
              <a:buClr>
                <a:srgbClr val="000000"/>
              </a:buClr>
              <a:buSzPct val="75000"/>
              <a:buFont typeface="Symbol"/>
              <a:buChar char=""/>
              <a:tabLst>
                <a:tab algn="l" pos="0"/>
              </a:tabLst>
            </a:pPr>
            <a:r>
              <a:rPr b="0" lang="en-US" sz="1600" spc="-1" strike="noStrike">
                <a:solidFill>
                  <a:schemeClr val="dk1"/>
                </a:solidFill>
                <a:latin typeface="Times New Roman"/>
              </a:rPr>
              <a:t> </a:t>
            </a:r>
            <a:r>
              <a:rPr b="0" lang="en-US" sz="1600" spc="-1" strike="noStrike">
                <a:solidFill>
                  <a:schemeClr val="dk1"/>
                </a:solidFill>
                <a:latin typeface="Times New Roman"/>
              </a:rPr>
              <a:t>physically announcing books to the class, where the class has a group, individually informing all the class members physically.</a:t>
            </a:r>
            <a:endParaRPr b="0" lang="en-AE" sz="1600" spc="-1" strike="noStrike">
              <a:solidFill>
                <a:srgbClr val="000000"/>
              </a:solidFill>
              <a:latin typeface="Arial"/>
            </a:endParaRPr>
          </a:p>
        </p:txBody>
      </p:sp>
      <p:sp>
        <p:nvSpPr>
          <p:cNvPr id="4" name="PlaceHolder 3"/>
          <p:cNvSpPr>
            <a:spLocks noGrp="1"/>
          </p:cNvSpPr>
          <p:nvPr>
            <p:ph type="sldNum" idx="2"/>
          </p:nvPr>
        </p:nvSpPr>
        <p:spPr/>
        <p:txBody>
          <a:bodyPr/>
          <a:p>
            <a:fld id="{A31C513F-BD70-420F-A551-7A12A1576B46}" type="slidenum">
              <a:t>4</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PlaceHolder 1"/>
          <p:cNvSpPr>
            <a:spLocks noGrp="1"/>
          </p:cNvSpPr>
          <p:nvPr>
            <p:ph type="title"/>
          </p:nvPr>
        </p:nvSpPr>
        <p:spPr>
          <a:xfrm>
            <a:off x="389880" y="71280"/>
            <a:ext cx="8643240" cy="790200"/>
          </a:xfrm>
          <a:prstGeom prst="rect">
            <a:avLst/>
          </a:prstGeom>
          <a:noFill/>
          <a:ln w="0">
            <a:noFill/>
          </a:ln>
        </p:spPr>
        <p:txBody>
          <a:bodyPr lIns="91440" rIns="91440" tIns="45720" bIns="45720" anchor="ctr">
            <a:noAutofit/>
          </a:bodyPr>
          <a:p>
            <a:pPr indent="0" algn="ctr">
              <a:lnSpc>
                <a:spcPct val="100000"/>
              </a:lnSpc>
              <a:buNone/>
              <a:tabLst>
                <a:tab algn="l" pos="0"/>
              </a:tabLst>
            </a:pPr>
            <a:r>
              <a:rPr b="0" lang="en-AE" sz="4000" spc="-1" strike="noStrike" u="sng">
                <a:solidFill>
                  <a:srgbClr val="000000"/>
                </a:solidFill>
                <a:uFillTx/>
                <a:latin typeface="Ink Free"/>
              </a:rPr>
              <a:t>Problem statement</a:t>
            </a:r>
            <a:endParaRPr b="0" lang="en-AE" sz="4000" spc="-1" strike="noStrike">
              <a:solidFill>
                <a:srgbClr val="000000"/>
              </a:solidFill>
              <a:latin typeface="Arial"/>
            </a:endParaRPr>
          </a:p>
        </p:txBody>
      </p:sp>
      <p:sp>
        <p:nvSpPr>
          <p:cNvPr id="330" name="PlaceHolder 2"/>
          <p:cNvSpPr>
            <a:spLocks noGrp="1"/>
          </p:cNvSpPr>
          <p:nvPr>
            <p:ph/>
          </p:nvPr>
        </p:nvSpPr>
        <p:spPr>
          <a:xfrm>
            <a:off x="389880" y="864720"/>
            <a:ext cx="8643240" cy="5384880"/>
          </a:xfrm>
          <a:prstGeom prst="rect">
            <a:avLst/>
          </a:prstGeom>
          <a:noFill/>
          <a:ln w="0">
            <a:noFill/>
          </a:ln>
        </p:spPr>
        <p:txBody>
          <a:bodyPr lIns="91440" rIns="91440" tIns="45720" bIns="45720" anchor="t">
            <a:noAutofit/>
          </a:bodyPr>
          <a:p>
            <a:pPr marL="432000" indent="-324000">
              <a:lnSpc>
                <a:spcPct val="100000"/>
              </a:lnSpc>
              <a:spcBef>
                <a:spcPts val="601"/>
              </a:spcBef>
              <a:buClr>
                <a:srgbClr val="000000"/>
              </a:buClr>
              <a:buSzPct val="45000"/>
              <a:buFont typeface="Wingdings" charset="2"/>
              <a:buChar char=""/>
            </a:pPr>
            <a:r>
              <a:rPr b="0" lang="en-US" sz="2200" spc="-1" strike="noStrike">
                <a:solidFill>
                  <a:schemeClr val="dk1"/>
                </a:solidFill>
                <a:latin typeface="Times New Roman"/>
              </a:rPr>
              <a:t>The current books communication channels are flawed on several levels. However, the problem this research focuses on is the inefficiency of the current system. The traditional Library is inefficient because it doesn’t achieve its intended purpose as expected i.e. doesn’t reach intended audience conveniently, books are subject to verification questions, it is untimely.</a:t>
            </a:r>
            <a:endParaRPr b="0" lang="en-AE" sz="2200" spc="-1" strike="noStrike">
              <a:solidFill>
                <a:srgbClr val="000000"/>
              </a:solidFill>
              <a:latin typeface="Arial"/>
            </a:endParaRPr>
          </a:p>
        </p:txBody>
      </p:sp>
      <p:sp>
        <p:nvSpPr>
          <p:cNvPr id="4" name="PlaceHolder 3"/>
          <p:cNvSpPr>
            <a:spLocks noGrp="1"/>
          </p:cNvSpPr>
          <p:nvPr>
            <p:ph type="sldNum" idx="2"/>
          </p:nvPr>
        </p:nvSpPr>
        <p:spPr/>
        <p:txBody>
          <a:bodyPr/>
          <a:p>
            <a:fld id="{943984A5-B109-402B-825C-EDADC458A271}" type="slidenum">
              <a:t>5</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PlaceHolder 1"/>
          <p:cNvSpPr>
            <a:spLocks noGrp="1"/>
          </p:cNvSpPr>
          <p:nvPr>
            <p:ph type="title"/>
          </p:nvPr>
        </p:nvSpPr>
        <p:spPr>
          <a:xfrm>
            <a:off x="457200" y="273600"/>
            <a:ext cx="8227080" cy="1142640"/>
          </a:xfrm>
          <a:prstGeom prst="rect">
            <a:avLst/>
          </a:prstGeom>
          <a:noFill/>
          <a:ln w="0">
            <a:noFill/>
          </a:ln>
        </p:spPr>
        <p:txBody>
          <a:bodyPr lIns="0" rIns="0" tIns="0" bIns="0" anchor="ctr">
            <a:noAutofit/>
          </a:bodyPr>
          <a:p>
            <a:pPr indent="0" algn="ctr">
              <a:lnSpc>
                <a:spcPct val="100000"/>
              </a:lnSpc>
              <a:buNone/>
              <a:tabLst>
                <a:tab algn="l" pos="0"/>
              </a:tabLst>
            </a:pPr>
            <a:r>
              <a:rPr b="0" lang="en-AE" sz="4000" spc="-1" strike="noStrike">
                <a:solidFill>
                  <a:srgbClr val="000000"/>
                </a:solidFill>
                <a:latin typeface="Ink Free"/>
              </a:rPr>
              <a:t>Problem solution</a:t>
            </a:r>
            <a:endParaRPr b="0" lang="en-AE" sz="4000" spc="-1" strike="noStrike">
              <a:solidFill>
                <a:srgbClr val="000000"/>
              </a:solidFill>
              <a:latin typeface="Arial"/>
            </a:endParaRPr>
          </a:p>
        </p:txBody>
      </p:sp>
      <p:sp>
        <p:nvSpPr>
          <p:cNvPr id="332" name="PlaceHolder 2"/>
          <p:cNvSpPr>
            <a:spLocks noGrp="1"/>
          </p:cNvSpPr>
          <p:nvPr>
            <p:ph/>
          </p:nvPr>
        </p:nvSpPr>
        <p:spPr>
          <a:xfrm>
            <a:off x="457200" y="1604520"/>
            <a:ext cx="8227080" cy="397512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AE" sz="1600" spc="-1" strike="noStrike">
                <a:solidFill>
                  <a:srgbClr val="000000"/>
                </a:solidFill>
                <a:latin typeface="Arial"/>
              </a:rPr>
              <a:t>I here by propose the creation of the library management system. This web application will do the following: </a:t>
            </a:r>
            <a:endParaRPr b="0" lang="en-AE" sz="1600" spc="-1" strike="noStrike">
              <a:solidFill>
                <a:srgbClr val="000000"/>
              </a:solidFill>
              <a:latin typeface="Arial"/>
            </a:endParaRPr>
          </a:p>
          <a:p>
            <a:pPr lvl="1" marL="864000" indent="-324000">
              <a:lnSpc>
                <a:spcPct val="100000"/>
              </a:lnSpc>
              <a:spcBef>
                <a:spcPts val="1134"/>
              </a:spcBef>
              <a:buClr>
                <a:srgbClr val="000000"/>
              </a:buClr>
              <a:buSzPct val="75000"/>
              <a:buFont typeface="Symbol"/>
              <a:buChar char=""/>
            </a:pPr>
            <a:r>
              <a:rPr b="0" lang="en-AE" sz="1600" spc="-1" strike="noStrike">
                <a:solidFill>
                  <a:srgbClr val="000000"/>
                </a:solidFill>
                <a:latin typeface="Arial"/>
              </a:rPr>
              <a:t>Digital posting of books</a:t>
            </a:r>
            <a:endParaRPr b="0" lang="en-AE" sz="1600" spc="-1" strike="noStrike">
              <a:solidFill>
                <a:srgbClr val="000000"/>
              </a:solidFill>
              <a:latin typeface="Arial"/>
            </a:endParaRPr>
          </a:p>
          <a:p>
            <a:pPr lvl="1" marL="864000" indent="-324000">
              <a:lnSpc>
                <a:spcPct val="100000"/>
              </a:lnSpc>
              <a:spcBef>
                <a:spcPts val="1134"/>
              </a:spcBef>
              <a:buClr>
                <a:srgbClr val="000000"/>
              </a:buClr>
              <a:buSzPct val="75000"/>
              <a:buFont typeface="Symbol"/>
              <a:buChar char=""/>
            </a:pPr>
            <a:r>
              <a:rPr b="0" lang="en-AE" sz="1600" spc="-1" strike="noStrike">
                <a:solidFill>
                  <a:srgbClr val="000000"/>
                </a:solidFill>
                <a:latin typeface="Arial"/>
              </a:rPr>
              <a:t>Provide a log in account to access the library management system.</a:t>
            </a:r>
            <a:endParaRPr b="0" lang="en-AE" sz="1600" spc="-1" strike="noStrike">
              <a:solidFill>
                <a:srgbClr val="000000"/>
              </a:solidFill>
              <a:latin typeface="Arial"/>
            </a:endParaRPr>
          </a:p>
          <a:p>
            <a:pPr lvl="1" marL="864000" indent="-324000">
              <a:lnSpc>
                <a:spcPct val="100000"/>
              </a:lnSpc>
              <a:spcBef>
                <a:spcPts val="1134"/>
              </a:spcBef>
              <a:buClr>
                <a:srgbClr val="000000"/>
              </a:buClr>
              <a:buSzPct val="75000"/>
              <a:buFont typeface="Symbol"/>
              <a:buChar char=""/>
            </a:pPr>
            <a:r>
              <a:rPr b="0" lang="en-AE" sz="1600" spc="-1" strike="noStrike">
                <a:solidFill>
                  <a:srgbClr val="000000"/>
                </a:solidFill>
                <a:latin typeface="Arial"/>
              </a:rPr>
              <a:t>A library management system admin will be responsible for the posting, edition and deletion of books making the books verified.</a:t>
            </a:r>
            <a:endParaRPr b="0" lang="en-AE" sz="1600" spc="-1" strike="noStrike">
              <a:solidFill>
                <a:srgbClr val="000000"/>
              </a:solidFill>
              <a:latin typeface="Arial"/>
            </a:endParaRPr>
          </a:p>
          <a:p>
            <a:pPr lvl="1" marL="864000" indent="-324000">
              <a:lnSpc>
                <a:spcPct val="100000"/>
              </a:lnSpc>
              <a:spcBef>
                <a:spcPts val="1134"/>
              </a:spcBef>
              <a:buClr>
                <a:srgbClr val="000000"/>
              </a:buClr>
              <a:buSzPct val="75000"/>
              <a:buFont typeface="Symbol"/>
              <a:buChar char=""/>
            </a:pPr>
            <a:r>
              <a:rPr b="0" lang="en-AE" sz="1600" spc="-1" strike="noStrike">
                <a:solidFill>
                  <a:srgbClr val="000000"/>
                </a:solidFill>
                <a:latin typeface="Arial"/>
              </a:rPr>
              <a:t>Outdated books deletion, to ensure the library management system is updated.</a:t>
            </a:r>
            <a:endParaRPr b="0" lang="en-AE" sz="1600" spc="-1" strike="noStrike">
              <a:solidFill>
                <a:srgbClr val="000000"/>
              </a:solidFill>
              <a:latin typeface="Arial"/>
            </a:endParaRPr>
          </a:p>
          <a:p>
            <a:pPr lvl="1" marL="864000" indent="-324000">
              <a:lnSpc>
                <a:spcPct val="100000"/>
              </a:lnSpc>
              <a:spcBef>
                <a:spcPts val="1134"/>
              </a:spcBef>
              <a:buClr>
                <a:srgbClr val="000000"/>
              </a:buClr>
              <a:buSzPct val="75000"/>
              <a:buFont typeface="Symbol"/>
              <a:buChar char=""/>
            </a:pPr>
            <a:r>
              <a:rPr b="0" lang="en-AE" sz="1600" spc="-1" strike="noStrike">
                <a:solidFill>
                  <a:srgbClr val="000000"/>
                </a:solidFill>
                <a:latin typeface="Arial"/>
              </a:rPr>
              <a:t>Archiving of the books in the databases for record keeping purposes.</a:t>
            </a:r>
            <a:endParaRPr b="0" lang="en-AE" sz="1600" spc="-1" strike="noStrike">
              <a:solidFill>
                <a:srgbClr val="000000"/>
              </a:solidFill>
              <a:latin typeface="Arial"/>
            </a:endParaRPr>
          </a:p>
        </p:txBody>
      </p:sp>
      <p:sp>
        <p:nvSpPr>
          <p:cNvPr id="4" name="PlaceHolder 3"/>
          <p:cNvSpPr>
            <a:spLocks noGrp="1"/>
          </p:cNvSpPr>
          <p:nvPr>
            <p:ph type="sldNum" idx="3"/>
          </p:nvPr>
        </p:nvSpPr>
        <p:spPr/>
        <p:txBody>
          <a:bodyPr/>
          <a:p>
            <a:fld id="{9F869337-4216-49EA-BD61-9A36AA9B93C7}" type="slidenum">
              <a:t>6</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PlaceHolder 1"/>
          <p:cNvSpPr>
            <a:spLocks noGrp="1"/>
          </p:cNvSpPr>
          <p:nvPr>
            <p:ph type="title"/>
          </p:nvPr>
        </p:nvSpPr>
        <p:spPr>
          <a:xfrm>
            <a:off x="457200" y="45000"/>
            <a:ext cx="8226720" cy="866880"/>
          </a:xfrm>
          <a:prstGeom prst="rect">
            <a:avLst/>
          </a:prstGeom>
          <a:noFill/>
          <a:ln w="0">
            <a:noFill/>
          </a:ln>
        </p:spPr>
        <p:txBody>
          <a:bodyPr lIns="0" rIns="0" tIns="0" bIns="0" anchor="ctr">
            <a:noAutofit/>
          </a:bodyPr>
          <a:p>
            <a:pPr indent="0" algn="ctr">
              <a:lnSpc>
                <a:spcPct val="100000"/>
              </a:lnSpc>
              <a:buNone/>
              <a:tabLst>
                <a:tab algn="l" pos="0"/>
              </a:tabLst>
            </a:pPr>
            <a:r>
              <a:rPr b="0" lang="en-AE" sz="4000" spc="-1" strike="noStrike" u="sng">
                <a:solidFill>
                  <a:srgbClr val="000000"/>
                </a:solidFill>
                <a:uFillTx/>
                <a:latin typeface="Ink Free"/>
              </a:rPr>
              <a:t>Main objectives</a:t>
            </a:r>
            <a:endParaRPr b="0" lang="en-AE" sz="4000" spc="-1" strike="noStrike">
              <a:solidFill>
                <a:srgbClr val="000000"/>
              </a:solidFill>
              <a:latin typeface="Arial"/>
            </a:endParaRPr>
          </a:p>
        </p:txBody>
      </p:sp>
      <p:sp>
        <p:nvSpPr>
          <p:cNvPr id="334" name=""/>
          <p:cNvSpPr/>
          <p:nvPr/>
        </p:nvSpPr>
        <p:spPr>
          <a:xfrm>
            <a:off x="457200" y="1371600"/>
            <a:ext cx="7998840" cy="456984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buClr>
                <a:srgbClr val="000000"/>
              </a:buClr>
              <a:buSzPct val="45000"/>
              <a:buFont typeface="Wingdings" charset="2"/>
              <a:buChar char=""/>
            </a:pPr>
            <a:r>
              <a:rPr b="0" lang="en-AE" sz="1800" spc="-1" strike="noStrike">
                <a:solidFill>
                  <a:srgbClr val="000000"/>
                </a:solidFill>
                <a:latin typeface="Times New Roman"/>
              </a:rPr>
              <a:t>Resource management: Efficiently manage and organize the university’s collection of books, journals and other types of information resources.</a:t>
            </a:r>
            <a:endParaRPr b="0" lang="en-AE" sz="1800" spc="-1" strike="noStrike">
              <a:solidFill>
                <a:srgbClr val="000000"/>
              </a:solidFill>
              <a:latin typeface="Arial"/>
            </a:endParaRPr>
          </a:p>
          <a:p>
            <a:pPr>
              <a:lnSpc>
                <a:spcPct val="100000"/>
              </a:lnSpc>
            </a:pPr>
            <a:endParaRPr b="0" lang="en-AE" sz="18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AE" sz="1800" spc="-1" strike="noStrike">
                <a:solidFill>
                  <a:srgbClr val="000000"/>
                </a:solidFill>
                <a:latin typeface="Times New Roman"/>
              </a:rPr>
              <a:t>User management: Maintain uesr records, including students, faculty and staff, enabling them to access library resources.</a:t>
            </a:r>
            <a:endParaRPr b="0" lang="en-AE" sz="1800" spc="-1" strike="noStrike">
              <a:solidFill>
                <a:srgbClr val="000000"/>
              </a:solidFill>
              <a:latin typeface="Arial"/>
            </a:endParaRPr>
          </a:p>
          <a:p>
            <a:pPr>
              <a:lnSpc>
                <a:spcPct val="100000"/>
              </a:lnSpc>
            </a:pPr>
            <a:endParaRPr b="0" lang="en-AE" sz="18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AE" sz="1800" spc="-1" strike="noStrike">
                <a:solidFill>
                  <a:srgbClr val="000000"/>
                </a:solidFill>
                <a:latin typeface="Times New Roman"/>
              </a:rPr>
              <a:t>Circulation control: Facilitate the circulation of library materials, including check-in, check-out, renewals while keeping track of due dates and fines.</a:t>
            </a:r>
            <a:endParaRPr b="0" lang="en-AE" sz="1800" spc="-1" strike="noStrike">
              <a:solidFill>
                <a:srgbClr val="000000"/>
              </a:solidFill>
              <a:latin typeface="Arial"/>
            </a:endParaRPr>
          </a:p>
          <a:p>
            <a:pPr>
              <a:lnSpc>
                <a:spcPct val="100000"/>
              </a:lnSpc>
            </a:pPr>
            <a:endParaRPr b="0" lang="en-AE" sz="18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AE" sz="1800" spc="-1" strike="noStrike">
                <a:solidFill>
                  <a:srgbClr val="000000"/>
                </a:solidFill>
                <a:latin typeface="Times New Roman"/>
              </a:rPr>
              <a:t>Resource access: Provide seamless access to electronic resources and databases, ensuring authentication, licensing compliance and remote access for authorized users.</a:t>
            </a:r>
            <a:endParaRPr b="0" lang="en-AE" sz="1800" spc="-1" strike="noStrike">
              <a:solidFill>
                <a:srgbClr val="000000"/>
              </a:solidFill>
              <a:latin typeface="Arial"/>
            </a:endParaRPr>
          </a:p>
          <a:p>
            <a:pPr>
              <a:lnSpc>
                <a:spcPct val="100000"/>
              </a:lnSpc>
            </a:pPr>
            <a:endParaRPr b="0" lang="en-AE" sz="18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AE" sz="1800" spc="-1" strike="noStrike">
                <a:solidFill>
                  <a:srgbClr val="000000"/>
                </a:solidFill>
                <a:latin typeface="Times New Roman"/>
              </a:rPr>
              <a:t>Preservation: Implement startegies for preserving and archiving digital and physical materials to protect the university’s intellectual assets.</a:t>
            </a:r>
            <a:endParaRPr b="0" lang="en-AE" sz="1800" spc="-1" strike="noStrike">
              <a:solidFill>
                <a:srgbClr val="000000"/>
              </a:solidFill>
              <a:latin typeface="Arial"/>
            </a:endParaRPr>
          </a:p>
        </p:txBody>
      </p:sp>
      <p:sp>
        <p:nvSpPr>
          <p:cNvPr id="3" name="PlaceHolder 2"/>
          <p:cNvSpPr>
            <a:spLocks noGrp="1"/>
          </p:cNvSpPr>
          <p:nvPr>
            <p:ph type="sldNum" idx="4"/>
          </p:nvPr>
        </p:nvSpPr>
        <p:spPr/>
        <p:txBody>
          <a:bodyPr/>
          <a:p>
            <a:fld id="{856BB4A2-2EC1-4CBD-AF95-86F6A6AFAE20}" type="slidenum">
              <a:t>7</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PlaceHolder 1"/>
          <p:cNvSpPr>
            <a:spLocks noGrp="1"/>
          </p:cNvSpPr>
          <p:nvPr>
            <p:ph type="title"/>
          </p:nvPr>
        </p:nvSpPr>
        <p:spPr>
          <a:xfrm>
            <a:off x="457200" y="228600"/>
            <a:ext cx="8226720" cy="683280"/>
          </a:xfrm>
          <a:prstGeom prst="rect">
            <a:avLst/>
          </a:prstGeom>
          <a:noFill/>
          <a:ln w="0">
            <a:noFill/>
          </a:ln>
        </p:spPr>
        <p:txBody>
          <a:bodyPr lIns="0" rIns="0" tIns="0" bIns="0" anchor="ctr">
            <a:noAutofit/>
          </a:bodyPr>
          <a:p>
            <a:pPr indent="0" algn="ctr">
              <a:lnSpc>
                <a:spcPct val="100000"/>
              </a:lnSpc>
              <a:buNone/>
              <a:tabLst>
                <a:tab algn="l" pos="0"/>
              </a:tabLst>
            </a:pPr>
            <a:r>
              <a:rPr b="0" lang="en-AE" sz="4000" spc="-1" strike="noStrike" u="sng">
                <a:solidFill>
                  <a:srgbClr val="000000"/>
                </a:solidFill>
                <a:uFillTx/>
                <a:latin typeface="Ink Free"/>
              </a:rPr>
              <a:t>System objectives</a:t>
            </a:r>
            <a:endParaRPr b="0" lang="en-AE" sz="4000" spc="-1" strike="noStrike">
              <a:solidFill>
                <a:srgbClr val="000000"/>
              </a:solidFill>
              <a:latin typeface="Arial"/>
            </a:endParaRPr>
          </a:p>
        </p:txBody>
      </p:sp>
      <p:sp>
        <p:nvSpPr>
          <p:cNvPr id="336" name="PlaceHolder 2"/>
          <p:cNvSpPr>
            <a:spLocks noGrp="1"/>
          </p:cNvSpPr>
          <p:nvPr>
            <p:ph/>
          </p:nvPr>
        </p:nvSpPr>
        <p:spPr>
          <a:xfrm>
            <a:off x="457200" y="1143000"/>
            <a:ext cx="8226720" cy="4436280"/>
          </a:xfrm>
          <a:prstGeom prst="rect">
            <a:avLst/>
          </a:prstGeom>
          <a:noFill/>
          <a:ln w="0">
            <a:noFill/>
          </a:ln>
        </p:spPr>
        <p:txBody>
          <a:bodyPr lIns="0" rIns="0" tIns="0" bIns="0" anchor="t">
            <a:normAutofit/>
          </a:bodyPr>
          <a:p>
            <a:pPr marL="432000" indent="0">
              <a:lnSpc>
                <a:spcPct val="100000"/>
              </a:lnSpc>
              <a:spcBef>
                <a:spcPts val="601"/>
              </a:spcBef>
              <a:buNone/>
              <a:tabLst>
                <a:tab algn="l" pos="0"/>
              </a:tabLst>
            </a:pPr>
            <a:endParaRPr b="0" lang="en-AE" sz="1600" spc="-1" strike="noStrike">
              <a:solidFill>
                <a:srgbClr val="000000"/>
              </a:solidFill>
              <a:latin typeface="Arial"/>
            </a:endParaRPr>
          </a:p>
          <a:p>
            <a:pPr marL="432000" indent="-324000">
              <a:lnSpc>
                <a:spcPct val="100000"/>
              </a:lnSpc>
              <a:spcBef>
                <a:spcPts val="601"/>
              </a:spcBef>
              <a:buClr>
                <a:srgbClr val="000000"/>
              </a:buClr>
              <a:buSzPct val="45000"/>
              <a:buFont typeface="Wingdings" charset="2"/>
              <a:buChar char=""/>
              <a:tabLst>
                <a:tab algn="l" pos="0"/>
              </a:tabLst>
            </a:pPr>
            <a:r>
              <a:rPr b="0" lang="en-US" sz="1800" spc="-1" strike="noStrike">
                <a:solidFill>
                  <a:schemeClr val="dk1"/>
                </a:solidFill>
                <a:latin typeface="Times New Roman"/>
              </a:rPr>
              <a:t>To bridge the communication gap between students, lecturers, administration.</a:t>
            </a:r>
            <a:endParaRPr b="0" lang="en-AE" sz="1800" spc="-1" strike="noStrike">
              <a:solidFill>
                <a:srgbClr val="000000"/>
              </a:solidFill>
              <a:latin typeface="Arial"/>
            </a:endParaRPr>
          </a:p>
          <a:p>
            <a:pPr marL="432000" indent="0">
              <a:lnSpc>
                <a:spcPct val="100000"/>
              </a:lnSpc>
              <a:spcBef>
                <a:spcPts val="601"/>
              </a:spcBef>
              <a:buNone/>
              <a:tabLst>
                <a:tab algn="l" pos="0"/>
              </a:tabLst>
            </a:pPr>
            <a:endParaRPr b="0" lang="en-AE" sz="1800" spc="-1" strike="noStrike">
              <a:solidFill>
                <a:srgbClr val="000000"/>
              </a:solidFill>
              <a:latin typeface="Arial"/>
            </a:endParaRPr>
          </a:p>
          <a:p>
            <a:pPr marL="432000" indent="-324000">
              <a:lnSpc>
                <a:spcPct val="100000"/>
              </a:lnSpc>
              <a:spcBef>
                <a:spcPts val="601"/>
              </a:spcBef>
              <a:buClr>
                <a:srgbClr val="000000"/>
              </a:buClr>
              <a:buSzPct val="45000"/>
              <a:buFont typeface="Wingdings" charset="2"/>
              <a:buChar char=""/>
              <a:tabLst>
                <a:tab algn="l" pos="0"/>
              </a:tabLst>
            </a:pPr>
            <a:r>
              <a:rPr b="0" lang="en-US" sz="1800" spc="-1" strike="noStrike">
                <a:solidFill>
                  <a:schemeClr val="dk1"/>
                </a:solidFill>
                <a:latin typeface="Times New Roman"/>
              </a:rPr>
              <a:t>To ensure efficient communication of books/ information.</a:t>
            </a:r>
            <a:endParaRPr b="0" lang="en-AE" sz="1800" spc="-1" strike="noStrike">
              <a:solidFill>
                <a:srgbClr val="000000"/>
              </a:solidFill>
              <a:latin typeface="Arial"/>
            </a:endParaRPr>
          </a:p>
          <a:p>
            <a:pPr marL="432000" indent="0">
              <a:lnSpc>
                <a:spcPct val="100000"/>
              </a:lnSpc>
              <a:spcBef>
                <a:spcPts val="601"/>
              </a:spcBef>
              <a:buNone/>
              <a:tabLst>
                <a:tab algn="l" pos="0"/>
              </a:tabLst>
            </a:pPr>
            <a:endParaRPr b="0" lang="en-AE" sz="1800" spc="-1" strike="noStrike">
              <a:solidFill>
                <a:srgbClr val="000000"/>
              </a:solidFill>
              <a:latin typeface="Arial"/>
            </a:endParaRPr>
          </a:p>
          <a:p>
            <a:pPr marL="432000" indent="-324000">
              <a:lnSpc>
                <a:spcPct val="100000"/>
              </a:lnSpc>
              <a:spcBef>
                <a:spcPts val="601"/>
              </a:spcBef>
              <a:buClr>
                <a:srgbClr val="000000"/>
              </a:buClr>
              <a:buSzPct val="45000"/>
              <a:buFont typeface="Wingdings" charset="2"/>
              <a:buChar char=""/>
              <a:tabLst>
                <a:tab algn="l" pos="0"/>
              </a:tabLst>
            </a:pPr>
            <a:r>
              <a:rPr b="0" lang="en-US" sz="1800" spc="-1" strike="noStrike">
                <a:solidFill>
                  <a:schemeClr val="dk1"/>
                </a:solidFill>
                <a:latin typeface="Times New Roman"/>
              </a:rPr>
              <a:t>To assure users that the information is verified.</a:t>
            </a:r>
            <a:endParaRPr b="0" lang="en-AE" sz="1800" spc="-1" strike="noStrike">
              <a:solidFill>
                <a:srgbClr val="000000"/>
              </a:solidFill>
              <a:latin typeface="Arial"/>
            </a:endParaRPr>
          </a:p>
          <a:p>
            <a:pPr marL="432000" indent="0">
              <a:lnSpc>
                <a:spcPct val="100000"/>
              </a:lnSpc>
              <a:spcBef>
                <a:spcPts val="601"/>
              </a:spcBef>
              <a:buNone/>
              <a:tabLst>
                <a:tab algn="l" pos="0"/>
              </a:tabLst>
            </a:pPr>
            <a:endParaRPr b="0" lang="en-AE" sz="1800" spc="-1" strike="noStrike">
              <a:solidFill>
                <a:srgbClr val="000000"/>
              </a:solidFill>
              <a:latin typeface="Arial"/>
            </a:endParaRPr>
          </a:p>
          <a:p>
            <a:pPr marL="432000" indent="-324000">
              <a:lnSpc>
                <a:spcPct val="100000"/>
              </a:lnSpc>
              <a:spcBef>
                <a:spcPts val="601"/>
              </a:spcBef>
              <a:buClr>
                <a:srgbClr val="000000"/>
              </a:buClr>
              <a:buSzPct val="45000"/>
              <a:buFont typeface="Wingdings" charset="2"/>
              <a:buChar char=""/>
              <a:tabLst>
                <a:tab algn="l" pos="0"/>
              </a:tabLst>
            </a:pPr>
            <a:r>
              <a:rPr b="0" lang="en-US" sz="1800" spc="-1" strike="noStrike">
                <a:solidFill>
                  <a:schemeClr val="dk1"/>
                </a:solidFill>
                <a:latin typeface="Times New Roman"/>
              </a:rPr>
              <a:t>To indulge students more in their study life.</a:t>
            </a:r>
            <a:endParaRPr b="0" lang="en-AE" sz="1800" spc="-1" strike="noStrike">
              <a:solidFill>
                <a:srgbClr val="000000"/>
              </a:solidFill>
              <a:latin typeface="Arial"/>
            </a:endParaRPr>
          </a:p>
        </p:txBody>
      </p:sp>
      <p:sp>
        <p:nvSpPr>
          <p:cNvPr id="4" name="PlaceHolder 3"/>
          <p:cNvSpPr>
            <a:spLocks noGrp="1"/>
          </p:cNvSpPr>
          <p:nvPr>
            <p:ph type="sldNum" idx="5"/>
          </p:nvPr>
        </p:nvSpPr>
        <p:spPr/>
        <p:txBody>
          <a:bodyPr/>
          <a:p>
            <a:fld id="{28172D91-AAA3-4A02-9993-74A9C5335F76}" type="slidenum">
              <a:t>8</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PlaceHolder 1"/>
          <p:cNvSpPr>
            <a:spLocks noGrp="1"/>
          </p:cNvSpPr>
          <p:nvPr>
            <p:ph type="title"/>
          </p:nvPr>
        </p:nvSpPr>
        <p:spPr>
          <a:xfrm>
            <a:off x="457200" y="228600"/>
            <a:ext cx="8226720" cy="683280"/>
          </a:xfrm>
          <a:prstGeom prst="rect">
            <a:avLst/>
          </a:prstGeom>
          <a:noFill/>
          <a:ln w="0">
            <a:noFill/>
          </a:ln>
        </p:spPr>
        <p:txBody>
          <a:bodyPr lIns="0" rIns="0" tIns="0" bIns="0" anchor="ctr">
            <a:noAutofit/>
          </a:bodyPr>
          <a:p>
            <a:pPr indent="0" algn="ctr">
              <a:lnSpc>
                <a:spcPct val="100000"/>
              </a:lnSpc>
              <a:buNone/>
              <a:tabLst>
                <a:tab algn="l" pos="0"/>
              </a:tabLst>
            </a:pPr>
            <a:r>
              <a:rPr b="0" lang="en-AE" sz="4000" spc="-1" strike="noStrike" u="sng">
                <a:solidFill>
                  <a:srgbClr val="000000"/>
                </a:solidFill>
                <a:uFillTx/>
                <a:latin typeface="Ink Free"/>
              </a:rPr>
              <a:t>Significance of study</a:t>
            </a:r>
            <a:endParaRPr b="0" lang="en-AE" sz="4000" spc="-1" strike="noStrike">
              <a:solidFill>
                <a:srgbClr val="000000"/>
              </a:solidFill>
              <a:latin typeface="Arial"/>
            </a:endParaRPr>
          </a:p>
        </p:txBody>
      </p:sp>
      <p:sp>
        <p:nvSpPr>
          <p:cNvPr id="338" name="PlaceHolder 2"/>
          <p:cNvSpPr>
            <a:spLocks noGrp="1"/>
          </p:cNvSpPr>
          <p:nvPr>
            <p:ph/>
          </p:nvPr>
        </p:nvSpPr>
        <p:spPr>
          <a:xfrm>
            <a:off x="457200" y="1143000"/>
            <a:ext cx="8226720" cy="4436280"/>
          </a:xfrm>
          <a:prstGeom prst="rect">
            <a:avLst/>
          </a:prstGeom>
          <a:noFill/>
          <a:ln w="0">
            <a:noFill/>
          </a:ln>
        </p:spPr>
        <p:txBody>
          <a:bodyPr lIns="0" rIns="0" tIns="0" bIns="0" anchor="t">
            <a:normAutofit/>
          </a:bodyPr>
          <a:p>
            <a:pPr marL="432000" indent="-324000">
              <a:lnSpc>
                <a:spcPct val="100000"/>
              </a:lnSpc>
              <a:spcBef>
                <a:spcPts val="601"/>
              </a:spcBef>
              <a:buClr>
                <a:srgbClr val="000000"/>
              </a:buClr>
              <a:buSzPct val="45000"/>
              <a:buFont typeface="Wingdings" charset="2"/>
              <a:buChar char=""/>
            </a:pPr>
            <a:r>
              <a:rPr b="0" lang="en-US" sz="1600" spc="-1" strike="noStrike">
                <a:solidFill>
                  <a:schemeClr val="dk1"/>
                </a:solidFill>
                <a:latin typeface="Times New Roman"/>
              </a:rPr>
              <a:t>The university is sure to have seamless running of affairs.</a:t>
            </a:r>
            <a:endParaRPr b="0" lang="en-AE" sz="1600" spc="-1" strike="noStrike">
              <a:solidFill>
                <a:srgbClr val="000000"/>
              </a:solidFill>
              <a:latin typeface="Arial"/>
            </a:endParaRPr>
          </a:p>
          <a:p>
            <a:pPr marL="432000" indent="0">
              <a:lnSpc>
                <a:spcPct val="100000"/>
              </a:lnSpc>
              <a:spcBef>
                <a:spcPts val="601"/>
              </a:spcBef>
              <a:buNone/>
              <a:tabLst>
                <a:tab algn="l" pos="0"/>
              </a:tabLst>
            </a:pPr>
            <a:endParaRPr b="0" lang="en-AE" sz="1600" spc="-1" strike="noStrike">
              <a:solidFill>
                <a:srgbClr val="000000"/>
              </a:solidFill>
              <a:latin typeface="Arial"/>
            </a:endParaRPr>
          </a:p>
          <a:p>
            <a:pPr marL="432000" indent="-324000">
              <a:lnSpc>
                <a:spcPct val="100000"/>
              </a:lnSpc>
              <a:spcBef>
                <a:spcPts val="601"/>
              </a:spcBef>
              <a:buClr>
                <a:srgbClr val="000000"/>
              </a:buClr>
              <a:buSzPct val="45000"/>
              <a:buFont typeface="Wingdings" charset="2"/>
              <a:buChar char=""/>
              <a:tabLst>
                <a:tab algn="l" pos="0"/>
              </a:tabLst>
            </a:pPr>
            <a:r>
              <a:rPr b="0" lang="en-US" sz="1600" spc="-1" strike="noStrike">
                <a:solidFill>
                  <a:schemeClr val="dk1"/>
                </a:solidFill>
                <a:latin typeface="Times New Roman"/>
              </a:rPr>
              <a:t>The university saves on time and costs associated with miscommunication issues.</a:t>
            </a:r>
            <a:endParaRPr b="0" lang="en-AE" sz="1600" spc="-1" strike="noStrike">
              <a:solidFill>
                <a:srgbClr val="000000"/>
              </a:solidFill>
              <a:latin typeface="Arial"/>
            </a:endParaRPr>
          </a:p>
          <a:p>
            <a:pPr marL="432000" indent="0">
              <a:lnSpc>
                <a:spcPct val="100000"/>
              </a:lnSpc>
              <a:spcBef>
                <a:spcPts val="601"/>
              </a:spcBef>
              <a:buNone/>
              <a:tabLst>
                <a:tab algn="l" pos="0"/>
              </a:tabLst>
            </a:pPr>
            <a:endParaRPr b="0" lang="en-AE" sz="1600" spc="-1" strike="noStrike">
              <a:solidFill>
                <a:srgbClr val="000000"/>
              </a:solidFill>
              <a:latin typeface="Arial"/>
            </a:endParaRPr>
          </a:p>
          <a:p>
            <a:pPr marL="432000" indent="-324000">
              <a:lnSpc>
                <a:spcPct val="100000"/>
              </a:lnSpc>
              <a:spcBef>
                <a:spcPts val="601"/>
              </a:spcBef>
              <a:buClr>
                <a:srgbClr val="000000"/>
              </a:buClr>
              <a:buSzPct val="45000"/>
              <a:buFont typeface="Wingdings" charset="2"/>
              <a:buChar char=""/>
              <a:tabLst>
                <a:tab algn="l" pos="0"/>
              </a:tabLst>
            </a:pPr>
            <a:r>
              <a:rPr b="0" lang="en-US" sz="1600" spc="-1" strike="noStrike">
                <a:solidFill>
                  <a:schemeClr val="dk1"/>
                </a:solidFill>
                <a:latin typeface="Times New Roman"/>
              </a:rPr>
              <a:t>Students are more actively involved and conscious of their study life.</a:t>
            </a:r>
            <a:endParaRPr b="0" lang="en-AE" sz="1600" spc="-1" strike="noStrike">
              <a:solidFill>
                <a:srgbClr val="000000"/>
              </a:solidFill>
              <a:latin typeface="Arial"/>
            </a:endParaRPr>
          </a:p>
          <a:p>
            <a:pPr marL="432000" indent="0">
              <a:lnSpc>
                <a:spcPct val="100000"/>
              </a:lnSpc>
              <a:spcBef>
                <a:spcPts val="601"/>
              </a:spcBef>
              <a:buNone/>
              <a:tabLst>
                <a:tab algn="l" pos="0"/>
              </a:tabLst>
            </a:pPr>
            <a:endParaRPr b="0" lang="en-AE" sz="1600" spc="-1" strike="noStrike">
              <a:solidFill>
                <a:srgbClr val="000000"/>
              </a:solidFill>
              <a:latin typeface="Arial"/>
            </a:endParaRPr>
          </a:p>
          <a:p>
            <a:pPr marL="432000" indent="-324000">
              <a:lnSpc>
                <a:spcPct val="100000"/>
              </a:lnSpc>
              <a:spcBef>
                <a:spcPts val="601"/>
              </a:spcBef>
              <a:buClr>
                <a:srgbClr val="000000"/>
              </a:buClr>
              <a:buSzPct val="45000"/>
              <a:buFont typeface="Wingdings" charset="2"/>
              <a:buChar char=""/>
              <a:tabLst>
                <a:tab algn="l" pos="0"/>
              </a:tabLst>
            </a:pPr>
            <a:r>
              <a:rPr b="0" lang="en-US" sz="1600" spc="-1" strike="noStrike">
                <a:solidFill>
                  <a:schemeClr val="dk1"/>
                </a:solidFill>
                <a:latin typeface="Times New Roman"/>
              </a:rPr>
              <a:t>The university events and activities get higher attendance.</a:t>
            </a:r>
            <a:endParaRPr b="0" lang="en-AE" sz="1600" spc="-1" strike="noStrike">
              <a:solidFill>
                <a:srgbClr val="000000"/>
              </a:solidFill>
              <a:latin typeface="Arial"/>
            </a:endParaRPr>
          </a:p>
          <a:p>
            <a:pPr marL="432000" indent="0">
              <a:lnSpc>
                <a:spcPct val="100000"/>
              </a:lnSpc>
              <a:spcBef>
                <a:spcPts val="601"/>
              </a:spcBef>
              <a:buNone/>
              <a:tabLst>
                <a:tab algn="l" pos="0"/>
              </a:tabLst>
            </a:pPr>
            <a:endParaRPr b="0" lang="en-AE" sz="1600" spc="-1" strike="noStrike">
              <a:solidFill>
                <a:srgbClr val="000000"/>
              </a:solidFill>
              <a:latin typeface="Arial"/>
            </a:endParaRPr>
          </a:p>
          <a:p>
            <a:pPr marL="432000" indent="-324000">
              <a:lnSpc>
                <a:spcPct val="100000"/>
              </a:lnSpc>
              <a:spcBef>
                <a:spcPts val="601"/>
              </a:spcBef>
              <a:buClr>
                <a:srgbClr val="000000"/>
              </a:buClr>
              <a:buSzPct val="45000"/>
              <a:buFont typeface="Wingdings" charset="2"/>
              <a:buChar char=""/>
              <a:tabLst>
                <a:tab algn="l" pos="0"/>
              </a:tabLst>
            </a:pPr>
            <a:r>
              <a:rPr b="0" lang="en-US" sz="1600" spc="-1" strike="noStrike">
                <a:solidFill>
                  <a:schemeClr val="dk1"/>
                </a:solidFill>
                <a:latin typeface="Times New Roman"/>
              </a:rPr>
              <a:t>Satisfaction of library services for the students, lecturers and the whole Wagberi high school fraternity.</a:t>
            </a:r>
            <a:endParaRPr b="0" lang="en-AE" sz="1600" spc="-1" strike="noStrike">
              <a:solidFill>
                <a:srgbClr val="000000"/>
              </a:solidFill>
              <a:latin typeface="Arial"/>
            </a:endParaRPr>
          </a:p>
        </p:txBody>
      </p:sp>
      <p:sp>
        <p:nvSpPr>
          <p:cNvPr id="4" name="PlaceHolder 3"/>
          <p:cNvSpPr>
            <a:spLocks noGrp="1"/>
          </p:cNvSpPr>
          <p:nvPr>
            <p:ph type="sldNum" idx="5"/>
          </p:nvPr>
        </p:nvSpPr>
        <p:spPr/>
        <p:txBody>
          <a:bodyPr/>
          <a:p>
            <a:fld id="{040BF6A9-F530-415E-998F-DD9BC08727BE}" type="slidenum">
              <a:t>9</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Corporate Powerpoint Template</Template>
  <TotalTime>2186</TotalTime>
  <Application>LibreOffice/7.6.1.2$Windows_X86_64 LibreOffice_project/f5defcebd022c5bc36bbb79be232cb6926d8f674</Application>
  <AppVersion>15.0000</AppVersion>
  <Words>32</Words>
  <Paragraphs>18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2022-07-05T07:10:34Z</dcterms:created>
  <dc:creator>Template</dc:creator>
  <dc:description/>
  <dc:language>en-AE</dc:language>
  <cp:lastModifiedBy/>
  <dcterms:modified xsi:type="dcterms:W3CDTF">2023-10-04T16:56:20Z</dcterms:modified>
  <cp:revision>97</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On-screen Show (4:3)</vt:lpwstr>
  </property>
  <property fmtid="{D5CDD505-2E9C-101B-9397-08002B2CF9AE}" pid="4" name="Slides">
    <vt:i4>5</vt:i4>
  </property>
</Properties>
</file>