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  <a:srgbClr val="61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2E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" y="102604"/>
            <a:ext cx="2887579" cy="1112414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sz="1400" dirty="0" smtClean="0"/>
              <a:t>Assignment 2</a:t>
            </a:r>
            <a:br>
              <a:rPr lang="en-IN" sz="1400" dirty="0" smtClean="0"/>
            </a:br>
            <a:r>
              <a:rPr lang="en-IN" sz="1400" dirty="0" smtClean="0"/>
              <a:t>Object Oriented Programming</a:t>
            </a:r>
            <a:br>
              <a:rPr lang="en-IN" sz="1400" dirty="0" smtClean="0"/>
            </a:br>
            <a:r>
              <a:rPr lang="en-IN" sz="1400" dirty="0" smtClean="0"/>
              <a:t>S1411033</a:t>
            </a:r>
            <a:br>
              <a:rPr lang="en-IN" sz="1400" dirty="0" smtClean="0"/>
            </a:br>
            <a:r>
              <a:rPr lang="en-IN" sz="1400" dirty="0" smtClean="0"/>
              <a:t>Kshirsagar Aniket Balasaheb</a:t>
            </a:r>
            <a:endParaRPr lang="en-IN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3338" y="1335508"/>
            <a:ext cx="8105273" cy="532475"/>
          </a:xfrm>
          <a:solidFill>
            <a:srgbClr val="B31166"/>
          </a:solidFill>
          <a:ln>
            <a:solidFill>
              <a:srgbClr val="B31166"/>
            </a:solidFill>
          </a:ln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bg1"/>
                </a:solidFill>
              </a:rPr>
              <a:t>Programming Languages Paradigm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3946280" y="228602"/>
            <a:ext cx="8245719" cy="878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dirty="0" smtClean="0"/>
              <a:t>Concept Chart for C++ Programming language</a:t>
            </a:r>
            <a:endParaRPr lang="en-IN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033338" y="2033500"/>
            <a:ext cx="3489158" cy="77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Procedural Programming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649453" y="2033499"/>
            <a:ext cx="3489158" cy="77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Non – Procedural Programming</a:t>
            </a:r>
            <a:endParaRPr lang="en-IN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2033338" y="2979482"/>
            <a:ext cx="3489158" cy="777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Program is divided into small parts called functions.</a:t>
            </a:r>
            <a:endParaRPr lang="en-IN" sz="1400" dirty="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2033338" y="3932482"/>
            <a:ext cx="3489158" cy="777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Overloading is not possible.</a:t>
            </a:r>
            <a:endParaRPr lang="en-IN" sz="1400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6637421" y="3932481"/>
            <a:ext cx="3489158" cy="777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Overloading is possible.</a:t>
            </a:r>
            <a:endParaRPr lang="en-IN" dirty="0"/>
          </a:p>
        </p:txBody>
      </p:sp>
      <p:sp>
        <p:nvSpPr>
          <p:cNvPr id="22" name="Round Diagonal Corner Rectangle 21"/>
          <p:cNvSpPr/>
          <p:nvPr/>
        </p:nvSpPr>
        <p:spPr>
          <a:xfrm>
            <a:off x="6649453" y="2979481"/>
            <a:ext cx="3489158" cy="777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Program is divided into small parts called classes.</a:t>
            </a:r>
            <a:endParaRPr lang="en-IN" sz="1400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2033414" y="4933822"/>
            <a:ext cx="3489158" cy="777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There are no access specifiers.</a:t>
            </a:r>
            <a:endParaRPr lang="en-IN" sz="14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6685546" y="4918740"/>
            <a:ext cx="3489158" cy="777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Access specifiers exists like public and private .</a:t>
            </a:r>
            <a:endParaRPr lang="en-IN" sz="14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2033338" y="5909593"/>
            <a:ext cx="3489158" cy="777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Example C, Fortan, Pascal etc.</a:t>
            </a:r>
            <a:endParaRPr lang="en-IN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6685546" y="5890038"/>
            <a:ext cx="3489158" cy="777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Example C++, Python, Java etc.</a:t>
            </a:r>
            <a:endParaRPr lang="en-IN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373978" y="5957717"/>
            <a:ext cx="0" cy="51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4221" y="6381410"/>
            <a:ext cx="481263" cy="34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Connector 12"/>
          <p:cNvCxnSpPr>
            <a:stCxn id="3" idx="2"/>
            <a:endCxn id="4" idx="2"/>
          </p:cNvCxnSpPr>
          <p:nvPr/>
        </p:nvCxnSpPr>
        <p:spPr>
          <a:xfrm>
            <a:off x="6085975" y="1867983"/>
            <a:ext cx="10025" cy="499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029" y="0"/>
            <a:ext cx="12204029" cy="6858000"/>
          </a:xfrm>
          <a:prstGeom prst="rect">
            <a:avLst/>
          </a:prstGeom>
          <a:solidFill>
            <a:srgbClr val="612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916" y="127546"/>
            <a:ext cx="1624264" cy="625640"/>
          </a:xfrm>
          <a:solidFill>
            <a:srgbClr val="B31166"/>
          </a:solidFill>
        </p:spPr>
        <p:txBody>
          <a:bodyPr/>
          <a:lstStyle/>
          <a:p>
            <a:pPr algn="ctr"/>
            <a:r>
              <a:rPr lang="en-IN" sz="4400" dirty="0" smtClean="0"/>
              <a:t>C++</a:t>
            </a:r>
            <a:endParaRPr lang="en-IN" sz="4400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993098" y="119968"/>
            <a:ext cx="2502569" cy="6256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Procedural Programming</a:t>
            </a:r>
            <a:endParaRPr lang="en-IN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4993099" y="998874"/>
            <a:ext cx="2502569" cy="6256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Object Oriented Programming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8356348" y="252662"/>
            <a:ext cx="1624265" cy="62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Functions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8356348" y="997786"/>
            <a:ext cx="1624265" cy="62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Classes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0419345" y="252663"/>
            <a:ext cx="1624265" cy="62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Function calls</a:t>
            </a:r>
            <a:endParaRPr lang="en-IN" sz="1600" dirty="0"/>
          </a:p>
        </p:txBody>
      </p:sp>
      <p:sp>
        <p:nvSpPr>
          <p:cNvPr id="11" name="Oval 10"/>
          <p:cNvSpPr/>
          <p:nvPr/>
        </p:nvSpPr>
        <p:spPr>
          <a:xfrm>
            <a:off x="10419345" y="997786"/>
            <a:ext cx="1624265" cy="62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Objects</a:t>
            </a:r>
            <a:endParaRPr lang="en-IN" sz="16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4993098" y="1927776"/>
            <a:ext cx="2502569" cy="6256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There are four pillars of OOP.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8216640" y="1926162"/>
            <a:ext cx="1624265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Encapsulation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216639" y="2793923"/>
            <a:ext cx="1624265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381242" y="2796493"/>
            <a:ext cx="1624265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Polymorphism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0381244" y="1927776"/>
            <a:ext cx="1624265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Abstraction</a:t>
            </a:r>
            <a:endParaRPr lang="en-IN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46244" y="123112"/>
            <a:ext cx="2002843" cy="6256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2423573" y="1110644"/>
            <a:ext cx="1624265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Defined Datatypes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235532" y="1112141"/>
            <a:ext cx="1624265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Primary Datatypes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236379" y="1972226"/>
            <a:ext cx="1624265" cy="172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Floating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235531" y="4026298"/>
            <a:ext cx="1624265" cy="611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Derived Datatypes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2423573" y="1875754"/>
            <a:ext cx="1624265" cy="172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Union</a:t>
            </a:r>
          </a:p>
          <a:p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45573" y="4638071"/>
            <a:ext cx="1624265" cy="172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Vector</a:t>
            </a:r>
          </a:p>
          <a:p>
            <a:endParaRPr lang="en-IN" dirty="0"/>
          </a:p>
        </p:txBody>
      </p:sp>
      <p:cxnSp>
        <p:nvCxnSpPr>
          <p:cNvPr id="41" name="Straight Arrow Connector 40"/>
          <p:cNvCxnSpPr>
            <a:stCxn id="2" idx="3"/>
            <a:endCxn id="6" idx="2"/>
          </p:cNvCxnSpPr>
          <p:nvPr/>
        </p:nvCxnSpPr>
        <p:spPr>
          <a:xfrm flipV="1">
            <a:off x="4036180" y="432789"/>
            <a:ext cx="956918" cy="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8" idx="2"/>
          </p:cNvCxnSpPr>
          <p:nvPr/>
        </p:nvCxnSpPr>
        <p:spPr>
          <a:xfrm>
            <a:off x="7495672" y="565481"/>
            <a:ext cx="86067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6"/>
            <a:endCxn id="10" idx="2"/>
          </p:cNvCxnSpPr>
          <p:nvPr/>
        </p:nvCxnSpPr>
        <p:spPr>
          <a:xfrm>
            <a:off x="9980613" y="565483"/>
            <a:ext cx="4387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24047" y="560768"/>
            <a:ext cx="1" cy="5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2"/>
            <a:endCxn id="36" idx="0"/>
          </p:cNvCxnSpPr>
          <p:nvPr/>
        </p:nvCxnSpPr>
        <p:spPr>
          <a:xfrm>
            <a:off x="3235706" y="1736285"/>
            <a:ext cx="0" cy="13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1"/>
            <a:endCxn id="31" idx="0"/>
          </p:cNvCxnSpPr>
          <p:nvPr/>
        </p:nvCxnSpPr>
        <p:spPr>
          <a:xfrm flipH="1" flipV="1">
            <a:off x="2049087" y="435933"/>
            <a:ext cx="362829" cy="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1"/>
            <a:endCxn id="33" idx="0"/>
          </p:cNvCxnSpPr>
          <p:nvPr/>
        </p:nvCxnSpPr>
        <p:spPr>
          <a:xfrm flipH="1">
            <a:off x="1047665" y="748753"/>
            <a:ext cx="1" cy="3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3" idx="2"/>
            <a:endCxn id="34" idx="0"/>
          </p:cNvCxnSpPr>
          <p:nvPr/>
        </p:nvCxnSpPr>
        <p:spPr>
          <a:xfrm>
            <a:off x="1047665" y="1737782"/>
            <a:ext cx="847" cy="23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4" idx="2"/>
            <a:endCxn id="35" idx="0"/>
          </p:cNvCxnSpPr>
          <p:nvPr/>
        </p:nvCxnSpPr>
        <p:spPr>
          <a:xfrm flipH="1">
            <a:off x="1047664" y="3692742"/>
            <a:ext cx="848" cy="33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5" idx="2"/>
            <a:endCxn id="37" idx="0"/>
          </p:cNvCxnSpPr>
          <p:nvPr/>
        </p:nvCxnSpPr>
        <p:spPr>
          <a:xfrm>
            <a:off x="1047664" y="4638071"/>
            <a:ext cx="10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0"/>
            <a:endCxn id="9" idx="2"/>
          </p:cNvCxnSpPr>
          <p:nvPr/>
        </p:nvCxnSpPr>
        <p:spPr>
          <a:xfrm flipV="1">
            <a:off x="7495668" y="1310607"/>
            <a:ext cx="860680" cy="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6"/>
            <a:endCxn id="11" idx="2"/>
          </p:cNvCxnSpPr>
          <p:nvPr/>
        </p:nvCxnSpPr>
        <p:spPr>
          <a:xfrm>
            <a:off x="9980613" y="1310607"/>
            <a:ext cx="43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" idx="2"/>
          </p:cNvCxnSpPr>
          <p:nvPr/>
        </p:nvCxnSpPr>
        <p:spPr>
          <a:xfrm rot="16200000" flipH="1">
            <a:off x="4319332" y="637927"/>
            <a:ext cx="878305" cy="469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1"/>
            <a:endCxn id="12" idx="3"/>
          </p:cNvCxnSpPr>
          <p:nvPr/>
        </p:nvCxnSpPr>
        <p:spPr>
          <a:xfrm flipH="1">
            <a:off x="6244383" y="1624515"/>
            <a:ext cx="1" cy="30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0"/>
            <a:endCxn id="17" idx="1"/>
          </p:cNvCxnSpPr>
          <p:nvPr/>
        </p:nvCxnSpPr>
        <p:spPr>
          <a:xfrm flipV="1">
            <a:off x="7495667" y="2238983"/>
            <a:ext cx="720973" cy="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7" idx="3"/>
            <a:endCxn id="20" idx="1"/>
          </p:cNvCxnSpPr>
          <p:nvPr/>
        </p:nvCxnSpPr>
        <p:spPr>
          <a:xfrm>
            <a:off x="9840905" y="2238983"/>
            <a:ext cx="540339" cy="1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7" idx="2"/>
            <a:endCxn id="18" idx="0"/>
          </p:cNvCxnSpPr>
          <p:nvPr/>
        </p:nvCxnSpPr>
        <p:spPr>
          <a:xfrm flipH="1">
            <a:off x="9028772" y="2551803"/>
            <a:ext cx="1" cy="242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8" idx="3"/>
            <a:endCxn id="19" idx="1"/>
          </p:cNvCxnSpPr>
          <p:nvPr/>
        </p:nvCxnSpPr>
        <p:spPr>
          <a:xfrm>
            <a:off x="9840904" y="3106744"/>
            <a:ext cx="540338" cy="2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0" idx="2"/>
            <a:endCxn id="19" idx="0"/>
          </p:cNvCxnSpPr>
          <p:nvPr/>
        </p:nvCxnSpPr>
        <p:spPr>
          <a:xfrm flipH="1">
            <a:off x="11193375" y="2553417"/>
            <a:ext cx="2" cy="243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 Diagonal Corner Rectangle 90"/>
          <p:cNvSpPr/>
          <p:nvPr/>
        </p:nvSpPr>
        <p:spPr>
          <a:xfrm>
            <a:off x="4983748" y="2845152"/>
            <a:ext cx="2502569" cy="6256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Statements</a:t>
            </a:r>
            <a:endParaRPr lang="en-IN" dirty="0"/>
          </a:p>
        </p:txBody>
      </p:sp>
      <p:sp>
        <p:nvSpPr>
          <p:cNvPr id="92" name="Rectangle 91"/>
          <p:cNvSpPr/>
          <p:nvPr/>
        </p:nvSpPr>
        <p:spPr>
          <a:xfrm>
            <a:off x="1972708" y="4003215"/>
            <a:ext cx="3254197" cy="58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Conditional Statements</a:t>
            </a:r>
            <a:endParaRPr lang="en-IN" dirty="0"/>
          </a:p>
        </p:txBody>
      </p:sp>
      <p:sp>
        <p:nvSpPr>
          <p:cNvPr id="93" name="Rectangle 92"/>
          <p:cNvSpPr/>
          <p:nvPr/>
        </p:nvSpPr>
        <p:spPr>
          <a:xfrm>
            <a:off x="5382616" y="4003215"/>
            <a:ext cx="4280238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Iteration Statements</a:t>
            </a:r>
            <a:endParaRPr lang="en-IN" dirty="0"/>
          </a:p>
        </p:txBody>
      </p:sp>
      <p:sp>
        <p:nvSpPr>
          <p:cNvPr id="94" name="Rectangle 93"/>
          <p:cNvSpPr/>
          <p:nvPr/>
        </p:nvSpPr>
        <p:spPr>
          <a:xfrm>
            <a:off x="9933525" y="4003215"/>
            <a:ext cx="2111962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Jump Statements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1972708" y="4588192"/>
            <a:ext cx="3254198" cy="219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f(</a:t>
            </a:r>
            <a:r>
              <a:rPr lang="en-IN" i="1" dirty="0" smtClean="0"/>
              <a:t>condition</a:t>
            </a:r>
            <a:r>
              <a:rPr lang="en-IN" dirty="0" smtClean="0"/>
              <a:t>){Statement}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f(</a:t>
            </a:r>
            <a:r>
              <a:rPr lang="en-IN" i="1" dirty="0" smtClean="0"/>
              <a:t>condition</a:t>
            </a:r>
            <a:r>
              <a:rPr lang="en-IN" dirty="0"/>
              <a:t>){Statement</a:t>
            </a:r>
            <a:r>
              <a:rPr lang="en-IN" dirty="0" smtClean="0"/>
              <a:t>}</a:t>
            </a:r>
          </a:p>
          <a:p>
            <a:r>
              <a:rPr lang="en-IN" dirty="0" smtClean="0"/>
              <a:t>     else{statement}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f(</a:t>
            </a:r>
            <a:r>
              <a:rPr lang="en-IN" i="1" dirty="0" smtClean="0"/>
              <a:t>condition</a:t>
            </a:r>
            <a:r>
              <a:rPr lang="en-IN" dirty="0"/>
              <a:t>){Statement}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</a:t>
            </a:r>
            <a:r>
              <a:rPr lang="en-IN" dirty="0" smtClean="0"/>
              <a:t>lse(condition)</a:t>
            </a:r>
          </a:p>
          <a:p>
            <a:r>
              <a:rPr lang="en-IN" dirty="0" smtClean="0"/>
              <a:t>     {statement}</a:t>
            </a:r>
          </a:p>
          <a:p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5375969" y="4626573"/>
            <a:ext cx="4280239" cy="216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</a:t>
            </a:r>
            <a:r>
              <a:rPr lang="en-IN" dirty="0" smtClean="0"/>
              <a:t>hile(condition){statement}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</a:t>
            </a:r>
            <a:r>
              <a:rPr lang="en-IN" dirty="0" smtClean="0"/>
              <a:t>o{statement}while(condition)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for(initialize ;condition ;increment)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{statement}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</a:t>
            </a:r>
            <a:r>
              <a:rPr lang="en-IN" dirty="0" smtClean="0"/>
              <a:t>or(variable : range){statement}</a:t>
            </a:r>
          </a:p>
          <a:p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9931649" y="4624623"/>
            <a:ext cx="2111961" cy="219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</a:t>
            </a:r>
            <a:r>
              <a:rPr lang="en-IN" dirty="0" smtClean="0"/>
              <a:t>reak;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</a:t>
            </a:r>
            <a:r>
              <a:rPr lang="en-IN" dirty="0" smtClean="0"/>
              <a:t>ontinue;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</a:t>
            </a:r>
            <a:r>
              <a:rPr lang="en-IN" dirty="0" smtClean="0"/>
              <a:t>eturn expression;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</a:t>
            </a:r>
            <a:r>
              <a:rPr lang="en-IN" dirty="0" smtClean="0"/>
              <a:t>eturn variable;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</a:t>
            </a:r>
            <a:r>
              <a:rPr lang="en-IN" dirty="0" smtClean="0"/>
              <a:t>oto label;</a:t>
            </a:r>
          </a:p>
          <a:p>
            <a:endParaRPr lang="en-IN" dirty="0"/>
          </a:p>
        </p:txBody>
      </p:sp>
      <p:cxnSp>
        <p:nvCxnSpPr>
          <p:cNvPr id="100" name="Elbow Connector 99"/>
          <p:cNvCxnSpPr>
            <a:endCxn id="91" idx="2"/>
          </p:cNvCxnSpPr>
          <p:nvPr/>
        </p:nvCxnSpPr>
        <p:spPr>
          <a:xfrm rot="16200000" flipH="1">
            <a:off x="3268904" y="1443128"/>
            <a:ext cx="2717607" cy="712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1" idx="1"/>
            <a:endCxn id="92" idx="0"/>
          </p:cNvCxnSpPr>
          <p:nvPr/>
        </p:nvCxnSpPr>
        <p:spPr>
          <a:xfrm rot="5400000">
            <a:off x="4651209" y="2419391"/>
            <a:ext cx="532422" cy="2635226"/>
          </a:xfrm>
          <a:prstGeom prst="bentConnector3">
            <a:avLst>
              <a:gd name="adj1" fmla="val 56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1" idx="1"/>
            <a:endCxn id="94" idx="0"/>
          </p:cNvCxnSpPr>
          <p:nvPr/>
        </p:nvCxnSpPr>
        <p:spPr>
          <a:xfrm rot="16200000" flipH="1">
            <a:off x="8346058" y="1359767"/>
            <a:ext cx="532422" cy="4754473"/>
          </a:xfrm>
          <a:prstGeom prst="bentConnector3">
            <a:avLst>
              <a:gd name="adj1" fmla="val 54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2" idx="2"/>
            <a:endCxn id="96" idx="0"/>
          </p:cNvCxnSpPr>
          <p:nvPr/>
        </p:nvCxnSpPr>
        <p:spPr>
          <a:xfrm>
            <a:off x="3599807" y="458819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31262" y="6423197"/>
            <a:ext cx="663394" cy="360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03" name="Elbow Connector 102"/>
          <p:cNvCxnSpPr>
            <a:stCxn id="91" idx="1"/>
            <a:endCxn id="93" idx="0"/>
          </p:cNvCxnSpPr>
          <p:nvPr/>
        </p:nvCxnSpPr>
        <p:spPr>
          <a:xfrm rot="16200000" flipH="1">
            <a:off x="6612673" y="3093153"/>
            <a:ext cx="532422" cy="1287702"/>
          </a:xfrm>
          <a:prstGeom prst="bentConnector3">
            <a:avLst>
              <a:gd name="adj1" fmla="val 54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891</TotalTime>
  <Words>184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Assignment 2 Object Oriented Programming S1411033 Kshirsagar Aniket Balasaheb</vt:lpstr>
      <vt:lpstr>C++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Object Oriented Programming S1411033</dc:title>
  <dc:creator>Windows User</dc:creator>
  <cp:lastModifiedBy>Windows User</cp:lastModifiedBy>
  <cp:revision>15</cp:revision>
  <dcterms:created xsi:type="dcterms:W3CDTF">2021-10-11T14:55:57Z</dcterms:created>
  <dcterms:modified xsi:type="dcterms:W3CDTF">2021-10-12T05:59:04Z</dcterms:modified>
</cp:coreProperties>
</file>