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B77"/>
    <a:srgbClr val="030D22"/>
    <a:srgbClr val="0B0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4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1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2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0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B91C-C194-4D9B-A64E-9318E1DF7E32}" type="datetimeFigureOut">
              <a:rPr lang="en-IN" smtClean="0"/>
              <a:t>22-10-21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735AF-C201-45B3-875D-5B2648BBB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23900" y="1853281"/>
            <a:ext cx="10744200" cy="3151437"/>
          </a:xfrm>
          <a:prstGeom prst="rect">
            <a:avLst/>
          </a:prstGeom>
          <a:solidFill>
            <a:srgbClr val="030D22"/>
          </a:solidFill>
          <a:ln>
            <a:solidFill>
              <a:srgbClr val="D31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solidFill>
                  <a:srgbClr val="D31B77"/>
                </a:solidFill>
              </a:rPr>
              <a:t>Assignment 1</a:t>
            </a:r>
          </a:p>
          <a:p>
            <a:r>
              <a:rPr lang="en-IN" sz="3600" dirty="0" smtClean="0">
                <a:solidFill>
                  <a:srgbClr val="D31B77"/>
                </a:solidFill>
              </a:rPr>
              <a:t>Name : Aniket Balasaheb Kshirsagar</a:t>
            </a:r>
          </a:p>
          <a:p>
            <a:r>
              <a:rPr lang="en-IN" sz="3600" dirty="0" smtClean="0">
                <a:solidFill>
                  <a:srgbClr val="D31B77"/>
                </a:solidFill>
              </a:rPr>
              <a:t>Div: SE_AIDS</a:t>
            </a:r>
          </a:p>
          <a:p>
            <a:r>
              <a:rPr lang="en-IN" sz="3600" dirty="0" smtClean="0">
                <a:solidFill>
                  <a:srgbClr val="D31B77"/>
                </a:solidFill>
              </a:rPr>
              <a:t>Roll no : s1411033</a:t>
            </a:r>
          </a:p>
          <a:p>
            <a:r>
              <a:rPr lang="en-IN" sz="3600" dirty="0" smtClean="0">
                <a:solidFill>
                  <a:srgbClr val="D31B77"/>
                </a:solidFill>
              </a:rPr>
              <a:t>Sub : FDS Lab</a:t>
            </a:r>
            <a:endParaRPr lang="en-IN" sz="3600" dirty="0">
              <a:solidFill>
                <a:srgbClr val="D31B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4 – Timer Program </a:t>
            </a:r>
            <a:r>
              <a:rPr lang="en-IN" sz="3600" dirty="0" smtClean="0">
                <a:solidFill>
                  <a:srgbClr val="D31B77"/>
                </a:solidFill>
              </a:rPr>
              <a:t>*result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5 – library_management Program </a:t>
            </a:r>
            <a:r>
              <a:rPr lang="en-IN" sz="3600" dirty="0" smtClean="0">
                <a:solidFill>
                  <a:srgbClr val="D31B77"/>
                </a:solidFill>
              </a:rPr>
              <a:t>*code1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5 – library_management Program </a:t>
            </a:r>
            <a:r>
              <a:rPr lang="en-IN" sz="3600" dirty="0" smtClean="0">
                <a:solidFill>
                  <a:srgbClr val="D31B77"/>
                </a:solidFill>
              </a:rPr>
              <a:t>*code2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5 – library_management Program </a:t>
            </a:r>
            <a:r>
              <a:rPr lang="en-IN" sz="3600" dirty="0" smtClean="0">
                <a:solidFill>
                  <a:srgbClr val="D31B77"/>
                </a:solidFill>
              </a:rPr>
              <a:t>*result1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5 – library_management Program </a:t>
            </a:r>
            <a:r>
              <a:rPr lang="en-IN" sz="3600" dirty="0" smtClean="0">
                <a:solidFill>
                  <a:srgbClr val="D31B77"/>
                </a:solidFill>
              </a:rPr>
              <a:t>*result2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1-Hello_world program *code</a:t>
            </a:r>
            <a:endParaRPr lang="en-IN" sz="3600" dirty="0">
              <a:solidFill>
                <a:srgbClr val="D31B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1-Hello_world program *result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2 – Basic_Calculator</a:t>
            </a:r>
            <a:r>
              <a:rPr lang="en-IN" sz="3600" dirty="0">
                <a:solidFill>
                  <a:srgbClr val="D31B77"/>
                </a:solidFill>
              </a:rPr>
              <a:t> </a:t>
            </a:r>
            <a:r>
              <a:rPr lang="en-IN" sz="3600" dirty="0" smtClean="0">
                <a:solidFill>
                  <a:srgbClr val="D31B77"/>
                </a:solidFill>
              </a:rPr>
              <a:t>Program </a:t>
            </a:r>
            <a:r>
              <a:rPr lang="en-IN" sz="3600" dirty="0" smtClean="0">
                <a:solidFill>
                  <a:srgbClr val="D31B77"/>
                </a:solidFill>
              </a:rPr>
              <a:t>*code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2 – Basic_Calculator</a:t>
            </a:r>
            <a:r>
              <a:rPr lang="en-IN" sz="3600" dirty="0">
                <a:solidFill>
                  <a:srgbClr val="D31B77"/>
                </a:solidFill>
              </a:rPr>
              <a:t> </a:t>
            </a:r>
            <a:r>
              <a:rPr lang="en-IN" sz="3600" dirty="0" smtClean="0">
                <a:solidFill>
                  <a:srgbClr val="D31B77"/>
                </a:solidFill>
              </a:rPr>
              <a:t>Program </a:t>
            </a:r>
            <a:r>
              <a:rPr lang="en-IN" sz="3600" dirty="0" smtClean="0">
                <a:solidFill>
                  <a:srgbClr val="D31B77"/>
                </a:solidFill>
              </a:rPr>
              <a:t>*result</a:t>
            </a:r>
            <a:r>
              <a:rPr lang="en-IN" sz="3600" dirty="0" smtClean="0">
                <a:solidFill>
                  <a:srgbClr val="D31B77"/>
                </a:solidFill>
              </a:rPr>
              <a:t> 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3 – Random_Password Program </a:t>
            </a:r>
            <a:r>
              <a:rPr lang="en-IN" sz="3600" dirty="0" smtClean="0">
                <a:solidFill>
                  <a:srgbClr val="D31B77"/>
                </a:solidFill>
              </a:rPr>
              <a:t>*code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3 – Random_Password Program </a:t>
            </a:r>
            <a:r>
              <a:rPr lang="en-IN" sz="3600" dirty="0" smtClean="0">
                <a:solidFill>
                  <a:srgbClr val="D31B77"/>
                </a:solidFill>
              </a:rPr>
              <a:t>*result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4 – Timer Program </a:t>
            </a:r>
            <a:r>
              <a:rPr lang="en-IN" sz="3600" dirty="0" smtClean="0">
                <a:solidFill>
                  <a:srgbClr val="D31B77"/>
                </a:solidFill>
              </a:rPr>
              <a:t>*code1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08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277563"/>
            <a:ext cx="10744200" cy="541421"/>
          </a:xfrm>
          <a:prstGeom prst="rect">
            <a:avLst/>
          </a:prstGeom>
          <a:solidFill>
            <a:srgbClr val="03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D31B77"/>
                </a:solidFill>
              </a:rPr>
              <a:t>Project 4 – Timer Program </a:t>
            </a:r>
            <a:r>
              <a:rPr lang="en-IN" sz="3600" dirty="0" smtClean="0">
                <a:solidFill>
                  <a:srgbClr val="D31B77"/>
                </a:solidFill>
              </a:rPr>
              <a:t>*code2</a:t>
            </a:r>
            <a:endParaRPr lang="en-IN" sz="3600" dirty="0">
              <a:solidFill>
                <a:srgbClr val="D31B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96546"/>
            <a:ext cx="1074420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105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2021-10-22T04:48:03Z</dcterms:created>
  <dcterms:modified xsi:type="dcterms:W3CDTF">2021-10-22T05:04:27Z</dcterms:modified>
</cp:coreProperties>
</file>