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2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EAD7C-7204-4E39-9DE4-70C35A91C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D05A0B-7798-4F7D-BB57-4FCE1FCBA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2B3F9B-F7D1-4A08-A979-E2E26657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6D0F-562D-410F-99B4-355AC7BB572E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09C42-3676-4565-B229-86745EE0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B7CDA-CF8D-4B48-A8C1-D2D5A435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ABAD-6F9B-4A55-958F-F6C476857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48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67B81-CF97-4F65-9344-A6ACF799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6B3A4C-72E9-4C78-8E57-FA4DB686A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E5A6B-02D2-448F-AE71-4F33D26C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6D0F-562D-410F-99B4-355AC7BB572E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A8572-8A8D-43F0-A29E-A7890B65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B64AC2-2DF7-4022-A5ED-63B09838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ABAD-6F9B-4A55-958F-F6C476857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26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CFC10F-DA90-4E1F-8626-3726DD165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8CE9EB-1611-4586-9D13-1BAA8A72B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713D5A-60E4-4E07-AFAF-D78891CA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6D0F-562D-410F-99B4-355AC7BB572E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96325-A07A-4CDD-842C-320C764C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F54A36-0D89-43C5-BAC1-60DC81E0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ABAD-6F9B-4A55-958F-F6C476857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28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26BCF-F927-49FB-A267-68CBF05E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71826B-83D0-4701-B40F-3C3A7C737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B9F44-BF25-433E-8EA9-01F064CE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6D0F-562D-410F-99B4-355AC7BB572E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0A301-000B-423B-B034-22E276E02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FFDA80-AFD3-4346-9A1B-1B74DCF4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ABAD-6F9B-4A55-958F-F6C476857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10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107A2-43EF-4943-9468-EB3A0E60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05CB0E-19FE-4AB6-9192-669AD4808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D6A8DD-894A-404F-BA3A-C3A8D61B0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6D0F-562D-410F-99B4-355AC7BB572E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AFB9FC-3932-421F-82C8-24BF4847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64938-4CD7-4D5F-9EDC-C2266986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ABAD-6F9B-4A55-958F-F6C476857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6DBE2-F57E-4B50-8D21-AC698512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ACB14-9EFA-41A4-A0A4-D77AED50A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7532E4-D6BF-4267-B559-DABBE6220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B0C188-39F5-45ED-8D3E-C3FFCEEC9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6D0F-562D-410F-99B4-355AC7BB572E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49D266-C8B4-46DE-85C2-514D9B26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6FC9A5-71BA-4F3E-A0EA-DC2D8035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ABAD-6F9B-4A55-958F-F6C476857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76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8D4CF-A66D-43F0-A0E6-2C655A9E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42918E-5DE7-4DCC-81B3-B67409D3A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82841-161C-44D4-AFAA-0BB03020A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640A7C-B8AF-4A22-98C6-3C93EE723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FEEDA0-286C-42FB-8FA6-BA083F813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890FFD-E436-491A-AD8E-826A5D3F2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6D0F-562D-410F-99B4-355AC7BB572E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AD5448-3D92-48CD-A9A7-03C393D01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D8C77F-78CF-4214-AD8C-76F415BB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ABAD-6F9B-4A55-958F-F6C476857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72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2D511-CAD9-4E1E-8F89-91C2BE80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27219F-0E5A-4D35-9F13-CFC7A66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6D0F-562D-410F-99B4-355AC7BB572E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9FC3D4-FC32-442D-97E3-8EA27E5B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D6C8F6-845F-46C0-BBB9-4023E444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ABAD-6F9B-4A55-958F-F6C476857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85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EC13D1-F436-4E2B-91AB-B61E27C4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6D0F-562D-410F-99B4-355AC7BB572E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527419-6A04-473B-BF01-32C7EAC5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2CB30D-C0A0-40A3-8A3B-E03A1DDC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ABAD-6F9B-4A55-958F-F6C476857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10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4FA61-57E3-4861-ABB0-97260A26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26629-F12D-46F2-94F9-D6F14A7D1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CD08E6-305D-4908-91D7-CB8B79A68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8BD0A1-DFE9-401A-9AB2-D8A2CB5A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6D0F-562D-410F-99B4-355AC7BB572E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035FDA-37F4-46BD-A12B-71BDAF952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BAAC49-D24D-4C52-9875-BF7503C0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ABAD-6F9B-4A55-958F-F6C476857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54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039E2-CB09-4FD5-B427-1988E929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5C31CF-B024-45F3-ADE5-17084F591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7820FE-333B-4897-A9C5-461C79C3F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75742-D6EE-4544-9C0C-C180B0025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6D0F-562D-410F-99B4-355AC7BB572E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AE0D2D-85CF-41AF-8A26-663D7AAEF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780843-B349-4B22-BC0B-4F391C8B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ABAD-6F9B-4A55-958F-F6C476857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28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64434A-49A2-432E-AA47-F5552871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EA1DC1-923D-49D5-A17C-B53CF3588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E0CA65-D673-4AA5-9F05-722002C37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56D0F-562D-410F-99B4-355AC7BB572E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15788F-EEBB-4000-8EDB-074524728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44A5B5-FE02-439F-9CE5-4E67C151A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AABAD-6F9B-4A55-958F-F6C476857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2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1A3D111-70AB-486B-95B4-ED977955BD69}"/>
              </a:ext>
            </a:extLst>
          </p:cNvPr>
          <p:cNvSpPr/>
          <p:nvPr/>
        </p:nvSpPr>
        <p:spPr>
          <a:xfrm>
            <a:off x="3078051" y="2382592"/>
            <a:ext cx="5576552" cy="14939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CFD8E-E00B-41AF-8A47-9EBFFCF10708}"/>
              </a:ext>
            </a:extLst>
          </p:cNvPr>
          <p:cNvSpPr txBox="1"/>
          <p:nvPr/>
        </p:nvSpPr>
        <p:spPr>
          <a:xfrm>
            <a:off x="3683361" y="2575568"/>
            <a:ext cx="16742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/>
              <a:t>C-</a:t>
            </a:r>
            <a:endParaRPr lang="ko-KR" altLang="en-US" sz="6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F7730-0B61-4EAA-BA4A-8C82E563106E}"/>
              </a:ext>
            </a:extLst>
          </p:cNvPr>
          <p:cNvSpPr txBox="1"/>
          <p:nvPr/>
        </p:nvSpPr>
        <p:spPr>
          <a:xfrm>
            <a:off x="5029200" y="2575568"/>
            <a:ext cx="772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/>
              <a:t>9</a:t>
            </a:r>
            <a:endParaRPr lang="ko-KR" altLang="en-US" sz="6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462F6-AFF7-492B-B640-8C0582D4DE28}"/>
              </a:ext>
            </a:extLst>
          </p:cNvPr>
          <p:cNvSpPr txBox="1"/>
          <p:nvPr/>
        </p:nvSpPr>
        <p:spPr>
          <a:xfrm>
            <a:off x="5808374" y="2575568"/>
            <a:ext cx="772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/>
              <a:t>9</a:t>
            </a:r>
            <a:endParaRPr lang="ko-KR" altLang="en-US" sz="6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E1D74-B759-4841-B8A1-D68D36892633}"/>
              </a:ext>
            </a:extLst>
          </p:cNvPr>
          <p:cNvSpPr txBox="1"/>
          <p:nvPr/>
        </p:nvSpPr>
        <p:spPr>
          <a:xfrm>
            <a:off x="6581107" y="2575568"/>
            <a:ext cx="772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/>
              <a:t>9</a:t>
            </a:r>
            <a:endParaRPr lang="ko-KR" altLang="en-US" sz="6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B59EBD-F370-4912-9E01-D9EAE553A885}"/>
              </a:ext>
            </a:extLst>
          </p:cNvPr>
          <p:cNvSpPr txBox="1"/>
          <p:nvPr/>
        </p:nvSpPr>
        <p:spPr>
          <a:xfrm>
            <a:off x="7360281" y="2575568"/>
            <a:ext cx="772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/>
              <a:t>9</a:t>
            </a:r>
            <a:endParaRPr lang="ko-KR" altLang="en-US" sz="66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7E116DC-3AB6-4EDB-A4D8-6C060276675E}"/>
              </a:ext>
            </a:extLst>
          </p:cNvPr>
          <p:cNvSpPr/>
          <p:nvPr/>
        </p:nvSpPr>
        <p:spPr>
          <a:xfrm>
            <a:off x="2673990" y="2247156"/>
            <a:ext cx="296214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5140B7-E16A-43C1-9297-ACA4AEBBAA54}"/>
              </a:ext>
            </a:extLst>
          </p:cNvPr>
          <p:cNvSpPr/>
          <p:nvPr/>
        </p:nvSpPr>
        <p:spPr>
          <a:xfrm>
            <a:off x="5008277" y="2711002"/>
            <a:ext cx="592428" cy="837127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2E2455-7CA7-43B3-92DF-43BB0B5200CD}"/>
              </a:ext>
            </a:extLst>
          </p:cNvPr>
          <p:cNvSpPr/>
          <p:nvPr/>
        </p:nvSpPr>
        <p:spPr>
          <a:xfrm>
            <a:off x="5797111" y="2711002"/>
            <a:ext cx="592428" cy="837127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7302E8-DAEF-46D8-85A3-523CB22BC2D3}"/>
              </a:ext>
            </a:extLst>
          </p:cNvPr>
          <p:cNvSpPr/>
          <p:nvPr/>
        </p:nvSpPr>
        <p:spPr>
          <a:xfrm>
            <a:off x="6597208" y="2711002"/>
            <a:ext cx="592428" cy="837127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26DA3D-6429-420E-9FDC-804F917767E7}"/>
              </a:ext>
            </a:extLst>
          </p:cNvPr>
          <p:cNvSpPr/>
          <p:nvPr/>
        </p:nvSpPr>
        <p:spPr>
          <a:xfrm>
            <a:off x="7450433" y="2711002"/>
            <a:ext cx="592428" cy="837127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3BC97F-4D63-4554-8B96-262E927AD370}"/>
              </a:ext>
            </a:extLst>
          </p:cNvPr>
          <p:cNvSpPr/>
          <p:nvPr/>
        </p:nvSpPr>
        <p:spPr>
          <a:xfrm>
            <a:off x="3013665" y="2337307"/>
            <a:ext cx="5640938" cy="1642265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A65E29-B6D3-4891-90F9-08E4A6D81F99}"/>
              </a:ext>
            </a:extLst>
          </p:cNvPr>
          <p:cNvSpPr txBox="1"/>
          <p:nvPr/>
        </p:nvSpPr>
        <p:spPr>
          <a:xfrm>
            <a:off x="1287887" y="4520485"/>
            <a:ext cx="510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</a:t>
            </a:r>
            <a:r>
              <a:rPr lang="en-US" altLang="ko-KR" dirty="0"/>
              <a:t>: name plate </a:t>
            </a:r>
            <a:r>
              <a:rPr lang="ko-KR" altLang="en-US" dirty="0"/>
              <a:t>및 </a:t>
            </a:r>
            <a:r>
              <a:rPr lang="en-US" altLang="ko-KR" dirty="0"/>
              <a:t>C – (1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52B642-5B82-488F-91B9-E2EE95AF01D4}"/>
              </a:ext>
            </a:extLst>
          </p:cNvPr>
          <p:cNvSpPr txBox="1"/>
          <p:nvPr/>
        </p:nvSpPr>
        <p:spPr>
          <a:xfrm>
            <a:off x="1287887" y="4975088"/>
            <a:ext cx="510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</a:t>
            </a:r>
            <a:r>
              <a:rPr lang="en-US" altLang="ko-KR" dirty="0"/>
              <a:t>: </a:t>
            </a:r>
            <a:r>
              <a:rPr lang="ko-KR" altLang="en-US" dirty="0"/>
              <a:t>숫자 </a:t>
            </a:r>
            <a:r>
              <a:rPr lang="en-US" altLang="ko-KR" dirty="0"/>
              <a:t>0 ~ 9 (10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69E919-8A78-41F7-95B4-AC3001257885}"/>
              </a:ext>
            </a:extLst>
          </p:cNvPr>
          <p:cNvSpPr txBox="1"/>
          <p:nvPr/>
        </p:nvSpPr>
        <p:spPr>
          <a:xfrm>
            <a:off x="1287887" y="5429691"/>
            <a:ext cx="510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③</a:t>
            </a:r>
            <a:r>
              <a:rPr lang="en-US" altLang="ko-KR" dirty="0"/>
              <a:t>: </a:t>
            </a:r>
            <a:r>
              <a:rPr lang="ko-KR" altLang="en-US" dirty="0"/>
              <a:t>숫자 </a:t>
            </a:r>
            <a:r>
              <a:rPr lang="en-US" altLang="ko-KR" dirty="0"/>
              <a:t>0 ~ 9 (10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E559F4-3EF9-4EAD-AB8E-C19470EAE459}"/>
              </a:ext>
            </a:extLst>
          </p:cNvPr>
          <p:cNvSpPr txBox="1"/>
          <p:nvPr/>
        </p:nvSpPr>
        <p:spPr>
          <a:xfrm>
            <a:off x="1287887" y="5884294"/>
            <a:ext cx="510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④</a:t>
            </a:r>
            <a:r>
              <a:rPr lang="en-US" altLang="ko-KR" dirty="0"/>
              <a:t>: </a:t>
            </a:r>
            <a:r>
              <a:rPr lang="ko-KR" altLang="en-US" dirty="0"/>
              <a:t>숫자 </a:t>
            </a:r>
            <a:r>
              <a:rPr lang="en-US" altLang="ko-KR" dirty="0"/>
              <a:t>0 ~ 9 (10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8F0B1-B79E-400A-9176-75308D0400A4}"/>
              </a:ext>
            </a:extLst>
          </p:cNvPr>
          <p:cNvSpPr txBox="1"/>
          <p:nvPr/>
        </p:nvSpPr>
        <p:spPr>
          <a:xfrm>
            <a:off x="1287887" y="6338898"/>
            <a:ext cx="510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⑤</a:t>
            </a:r>
            <a:r>
              <a:rPr lang="en-US" altLang="ko-KR" dirty="0"/>
              <a:t>: </a:t>
            </a:r>
            <a:r>
              <a:rPr lang="ko-KR" altLang="en-US" dirty="0"/>
              <a:t>숫자 </a:t>
            </a:r>
            <a:r>
              <a:rPr lang="en-US" altLang="ko-KR" dirty="0"/>
              <a:t>0 ~ 9 (10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80E5C1-9DCD-4033-8A63-63942FE85320}"/>
              </a:ext>
            </a:extLst>
          </p:cNvPr>
          <p:cNvSpPr txBox="1"/>
          <p:nvPr/>
        </p:nvSpPr>
        <p:spPr>
          <a:xfrm>
            <a:off x="4694350" y="6338898"/>
            <a:ext cx="669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</a:rPr>
              <a:t>※ </a:t>
            </a:r>
            <a:r>
              <a:rPr lang="ko-KR" altLang="en-US" b="1" dirty="0">
                <a:highlight>
                  <a:srgbClr val="FFFF00"/>
                </a:highlight>
              </a:rPr>
              <a:t>②</a:t>
            </a:r>
            <a:r>
              <a:rPr lang="en-US" altLang="ko-KR" b="1" dirty="0">
                <a:highlight>
                  <a:srgbClr val="FFFF00"/>
                </a:highlight>
              </a:rPr>
              <a:t>~</a:t>
            </a:r>
            <a:r>
              <a:rPr lang="ko-KR" altLang="en-US" b="1" dirty="0">
                <a:highlight>
                  <a:srgbClr val="FFFF00"/>
                </a:highlight>
              </a:rPr>
              <a:t>⑤</a:t>
            </a:r>
            <a:r>
              <a:rPr lang="en-US" altLang="ko-KR" b="1" dirty="0">
                <a:highlight>
                  <a:srgbClr val="FFFF00"/>
                </a:highlight>
              </a:rPr>
              <a:t>: </a:t>
            </a:r>
            <a:r>
              <a:rPr lang="ko-KR" altLang="en-US" b="1" dirty="0">
                <a:highlight>
                  <a:srgbClr val="FFFF00"/>
                </a:highlight>
              </a:rPr>
              <a:t>같은 디자인에 나타나는 이미지 위치만 다름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40E6D2E-67BB-4F37-86CF-3359DC19C485}"/>
              </a:ext>
            </a:extLst>
          </p:cNvPr>
          <p:cNvSpPr/>
          <p:nvPr/>
        </p:nvSpPr>
        <p:spPr>
          <a:xfrm>
            <a:off x="4916514" y="2575568"/>
            <a:ext cx="296214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9C271BA-AB1B-418C-8951-13BEF4E2F964}"/>
              </a:ext>
            </a:extLst>
          </p:cNvPr>
          <p:cNvSpPr/>
          <p:nvPr/>
        </p:nvSpPr>
        <p:spPr>
          <a:xfrm>
            <a:off x="5781010" y="2575568"/>
            <a:ext cx="296214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06AFF3A-AE96-43E3-B703-14D8CF142670}"/>
              </a:ext>
            </a:extLst>
          </p:cNvPr>
          <p:cNvSpPr/>
          <p:nvPr/>
        </p:nvSpPr>
        <p:spPr>
          <a:xfrm>
            <a:off x="6587548" y="2575568"/>
            <a:ext cx="296214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C560FB0-FFC7-4DA0-A4BE-649921C79B38}"/>
              </a:ext>
            </a:extLst>
          </p:cNvPr>
          <p:cNvSpPr/>
          <p:nvPr/>
        </p:nvSpPr>
        <p:spPr>
          <a:xfrm>
            <a:off x="7392481" y="2575568"/>
            <a:ext cx="296214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683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467B3A7-8F5A-424B-919D-1E817D3B9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1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6DFB5D-9174-4890-BADE-6734ED193A46}"/>
              </a:ext>
            </a:extLst>
          </p:cNvPr>
          <p:cNvSpPr txBox="1"/>
          <p:nvPr/>
        </p:nvSpPr>
        <p:spPr>
          <a:xfrm>
            <a:off x="2349910" y="2654710"/>
            <a:ext cx="7492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모든 옷의 넘버링 영역에 </a:t>
            </a:r>
            <a:r>
              <a:rPr lang="en-US" altLang="ko-KR" dirty="0"/>
              <a:t>“C” </a:t>
            </a:r>
            <a:r>
              <a:rPr lang="ko-KR" altLang="en-US" dirty="0"/>
              <a:t>추가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샘플 이미지 기준 맨 왼쪽 </a:t>
            </a:r>
            <a:r>
              <a:rPr lang="ko-KR" altLang="en-US" dirty="0" err="1"/>
              <a:t>네모칸</a:t>
            </a:r>
            <a:r>
              <a:rPr lang="ko-KR" altLang="en-US" dirty="0"/>
              <a:t> 위치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넘버링 영역에 들어가는 </a:t>
            </a:r>
            <a:r>
              <a:rPr lang="ko-KR" altLang="en-US" dirty="0" err="1"/>
              <a:t>네모칸</a:t>
            </a:r>
            <a:r>
              <a:rPr lang="ko-KR" altLang="en-US" dirty="0"/>
              <a:t> 색은 모든 옷 통일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넘버링 폰트는 </a:t>
            </a:r>
            <a:r>
              <a:rPr lang="en-US" altLang="ko-KR" dirty="0" err="1"/>
              <a:t>ddd</a:t>
            </a:r>
            <a:r>
              <a:rPr lang="ko-KR" altLang="en-US" dirty="0"/>
              <a:t>으로 진행 </a:t>
            </a:r>
            <a:r>
              <a:rPr lang="en-US" altLang="ko-KR" dirty="0"/>
              <a:t>(“C”</a:t>
            </a:r>
            <a:r>
              <a:rPr lang="ko-KR" altLang="en-US" dirty="0"/>
              <a:t>도 같은 폰트로 진행</a:t>
            </a:r>
            <a:r>
              <a:rPr lang="en-US" altLang="ko-KR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넘버링 폰트 색은 </a:t>
            </a:r>
            <a:r>
              <a:rPr lang="en-US" altLang="ko-KR" dirty="0"/>
              <a:t>xx</a:t>
            </a:r>
            <a:r>
              <a:rPr lang="ko-KR" altLang="en-US" dirty="0"/>
              <a:t>으로 통일 예정</a:t>
            </a:r>
            <a:r>
              <a:rPr lang="en-US" altLang="ko-KR" dirty="0"/>
              <a:t>(“C”</a:t>
            </a:r>
            <a:r>
              <a:rPr lang="ko-KR" altLang="en-US" dirty="0"/>
              <a:t>도 </a:t>
            </a:r>
            <a:r>
              <a:rPr lang="ko-KR" altLang="en-US" dirty="0" err="1"/>
              <a:t>같은색으로</a:t>
            </a:r>
            <a:r>
              <a:rPr lang="ko-KR" altLang="en-US" dirty="0"/>
              <a:t> 진행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985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1B9D950-4753-4249-B27B-4BEF8F220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0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A8BA65E-D14A-446A-AE8C-A62B2D4E3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6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F1DFF9-8E6D-4006-9C6B-1BE0872F0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4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125</Words>
  <Application>Microsoft Office PowerPoint</Application>
  <PresentationFormat>와이드스크린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Lof1</dc:creator>
  <cp:lastModifiedBy>Lof1</cp:lastModifiedBy>
  <cp:revision>3</cp:revision>
  <dcterms:created xsi:type="dcterms:W3CDTF">2022-03-28T07:16:25Z</dcterms:created>
  <dcterms:modified xsi:type="dcterms:W3CDTF">2022-03-30T04:44:39Z</dcterms:modified>
</cp:coreProperties>
</file>