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69" r:id="rId5"/>
    <p:sldId id="276" r:id="rId6"/>
    <p:sldId id="278" r:id="rId7"/>
    <p:sldId id="268" r:id="rId8"/>
    <p:sldId id="262" r:id="rId9"/>
    <p:sldId id="270" r:id="rId10"/>
    <p:sldId id="271" r:id="rId11"/>
    <p:sldId id="272" r:id="rId12"/>
    <p:sldId id="263" r:id="rId13"/>
    <p:sldId id="274" r:id="rId14"/>
    <p:sldId id="275" r:id="rId15"/>
    <p:sldId id="264" r:id="rId16"/>
    <p:sldId id="277" r:id="rId17"/>
    <p:sldId id="273" r:id="rId18"/>
    <p:sldId id="279" r:id="rId19"/>
    <p:sldId id="281" r:id="rId20"/>
    <p:sldId id="265" r:id="rId21"/>
    <p:sldId id="282" r:id="rId22"/>
    <p:sldId id="280" r:id="rId23"/>
    <p:sldId id="266" r:id="rId24"/>
    <p:sldId id="283" r:id="rId25"/>
    <p:sldId id="284" r:id="rId26"/>
    <p:sldId id="285" r:id="rId27"/>
    <p:sldId id="267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Vojíř" initials="SV" lastIdx="2" clrIdx="0">
    <p:extLst>
      <p:ext uri="{19B8F6BF-5375-455C-9EA6-DF929625EA0E}">
        <p15:presenceInfo xmlns:p15="http://schemas.microsoft.com/office/powerpoint/2012/main" userId="46a33c563d9a20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7B704-5FB8-4905-942B-B3990919029C}" type="doc">
      <dgm:prSet loTypeId="urn:microsoft.com/office/officeart/2005/8/layout/arrow2" loCatId="process" qsTypeId="urn:microsoft.com/office/officeart/2005/8/quickstyle/simple2" qsCatId="simple" csTypeId="urn:microsoft.com/office/officeart/2005/8/colors/accent0_3" csCatId="mainScheme" phldr="1"/>
      <dgm:spPr/>
    </dgm:pt>
    <dgm:pt modelId="{DB34ADCC-96CC-41C6-8BFE-1CA6FD644CE2}">
      <dgm:prSet phldrT="[Text]" custT="1"/>
      <dgm:spPr/>
      <dgm:t>
        <a:bodyPr/>
        <a:lstStyle/>
        <a:p>
          <a:r>
            <a:rPr lang="cs-CZ" sz="1600" dirty="0"/>
            <a:t>Integrace programů</a:t>
          </a:r>
        </a:p>
      </dgm:t>
    </dgm:pt>
    <dgm:pt modelId="{F5F9C7C8-F28A-4277-9DCC-AF072CA549E6}" type="parTrans" cxnId="{C6A1C23A-CB44-473D-A9FF-D7444DAE8AC5}">
      <dgm:prSet/>
      <dgm:spPr/>
      <dgm:t>
        <a:bodyPr/>
        <a:lstStyle/>
        <a:p>
          <a:endParaRPr lang="cs-CZ" sz="2400"/>
        </a:p>
      </dgm:t>
    </dgm:pt>
    <dgm:pt modelId="{C89B243D-B401-460B-B4B2-1B1BB3B0000F}" type="sibTrans" cxnId="{C6A1C23A-CB44-473D-A9FF-D7444DAE8AC5}">
      <dgm:prSet/>
      <dgm:spPr/>
      <dgm:t>
        <a:bodyPr/>
        <a:lstStyle/>
        <a:p>
          <a:endParaRPr lang="cs-CZ" sz="2400"/>
        </a:p>
      </dgm:t>
    </dgm:pt>
    <dgm:pt modelId="{C0966013-6FA9-4B4A-B958-16C2163E6DC4}">
      <dgm:prSet phldrT="[Text]" custT="1"/>
      <dgm:spPr/>
      <dgm:t>
        <a:bodyPr/>
        <a:lstStyle/>
        <a:p>
          <a:r>
            <a:rPr lang="cs-CZ" sz="1600" dirty="0"/>
            <a:t>Integrace podnikových aplikací</a:t>
          </a:r>
        </a:p>
      </dgm:t>
    </dgm:pt>
    <dgm:pt modelId="{80C2CEFD-AC0F-47AE-B3A0-2DBF7209C680}" type="parTrans" cxnId="{C28C603F-8219-428D-8DB6-5152D4EB3EA0}">
      <dgm:prSet/>
      <dgm:spPr/>
      <dgm:t>
        <a:bodyPr/>
        <a:lstStyle/>
        <a:p>
          <a:endParaRPr lang="cs-CZ" sz="2400"/>
        </a:p>
      </dgm:t>
    </dgm:pt>
    <dgm:pt modelId="{B02C7F49-D394-49E0-9A66-857ED9C28154}" type="sibTrans" cxnId="{C28C603F-8219-428D-8DB6-5152D4EB3EA0}">
      <dgm:prSet/>
      <dgm:spPr/>
      <dgm:t>
        <a:bodyPr/>
        <a:lstStyle/>
        <a:p>
          <a:endParaRPr lang="cs-CZ" sz="2400"/>
        </a:p>
      </dgm:t>
    </dgm:pt>
    <dgm:pt modelId="{C932FBCA-8D99-43CB-98A1-69E0AE1CE60F}">
      <dgm:prSet phldrT="[Text]" custT="1"/>
      <dgm:spPr/>
      <dgm:t>
        <a:bodyPr/>
        <a:lstStyle/>
        <a:p>
          <a:r>
            <a:rPr lang="cs-CZ" sz="1600" dirty="0" err="1"/>
            <a:t>Middleware</a:t>
          </a:r>
          <a:r>
            <a:rPr lang="cs-CZ" sz="1600" dirty="0"/>
            <a:t>, integrace podnikových aplikací</a:t>
          </a:r>
        </a:p>
      </dgm:t>
    </dgm:pt>
    <dgm:pt modelId="{F2A07B14-029E-4D3A-9137-12F9D818A3E5}" type="parTrans" cxnId="{7584255B-BFDA-4D27-A049-C371B8CA83B7}">
      <dgm:prSet/>
      <dgm:spPr/>
      <dgm:t>
        <a:bodyPr/>
        <a:lstStyle/>
        <a:p>
          <a:endParaRPr lang="cs-CZ" sz="2400"/>
        </a:p>
      </dgm:t>
    </dgm:pt>
    <dgm:pt modelId="{B60FD858-7733-4AFB-9F53-EE0D2755B544}" type="sibTrans" cxnId="{7584255B-BFDA-4D27-A049-C371B8CA83B7}">
      <dgm:prSet/>
      <dgm:spPr/>
      <dgm:t>
        <a:bodyPr/>
        <a:lstStyle/>
        <a:p>
          <a:endParaRPr lang="cs-CZ" sz="2400"/>
        </a:p>
      </dgm:t>
    </dgm:pt>
    <dgm:pt modelId="{454C70C8-4E35-4EDB-B81A-718A49257D95}">
      <dgm:prSet phldrT="[Text]" custT="1"/>
      <dgm:spPr/>
      <dgm:t>
        <a:bodyPr/>
        <a:lstStyle/>
        <a:p>
          <a:r>
            <a:rPr lang="cs-CZ" sz="1600" dirty="0"/>
            <a:t>Integrace mezipodnikových aplikací</a:t>
          </a:r>
        </a:p>
      </dgm:t>
    </dgm:pt>
    <dgm:pt modelId="{5E0B5036-6EA2-4271-974B-2A0CD889E398}" type="parTrans" cxnId="{5256B2B4-711D-417B-95C0-4662AB7CA25D}">
      <dgm:prSet/>
      <dgm:spPr/>
      <dgm:t>
        <a:bodyPr/>
        <a:lstStyle/>
        <a:p>
          <a:endParaRPr lang="cs-CZ" sz="2400"/>
        </a:p>
      </dgm:t>
    </dgm:pt>
    <dgm:pt modelId="{4CEFE15F-F771-4FE8-9495-47EA6845535D}" type="sibTrans" cxnId="{5256B2B4-711D-417B-95C0-4662AB7CA25D}">
      <dgm:prSet/>
      <dgm:spPr/>
      <dgm:t>
        <a:bodyPr/>
        <a:lstStyle/>
        <a:p>
          <a:endParaRPr lang="cs-CZ" sz="2400"/>
        </a:p>
      </dgm:t>
    </dgm:pt>
    <dgm:pt modelId="{472468DB-2B53-4B52-BF6A-4BEC0D3768AA}">
      <dgm:prSet phldrT="[Text]" custT="1"/>
      <dgm:spPr/>
      <dgm:t>
        <a:bodyPr/>
        <a:lstStyle/>
        <a:p>
          <a:r>
            <a:rPr lang="cs-CZ" sz="1600" dirty="0"/>
            <a:t>„Balíky aplikací“</a:t>
          </a:r>
        </a:p>
      </dgm:t>
    </dgm:pt>
    <dgm:pt modelId="{0B634E2C-E6D2-455C-BA04-84A8EEA5BBE3}" type="parTrans" cxnId="{F282BA88-B465-4A70-A3A3-C768F566F1F4}">
      <dgm:prSet/>
      <dgm:spPr/>
      <dgm:t>
        <a:bodyPr/>
        <a:lstStyle/>
        <a:p>
          <a:endParaRPr lang="cs-CZ" sz="2400"/>
        </a:p>
      </dgm:t>
    </dgm:pt>
    <dgm:pt modelId="{7FF00D39-CAF1-435B-A254-04BD0134C1F4}" type="sibTrans" cxnId="{F282BA88-B465-4A70-A3A3-C768F566F1F4}">
      <dgm:prSet/>
      <dgm:spPr/>
      <dgm:t>
        <a:bodyPr/>
        <a:lstStyle/>
        <a:p>
          <a:endParaRPr lang="cs-CZ" sz="2400"/>
        </a:p>
      </dgm:t>
    </dgm:pt>
    <dgm:pt modelId="{156183BE-371D-4863-B7EF-532AA95D60CA}" type="pres">
      <dgm:prSet presAssocID="{D197B704-5FB8-4905-942B-B3990919029C}" presName="arrowDiagram" presStyleCnt="0">
        <dgm:presLayoutVars>
          <dgm:chMax val="5"/>
          <dgm:dir/>
          <dgm:resizeHandles val="exact"/>
        </dgm:presLayoutVars>
      </dgm:prSet>
      <dgm:spPr/>
    </dgm:pt>
    <dgm:pt modelId="{509ACB8C-216C-4B06-8E43-3C5F750A2D76}" type="pres">
      <dgm:prSet presAssocID="{D197B704-5FB8-4905-942B-B3990919029C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9E74100B-3562-4FC5-858D-5E6D851AF955}" type="pres">
      <dgm:prSet presAssocID="{D197B704-5FB8-4905-942B-B3990919029C}" presName="arrowDiagram5" presStyleCnt="0"/>
      <dgm:spPr/>
    </dgm:pt>
    <dgm:pt modelId="{DA86D0DB-1EF3-48CA-8347-675855040B7B}" type="pres">
      <dgm:prSet presAssocID="{DB34ADCC-96CC-41C6-8BFE-1CA6FD644CE2}" presName="bullet5a" presStyleLbl="node1" presStyleIdx="0" presStyleCnt="5"/>
      <dgm:spPr/>
    </dgm:pt>
    <dgm:pt modelId="{10C1E0AA-1181-4AB4-BF83-988F438B3023}" type="pres">
      <dgm:prSet presAssocID="{DB34ADCC-96CC-41C6-8BFE-1CA6FD644CE2}" presName="textBox5a" presStyleLbl="revTx" presStyleIdx="0" presStyleCnt="5">
        <dgm:presLayoutVars>
          <dgm:bulletEnabled val="1"/>
        </dgm:presLayoutVars>
      </dgm:prSet>
      <dgm:spPr/>
    </dgm:pt>
    <dgm:pt modelId="{C803A017-9E42-4C88-88B5-3F4F47B316EF}" type="pres">
      <dgm:prSet presAssocID="{C0966013-6FA9-4B4A-B958-16C2163E6DC4}" presName="bullet5b" presStyleLbl="node1" presStyleIdx="1" presStyleCnt="5"/>
      <dgm:spPr/>
    </dgm:pt>
    <dgm:pt modelId="{D8451ADD-7F54-4288-BB95-C850ED48AA72}" type="pres">
      <dgm:prSet presAssocID="{C0966013-6FA9-4B4A-B958-16C2163E6DC4}" presName="textBox5b" presStyleLbl="revTx" presStyleIdx="1" presStyleCnt="5">
        <dgm:presLayoutVars>
          <dgm:bulletEnabled val="1"/>
        </dgm:presLayoutVars>
      </dgm:prSet>
      <dgm:spPr/>
    </dgm:pt>
    <dgm:pt modelId="{0B2FDE86-7961-483D-AF36-4C89D108C076}" type="pres">
      <dgm:prSet presAssocID="{472468DB-2B53-4B52-BF6A-4BEC0D3768AA}" presName="bullet5c" presStyleLbl="node1" presStyleIdx="2" presStyleCnt="5"/>
      <dgm:spPr/>
    </dgm:pt>
    <dgm:pt modelId="{2B0CC25F-F45E-45F6-BD64-5F64D5BEC256}" type="pres">
      <dgm:prSet presAssocID="{472468DB-2B53-4B52-BF6A-4BEC0D3768AA}" presName="textBox5c" presStyleLbl="revTx" presStyleIdx="2" presStyleCnt="5">
        <dgm:presLayoutVars>
          <dgm:bulletEnabled val="1"/>
        </dgm:presLayoutVars>
      </dgm:prSet>
      <dgm:spPr/>
    </dgm:pt>
    <dgm:pt modelId="{C0634E72-7099-4CDF-BD6B-D61C0622D6AD}" type="pres">
      <dgm:prSet presAssocID="{C932FBCA-8D99-43CB-98A1-69E0AE1CE60F}" presName="bullet5d" presStyleLbl="node1" presStyleIdx="3" presStyleCnt="5"/>
      <dgm:spPr/>
    </dgm:pt>
    <dgm:pt modelId="{78D8CD2D-79BE-4EC1-BC19-7AA1456F5CB3}" type="pres">
      <dgm:prSet presAssocID="{C932FBCA-8D99-43CB-98A1-69E0AE1CE60F}" presName="textBox5d" presStyleLbl="revTx" presStyleIdx="3" presStyleCnt="5">
        <dgm:presLayoutVars>
          <dgm:bulletEnabled val="1"/>
        </dgm:presLayoutVars>
      </dgm:prSet>
      <dgm:spPr/>
    </dgm:pt>
    <dgm:pt modelId="{73857C60-EABC-4604-80B1-FAB1986E0FAD}" type="pres">
      <dgm:prSet presAssocID="{454C70C8-4E35-4EDB-B81A-718A49257D95}" presName="bullet5e" presStyleLbl="node1" presStyleIdx="4" presStyleCnt="5"/>
      <dgm:spPr/>
    </dgm:pt>
    <dgm:pt modelId="{721B2673-E8C6-4172-933A-9477C3219E5B}" type="pres">
      <dgm:prSet presAssocID="{454C70C8-4E35-4EDB-B81A-718A49257D95}" presName="textBox5e" presStyleLbl="revTx" presStyleIdx="4" presStyleCnt="5" custScaleX="155402" custLinFactNeighborX="30007" custLinFactNeighborY="746">
        <dgm:presLayoutVars>
          <dgm:bulletEnabled val="1"/>
        </dgm:presLayoutVars>
      </dgm:prSet>
      <dgm:spPr/>
    </dgm:pt>
  </dgm:ptLst>
  <dgm:cxnLst>
    <dgm:cxn modelId="{CAF6D804-C730-4C59-A01D-59C3204B12A7}" type="presOf" srcId="{C0966013-6FA9-4B4A-B958-16C2163E6DC4}" destId="{D8451ADD-7F54-4288-BB95-C850ED48AA72}" srcOrd="0" destOrd="0" presId="urn:microsoft.com/office/officeart/2005/8/layout/arrow2"/>
    <dgm:cxn modelId="{047DB11C-16CC-4387-9BEC-337F58242569}" type="presOf" srcId="{D197B704-5FB8-4905-942B-B3990919029C}" destId="{156183BE-371D-4863-B7EF-532AA95D60CA}" srcOrd="0" destOrd="0" presId="urn:microsoft.com/office/officeart/2005/8/layout/arrow2"/>
    <dgm:cxn modelId="{C6A1C23A-CB44-473D-A9FF-D7444DAE8AC5}" srcId="{D197B704-5FB8-4905-942B-B3990919029C}" destId="{DB34ADCC-96CC-41C6-8BFE-1CA6FD644CE2}" srcOrd="0" destOrd="0" parTransId="{F5F9C7C8-F28A-4277-9DCC-AF072CA549E6}" sibTransId="{C89B243D-B401-460B-B4B2-1B1BB3B0000F}"/>
    <dgm:cxn modelId="{C28C603F-8219-428D-8DB6-5152D4EB3EA0}" srcId="{D197B704-5FB8-4905-942B-B3990919029C}" destId="{C0966013-6FA9-4B4A-B958-16C2163E6DC4}" srcOrd="1" destOrd="0" parTransId="{80C2CEFD-AC0F-47AE-B3A0-2DBF7209C680}" sibTransId="{B02C7F49-D394-49E0-9A66-857ED9C28154}"/>
    <dgm:cxn modelId="{7584255B-BFDA-4D27-A049-C371B8CA83B7}" srcId="{D197B704-5FB8-4905-942B-B3990919029C}" destId="{C932FBCA-8D99-43CB-98A1-69E0AE1CE60F}" srcOrd="3" destOrd="0" parTransId="{F2A07B14-029E-4D3A-9137-12F9D818A3E5}" sibTransId="{B60FD858-7733-4AFB-9F53-EE0D2755B544}"/>
    <dgm:cxn modelId="{B090006D-1ABD-4CAA-84D5-D0C3A0298221}" type="presOf" srcId="{C932FBCA-8D99-43CB-98A1-69E0AE1CE60F}" destId="{78D8CD2D-79BE-4EC1-BC19-7AA1456F5CB3}" srcOrd="0" destOrd="0" presId="urn:microsoft.com/office/officeart/2005/8/layout/arrow2"/>
    <dgm:cxn modelId="{F282BA88-B465-4A70-A3A3-C768F566F1F4}" srcId="{D197B704-5FB8-4905-942B-B3990919029C}" destId="{472468DB-2B53-4B52-BF6A-4BEC0D3768AA}" srcOrd="2" destOrd="0" parTransId="{0B634E2C-E6D2-455C-BA04-84A8EEA5BBE3}" sibTransId="{7FF00D39-CAF1-435B-A254-04BD0134C1F4}"/>
    <dgm:cxn modelId="{5256B2B4-711D-417B-95C0-4662AB7CA25D}" srcId="{D197B704-5FB8-4905-942B-B3990919029C}" destId="{454C70C8-4E35-4EDB-B81A-718A49257D95}" srcOrd="4" destOrd="0" parTransId="{5E0B5036-6EA2-4271-974B-2A0CD889E398}" sibTransId="{4CEFE15F-F771-4FE8-9495-47EA6845535D}"/>
    <dgm:cxn modelId="{912544D8-46A2-4BAD-A096-44C3331609A0}" type="presOf" srcId="{DB34ADCC-96CC-41C6-8BFE-1CA6FD644CE2}" destId="{10C1E0AA-1181-4AB4-BF83-988F438B3023}" srcOrd="0" destOrd="0" presId="urn:microsoft.com/office/officeart/2005/8/layout/arrow2"/>
    <dgm:cxn modelId="{3A2291E3-0BD7-49A0-A3DB-58663F382CE5}" type="presOf" srcId="{472468DB-2B53-4B52-BF6A-4BEC0D3768AA}" destId="{2B0CC25F-F45E-45F6-BD64-5F64D5BEC256}" srcOrd="0" destOrd="0" presId="urn:microsoft.com/office/officeart/2005/8/layout/arrow2"/>
    <dgm:cxn modelId="{013502EE-E876-472D-844E-74049E7E56BB}" type="presOf" srcId="{454C70C8-4E35-4EDB-B81A-718A49257D95}" destId="{721B2673-E8C6-4172-933A-9477C3219E5B}" srcOrd="0" destOrd="0" presId="urn:microsoft.com/office/officeart/2005/8/layout/arrow2"/>
    <dgm:cxn modelId="{1DD878C5-38D3-4C1B-8E76-C24780BD5C74}" type="presParOf" srcId="{156183BE-371D-4863-B7EF-532AA95D60CA}" destId="{509ACB8C-216C-4B06-8E43-3C5F750A2D76}" srcOrd="0" destOrd="0" presId="urn:microsoft.com/office/officeart/2005/8/layout/arrow2"/>
    <dgm:cxn modelId="{4244A9F8-1F9B-4F8A-9F78-52A1FED36983}" type="presParOf" srcId="{156183BE-371D-4863-B7EF-532AA95D60CA}" destId="{9E74100B-3562-4FC5-858D-5E6D851AF955}" srcOrd="1" destOrd="0" presId="urn:microsoft.com/office/officeart/2005/8/layout/arrow2"/>
    <dgm:cxn modelId="{DD4834D0-6375-4B49-9034-B85C57EAF944}" type="presParOf" srcId="{9E74100B-3562-4FC5-858D-5E6D851AF955}" destId="{DA86D0DB-1EF3-48CA-8347-675855040B7B}" srcOrd="0" destOrd="0" presId="urn:microsoft.com/office/officeart/2005/8/layout/arrow2"/>
    <dgm:cxn modelId="{A0AE293B-D56D-4AB6-B72F-97818FD1DB9A}" type="presParOf" srcId="{9E74100B-3562-4FC5-858D-5E6D851AF955}" destId="{10C1E0AA-1181-4AB4-BF83-988F438B3023}" srcOrd="1" destOrd="0" presId="urn:microsoft.com/office/officeart/2005/8/layout/arrow2"/>
    <dgm:cxn modelId="{34001BDA-8065-4A1C-BC7B-7C79F98157FA}" type="presParOf" srcId="{9E74100B-3562-4FC5-858D-5E6D851AF955}" destId="{C803A017-9E42-4C88-88B5-3F4F47B316EF}" srcOrd="2" destOrd="0" presId="urn:microsoft.com/office/officeart/2005/8/layout/arrow2"/>
    <dgm:cxn modelId="{847999B9-1656-4279-A0D1-D42CE5E7FB46}" type="presParOf" srcId="{9E74100B-3562-4FC5-858D-5E6D851AF955}" destId="{D8451ADD-7F54-4288-BB95-C850ED48AA72}" srcOrd="3" destOrd="0" presId="urn:microsoft.com/office/officeart/2005/8/layout/arrow2"/>
    <dgm:cxn modelId="{CD029EE2-7D1F-4BA3-9E15-21277F1E43CF}" type="presParOf" srcId="{9E74100B-3562-4FC5-858D-5E6D851AF955}" destId="{0B2FDE86-7961-483D-AF36-4C89D108C076}" srcOrd="4" destOrd="0" presId="urn:microsoft.com/office/officeart/2005/8/layout/arrow2"/>
    <dgm:cxn modelId="{AEF79BC4-9AC5-46AA-8CC1-FD1F8A52F25A}" type="presParOf" srcId="{9E74100B-3562-4FC5-858D-5E6D851AF955}" destId="{2B0CC25F-F45E-45F6-BD64-5F64D5BEC256}" srcOrd="5" destOrd="0" presId="urn:microsoft.com/office/officeart/2005/8/layout/arrow2"/>
    <dgm:cxn modelId="{C22D5855-A07E-44E1-980B-DB9DFBC30CE1}" type="presParOf" srcId="{9E74100B-3562-4FC5-858D-5E6D851AF955}" destId="{C0634E72-7099-4CDF-BD6B-D61C0622D6AD}" srcOrd="6" destOrd="0" presId="urn:microsoft.com/office/officeart/2005/8/layout/arrow2"/>
    <dgm:cxn modelId="{30C7288D-292B-4BCA-8A27-610FD6E3DEA4}" type="presParOf" srcId="{9E74100B-3562-4FC5-858D-5E6D851AF955}" destId="{78D8CD2D-79BE-4EC1-BC19-7AA1456F5CB3}" srcOrd="7" destOrd="0" presId="urn:microsoft.com/office/officeart/2005/8/layout/arrow2"/>
    <dgm:cxn modelId="{F91263B8-FDCA-4427-8AD0-28AEB817AEA4}" type="presParOf" srcId="{9E74100B-3562-4FC5-858D-5E6D851AF955}" destId="{73857C60-EABC-4604-80B1-FAB1986E0FAD}" srcOrd="8" destOrd="0" presId="urn:microsoft.com/office/officeart/2005/8/layout/arrow2"/>
    <dgm:cxn modelId="{EB79195D-E548-489C-91B0-3094AF2BB11E}" type="presParOf" srcId="{9E74100B-3562-4FC5-858D-5E6D851AF955}" destId="{721B2673-E8C6-4172-933A-9477C3219E5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7B704-5FB8-4905-942B-B3990919029C}" type="doc">
      <dgm:prSet loTypeId="urn:microsoft.com/office/officeart/2005/8/layout/arrow2" loCatId="process" qsTypeId="urn:microsoft.com/office/officeart/2005/8/quickstyle/simple2" qsCatId="simple" csTypeId="urn:microsoft.com/office/officeart/2005/8/colors/accent0_3" csCatId="mainScheme" phldr="1"/>
      <dgm:spPr/>
    </dgm:pt>
    <dgm:pt modelId="{DB34ADCC-96CC-41C6-8BFE-1CA6FD644CE2}">
      <dgm:prSet phldrT="[Text]" custT="1"/>
      <dgm:spPr/>
      <dgm:t>
        <a:bodyPr/>
        <a:lstStyle/>
        <a:p>
          <a:r>
            <a:rPr lang="cs-CZ" sz="1600" dirty="0"/>
            <a:t>Data uložená v konkrétní aplikaci</a:t>
          </a:r>
        </a:p>
      </dgm:t>
    </dgm:pt>
    <dgm:pt modelId="{F5F9C7C8-F28A-4277-9DCC-AF072CA549E6}" type="parTrans" cxnId="{C6A1C23A-CB44-473D-A9FF-D7444DAE8AC5}">
      <dgm:prSet/>
      <dgm:spPr/>
      <dgm:t>
        <a:bodyPr/>
        <a:lstStyle/>
        <a:p>
          <a:endParaRPr lang="cs-CZ" sz="2400"/>
        </a:p>
      </dgm:t>
    </dgm:pt>
    <dgm:pt modelId="{C89B243D-B401-460B-B4B2-1B1BB3B0000F}" type="sibTrans" cxnId="{C6A1C23A-CB44-473D-A9FF-D7444DAE8AC5}">
      <dgm:prSet/>
      <dgm:spPr/>
      <dgm:t>
        <a:bodyPr/>
        <a:lstStyle/>
        <a:p>
          <a:endParaRPr lang="cs-CZ" sz="2400"/>
        </a:p>
      </dgm:t>
    </dgm:pt>
    <dgm:pt modelId="{C0966013-6FA9-4B4A-B958-16C2163E6DC4}">
      <dgm:prSet phldrT="[Text]" custT="1"/>
      <dgm:spPr/>
      <dgm:t>
        <a:bodyPr/>
        <a:lstStyle/>
        <a:p>
          <a:r>
            <a:rPr lang="cs-CZ" sz="1600" dirty="0"/>
            <a:t>Předávání souborů</a:t>
          </a:r>
        </a:p>
      </dgm:t>
    </dgm:pt>
    <dgm:pt modelId="{80C2CEFD-AC0F-47AE-B3A0-2DBF7209C680}" type="parTrans" cxnId="{C28C603F-8219-428D-8DB6-5152D4EB3EA0}">
      <dgm:prSet/>
      <dgm:spPr/>
      <dgm:t>
        <a:bodyPr/>
        <a:lstStyle/>
        <a:p>
          <a:endParaRPr lang="cs-CZ" sz="2400"/>
        </a:p>
      </dgm:t>
    </dgm:pt>
    <dgm:pt modelId="{B02C7F49-D394-49E0-9A66-857ED9C28154}" type="sibTrans" cxnId="{C28C603F-8219-428D-8DB6-5152D4EB3EA0}">
      <dgm:prSet/>
      <dgm:spPr/>
      <dgm:t>
        <a:bodyPr/>
        <a:lstStyle/>
        <a:p>
          <a:endParaRPr lang="cs-CZ" sz="2400"/>
        </a:p>
      </dgm:t>
    </dgm:pt>
    <dgm:pt modelId="{C932FBCA-8D99-43CB-98A1-69E0AE1CE60F}">
      <dgm:prSet phldrT="[Text]" custT="1"/>
      <dgm:spPr/>
      <dgm:t>
        <a:bodyPr/>
        <a:lstStyle/>
        <a:p>
          <a:r>
            <a:rPr lang="cs-CZ" sz="1600" dirty="0"/>
            <a:t>Sdílené databáze</a:t>
          </a:r>
        </a:p>
      </dgm:t>
    </dgm:pt>
    <dgm:pt modelId="{F2A07B14-029E-4D3A-9137-12F9D818A3E5}" type="parTrans" cxnId="{7584255B-BFDA-4D27-A049-C371B8CA83B7}">
      <dgm:prSet/>
      <dgm:spPr/>
      <dgm:t>
        <a:bodyPr/>
        <a:lstStyle/>
        <a:p>
          <a:endParaRPr lang="cs-CZ" sz="2400"/>
        </a:p>
      </dgm:t>
    </dgm:pt>
    <dgm:pt modelId="{B60FD858-7733-4AFB-9F53-EE0D2755B544}" type="sibTrans" cxnId="{7584255B-BFDA-4D27-A049-C371B8CA83B7}">
      <dgm:prSet/>
      <dgm:spPr/>
      <dgm:t>
        <a:bodyPr/>
        <a:lstStyle/>
        <a:p>
          <a:endParaRPr lang="cs-CZ" sz="2400"/>
        </a:p>
      </dgm:t>
    </dgm:pt>
    <dgm:pt modelId="{472468DB-2B53-4B52-BF6A-4BEC0D3768AA}">
      <dgm:prSet phldrT="[Text]" custT="1"/>
      <dgm:spPr/>
      <dgm:t>
        <a:bodyPr/>
        <a:lstStyle/>
        <a:p>
          <a:r>
            <a:rPr lang="cs-CZ" sz="1600" dirty="0"/>
            <a:t>Sdílené soubory</a:t>
          </a:r>
        </a:p>
      </dgm:t>
    </dgm:pt>
    <dgm:pt modelId="{0B634E2C-E6D2-455C-BA04-84A8EEA5BBE3}" type="parTrans" cxnId="{F282BA88-B465-4A70-A3A3-C768F566F1F4}">
      <dgm:prSet/>
      <dgm:spPr/>
      <dgm:t>
        <a:bodyPr/>
        <a:lstStyle/>
        <a:p>
          <a:endParaRPr lang="cs-CZ" sz="2400"/>
        </a:p>
      </dgm:t>
    </dgm:pt>
    <dgm:pt modelId="{7FF00D39-CAF1-435B-A254-04BD0134C1F4}" type="sibTrans" cxnId="{F282BA88-B465-4A70-A3A3-C768F566F1F4}">
      <dgm:prSet/>
      <dgm:spPr/>
      <dgm:t>
        <a:bodyPr/>
        <a:lstStyle/>
        <a:p>
          <a:endParaRPr lang="cs-CZ" sz="2400"/>
        </a:p>
      </dgm:t>
    </dgm:pt>
    <dgm:pt modelId="{77343664-DF68-426E-A260-2644F8C1927D}">
      <dgm:prSet phldrT="[Text]" custT="1"/>
      <dgm:spPr/>
      <dgm:t>
        <a:bodyPr/>
        <a:lstStyle/>
        <a:p>
          <a:r>
            <a:rPr lang="cs-CZ" sz="1600" dirty="0"/>
            <a:t>Datové sklady</a:t>
          </a:r>
        </a:p>
      </dgm:t>
    </dgm:pt>
    <dgm:pt modelId="{7A7B6361-ACBA-49F1-A8AA-8680DBB58E41}" type="parTrans" cxnId="{457C5A07-6509-45B7-BE7C-5ED4E0646DBB}">
      <dgm:prSet/>
      <dgm:spPr/>
      <dgm:t>
        <a:bodyPr/>
        <a:lstStyle/>
        <a:p>
          <a:endParaRPr lang="cs-CZ"/>
        </a:p>
      </dgm:t>
    </dgm:pt>
    <dgm:pt modelId="{2A0BECBC-B747-42DB-BCF7-EDA0EA91EAED}" type="sibTrans" cxnId="{457C5A07-6509-45B7-BE7C-5ED4E0646DBB}">
      <dgm:prSet/>
      <dgm:spPr/>
      <dgm:t>
        <a:bodyPr/>
        <a:lstStyle/>
        <a:p>
          <a:endParaRPr lang="cs-CZ"/>
        </a:p>
      </dgm:t>
    </dgm:pt>
    <dgm:pt modelId="{156183BE-371D-4863-B7EF-532AA95D60CA}" type="pres">
      <dgm:prSet presAssocID="{D197B704-5FB8-4905-942B-B3990919029C}" presName="arrowDiagram" presStyleCnt="0">
        <dgm:presLayoutVars>
          <dgm:chMax val="5"/>
          <dgm:dir/>
          <dgm:resizeHandles val="exact"/>
        </dgm:presLayoutVars>
      </dgm:prSet>
      <dgm:spPr/>
    </dgm:pt>
    <dgm:pt modelId="{509ACB8C-216C-4B06-8E43-3C5F750A2D76}" type="pres">
      <dgm:prSet presAssocID="{D197B704-5FB8-4905-942B-B3990919029C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56874958-6B07-424C-A820-4EA874D4EA35}" type="pres">
      <dgm:prSet presAssocID="{D197B704-5FB8-4905-942B-B3990919029C}" presName="arrowDiagram5" presStyleCnt="0"/>
      <dgm:spPr/>
    </dgm:pt>
    <dgm:pt modelId="{60DFD702-B918-45A9-BE6D-6284F84E9330}" type="pres">
      <dgm:prSet presAssocID="{DB34ADCC-96CC-41C6-8BFE-1CA6FD644CE2}" presName="bullet5a" presStyleLbl="node1" presStyleIdx="0" presStyleCnt="5"/>
      <dgm:spPr/>
    </dgm:pt>
    <dgm:pt modelId="{2E87F683-77D4-4EBC-A267-E6FAF6220FF5}" type="pres">
      <dgm:prSet presAssocID="{DB34ADCC-96CC-41C6-8BFE-1CA6FD644CE2}" presName="textBox5a" presStyleLbl="revTx" presStyleIdx="0" presStyleCnt="5">
        <dgm:presLayoutVars>
          <dgm:bulletEnabled val="1"/>
        </dgm:presLayoutVars>
      </dgm:prSet>
      <dgm:spPr/>
    </dgm:pt>
    <dgm:pt modelId="{4E9F4F2D-297B-4D66-A4CB-EFC6A52F0344}" type="pres">
      <dgm:prSet presAssocID="{C0966013-6FA9-4B4A-B958-16C2163E6DC4}" presName="bullet5b" presStyleLbl="node1" presStyleIdx="1" presStyleCnt="5"/>
      <dgm:spPr/>
    </dgm:pt>
    <dgm:pt modelId="{6CB66574-9C09-4771-8771-CC67E7DC4CAE}" type="pres">
      <dgm:prSet presAssocID="{C0966013-6FA9-4B4A-B958-16C2163E6DC4}" presName="textBox5b" presStyleLbl="revTx" presStyleIdx="1" presStyleCnt="5">
        <dgm:presLayoutVars>
          <dgm:bulletEnabled val="1"/>
        </dgm:presLayoutVars>
      </dgm:prSet>
      <dgm:spPr/>
    </dgm:pt>
    <dgm:pt modelId="{F059AFB0-0A0E-4057-BD50-C991CADE6D2A}" type="pres">
      <dgm:prSet presAssocID="{472468DB-2B53-4B52-BF6A-4BEC0D3768AA}" presName="bullet5c" presStyleLbl="node1" presStyleIdx="2" presStyleCnt="5"/>
      <dgm:spPr/>
    </dgm:pt>
    <dgm:pt modelId="{E1D2AC2B-5D50-4E1D-9F01-B0339F2957E0}" type="pres">
      <dgm:prSet presAssocID="{472468DB-2B53-4B52-BF6A-4BEC0D3768AA}" presName="textBox5c" presStyleLbl="revTx" presStyleIdx="2" presStyleCnt="5">
        <dgm:presLayoutVars>
          <dgm:bulletEnabled val="1"/>
        </dgm:presLayoutVars>
      </dgm:prSet>
      <dgm:spPr/>
    </dgm:pt>
    <dgm:pt modelId="{EC26EB89-6765-42E2-9643-0650CF2B402B}" type="pres">
      <dgm:prSet presAssocID="{C932FBCA-8D99-43CB-98A1-69E0AE1CE60F}" presName="bullet5d" presStyleLbl="node1" presStyleIdx="3" presStyleCnt="5"/>
      <dgm:spPr/>
    </dgm:pt>
    <dgm:pt modelId="{4FEB83CB-1F2B-4777-A1B7-859C3F17AC63}" type="pres">
      <dgm:prSet presAssocID="{C932FBCA-8D99-43CB-98A1-69E0AE1CE60F}" presName="textBox5d" presStyleLbl="revTx" presStyleIdx="3" presStyleCnt="5">
        <dgm:presLayoutVars>
          <dgm:bulletEnabled val="1"/>
        </dgm:presLayoutVars>
      </dgm:prSet>
      <dgm:spPr/>
    </dgm:pt>
    <dgm:pt modelId="{55DF8F90-CC6C-4C6D-9E8B-E43FEB3384F0}" type="pres">
      <dgm:prSet presAssocID="{77343664-DF68-426E-A260-2644F8C1927D}" presName="bullet5e" presStyleLbl="node1" presStyleIdx="4" presStyleCnt="5"/>
      <dgm:spPr/>
    </dgm:pt>
    <dgm:pt modelId="{6A6DEE7F-FACD-42AA-BE1C-BC8663D7BD35}" type="pres">
      <dgm:prSet presAssocID="{77343664-DF68-426E-A260-2644F8C1927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1216201-8AEB-4F14-8394-2908B2731F9A}" type="presOf" srcId="{C932FBCA-8D99-43CB-98A1-69E0AE1CE60F}" destId="{4FEB83CB-1F2B-4777-A1B7-859C3F17AC63}" srcOrd="0" destOrd="0" presId="urn:microsoft.com/office/officeart/2005/8/layout/arrow2"/>
    <dgm:cxn modelId="{457C5A07-6509-45B7-BE7C-5ED4E0646DBB}" srcId="{D197B704-5FB8-4905-942B-B3990919029C}" destId="{77343664-DF68-426E-A260-2644F8C1927D}" srcOrd="4" destOrd="0" parTransId="{7A7B6361-ACBA-49F1-A8AA-8680DBB58E41}" sibTransId="{2A0BECBC-B747-42DB-BCF7-EDA0EA91EAED}"/>
    <dgm:cxn modelId="{047DB11C-16CC-4387-9BEC-337F58242569}" type="presOf" srcId="{D197B704-5FB8-4905-942B-B3990919029C}" destId="{156183BE-371D-4863-B7EF-532AA95D60CA}" srcOrd="0" destOrd="0" presId="urn:microsoft.com/office/officeart/2005/8/layout/arrow2"/>
    <dgm:cxn modelId="{C6A1C23A-CB44-473D-A9FF-D7444DAE8AC5}" srcId="{D197B704-5FB8-4905-942B-B3990919029C}" destId="{DB34ADCC-96CC-41C6-8BFE-1CA6FD644CE2}" srcOrd="0" destOrd="0" parTransId="{F5F9C7C8-F28A-4277-9DCC-AF072CA549E6}" sibTransId="{C89B243D-B401-460B-B4B2-1B1BB3B0000F}"/>
    <dgm:cxn modelId="{C28C603F-8219-428D-8DB6-5152D4EB3EA0}" srcId="{D197B704-5FB8-4905-942B-B3990919029C}" destId="{C0966013-6FA9-4B4A-B958-16C2163E6DC4}" srcOrd="1" destOrd="0" parTransId="{80C2CEFD-AC0F-47AE-B3A0-2DBF7209C680}" sibTransId="{B02C7F49-D394-49E0-9A66-857ED9C28154}"/>
    <dgm:cxn modelId="{7584255B-BFDA-4D27-A049-C371B8CA83B7}" srcId="{D197B704-5FB8-4905-942B-B3990919029C}" destId="{C932FBCA-8D99-43CB-98A1-69E0AE1CE60F}" srcOrd="3" destOrd="0" parTransId="{F2A07B14-029E-4D3A-9137-12F9D818A3E5}" sibTransId="{B60FD858-7733-4AFB-9F53-EE0D2755B544}"/>
    <dgm:cxn modelId="{DA1D6A6F-5161-437D-9BFE-C426673132CC}" type="presOf" srcId="{472468DB-2B53-4B52-BF6A-4BEC0D3768AA}" destId="{E1D2AC2B-5D50-4E1D-9F01-B0339F2957E0}" srcOrd="0" destOrd="0" presId="urn:microsoft.com/office/officeart/2005/8/layout/arrow2"/>
    <dgm:cxn modelId="{CC4BDB7E-D903-40E8-A5D3-CA84A4E9F6BB}" type="presOf" srcId="{C0966013-6FA9-4B4A-B958-16C2163E6DC4}" destId="{6CB66574-9C09-4771-8771-CC67E7DC4CAE}" srcOrd="0" destOrd="0" presId="urn:microsoft.com/office/officeart/2005/8/layout/arrow2"/>
    <dgm:cxn modelId="{F282BA88-B465-4A70-A3A3-C768F566F1F4}" srcId="{D197B704-5FB8-4905-942B-B3990919029C}" destId="{472468DB-2B53-4B52-BF6A-4BEC0D3768AA}" srcOrd="2" destOrd="0" parTransId="{0B634E2C-E6D2-455C-BA04-84A8EEA5BBE3}" sibTransId="{7FF00D39-CAF1-435B-A254-04BD0134C1F4}"/>
    <dgm:cxn modelId="{A37C39BF-E139-43AB-BA17-22674A9BE9D8}" type="presOf" srcId="{DB34ADCC-96CC-41C6-8BFE-1CA6FD644CE2}" destId="{2E87F683-77D4-4EBC-A267-E6FAF6220FF5}" srcOrd="0" destOrd="0" presId="urn:microsoft.com/office/officeart/2005/8/layout/arrow2"/>
    <dgm:cxn modelId="{33DCE6C3-01AB-4097-9FB2-0416233C0FED}" type="presOf" srcId="{77343664-DF68-426E-A260-2644F8C1927D}" destId="{6A6DEE7F-FACD-42AA-BE1C-BC8663D7BD35}" srcOrd="0" destOrd="0" presId="urn:microsoft.com/office/officeart/2005/8/layout/arrow2"/>
    <dgm:cxn modelId="{1DD878C5-38D3-4C1B-8E76-C24780BD5C74}" type="presParOf" srcId="{156183BE-371D-4863-B7EF-532AA95D60CA}" destId="{509ACB8C-216C-4B06-8E43-3C5F750A2D76}" srcOrd="0" destOrd="0" presId="urn:microsoft.com/office/officeart/2005/8/layout/arrow2"/>
    <dgm:cxn modelId="{1508E23F-E0F5-4B9E-9047-380C02E6A664}" type="presParOf" srcId="{156183BE-371D-4863-B7EF-532AA95D60CA}" destId="{56874958-6B07-424C-A820-4EA874D4EA35}" srcOrd="1" destOrd="0" presId="urn:microsoft.com/office/officeart/2005/8/layout/arrow2"/>
    <dgm:cxn modelId="{A917CE89-538B-41CF-9C23-55A9B1BDF173}" type="presParOf" srcId="{56874958-6B07-424C-A820-4EA874D4EA35}" destId="{60DFD702-B918-45A9-BE6D-6284F84E9330}" srcOrd="0" destOrd="0" presId="urn:microsoft.com/office/officeart/2005/8/layout/arrow2"/>
    <dgm:cxn modelId="{CC76609F-7E7D-4488-9BCB-218B836DD2FC}" type="presParOf" srcId="{56874958-6B07-424C-A820-4EA874D4EA35}" destId="{2E87F683-77D4-4EBC-A267-E6FAF6220FF5}" srcOrd="1" destOrd="0" presId="urn:microsoft.com/office/officeart/2005/8/layout/arrow2"/>
    <dgm:cxn modelId="{6C53D6E5-AA9D-402A-97C6-1F4FBB79284D}" type="presParOf" srcId="{56874958-6B07-424C-A820-4EA874D4EA35}" destId="{4E9F4F2D-297B-4D66-A4CB-EFC6A52F0344}" srcOrd="2" destOrd="0" presId="urn:microsoft.com/office/officeart/2005/8/layout/arrow2"/>
    <dgm:cxn modelId="{DC25491F-5B8B-4B78-B759-BD0770B353DB}" type="presParOf" srcId="{56874958-6B07-424C-A820-4EA874D4EA35}" destId="{6CB66574-9C09-4771-8771-CC67E7DC4CAE}" srcOrd="3" destOrd="0" presId="urn:microsoft.com/office/officeart/2005/8/layout/arrow2"/>
    <dgm:cxn modelId="{8112C35F-1F9E-413C-90D6-FFDDF688A927}" type="presParOf" srcId="{56874958-6B07-424C-A820-4EA874D4EA35}" destId="{F059AFB0-0A0E-4057-BD50-C991CADE6D2A}" srcOrd="4" destOrd="0" presId="urn:microsoft.com/office/officeart/2005/8/layout/arrow2"/>
    <dgm:cxn modelId="{05CF73CB-B493-4F59-82F0-C44A2AD7BE1A}" type="presParOf" srcId="{56874958-6B07-424C-A820-4EA874D4EA35}" destId="{E1D2AC2B-5D50-4E1D-9F01-B0339F2957E0}" srcOrd="5" destOrd="0" presId="urn:microsoft.com/office/officeart/2005/8/layout/arrow2"/>
    <dgm:cxn modelId="{0BAFF8D2-B69A-467E-AB73-4E96C73EC823}" type="presParOf" srcId="{56874958-6B07-424C-A820-4EA874D4EA35}" destId="{EC26EB89-6765-42E2-9643-0650CF2B402B}" srcOrd="6" destOrd="0" presId="urn:microsoft.com/office/officeart/2005/8/layout/arrow2"/>
    <dgm:cxn modelId="{97DE94BC-5ACD-4FD4-9F7D-5A2E5AE98C23}" type="presParOf" srcId="{56874958-6B07-424C-A820-4EA874D4EA35}" destId="{4FEB83CB-1F2B-4777-A1B7-859C3F17AC63}" srcOrd="7" destOrd="0" presId="urn:microsoft.com/office/officeart/2005/8/layout/arrow2"/>
    <dgm:cxn modelId="{478BB8C7-7BA9-4489-8C8C-2CD34725EC23}" type="presParOf" srcId="{56874958-6B07-424C-A820-4EA874D4EA35}" destId="{55DF8F90-CC6C-4C6D-9E8B-E43FEB3384F0}" srcOrd="8" destOrd="0" presId="urn:microsoft.com/office/officeart/2005/8/layout/arrow2"/>
    <dgm:cxn modelId="{59C843BF-DCC6-42B8-94AF-B0752347608D}" type="presParOf" srcId="{56874958-6B07-424C-A820-4EA874D4EA35}" destId="{6A6DEE7F-FACD-42AA-BE1C-BC8663D7BD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CB8C-216C-4B06-8E43-3C5F750A2D76}">
      <dsp:nvSpPr>
        <dsp:cNvPr id="0" name=""/>
        <dsp:cNvSpPr/>
      </dsp:nvSpPr>
      <dsp:spPr>
        <a:xfrm>
          <a:off x="649291" y="0"/>
          <a:ext cx="8204200" cy="5127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6D0DB-1EF3-48CA-8347-675855040B7B}">
      <dsp:nvSpPr>
        <dsp:cNvPr id="0" name=""/>
        <dsp:cNvSpPr/>
      </dsp:nvSpPr>
      <dsp:spPr>
        <a:xfrm>
          <a:off x="1457405" y="3812901"/>
          <a:ext cx="188696" cy="188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C1E0AA-1181-4AB4-BF83-988F438B3023}">
      <dsp:nvSpPr>
        <dsp:cNvPr id="0" name=""/>
        <dsp:cNvSpPr/>
      </dsp:nvSpPr>
      <dsp:spPr>
        <a:xfrm>
          <a:off x="1551753" y="3907250"/>
          <a:ext cx="1074750" cy="1220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8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programů</a:t>
          </a:r>
        </a:p>
      </dsp:txBody>
      <dsp:txXfrm>
        <a:off x="1551753" y="3907250"/>
        <a:ext cx="1074750" cy="1220374"/>
      </dsp:txXfrm>
    </dsp:sp>
    <dsp:sp modelId="{C803A017-9E42-4C88-88B5-3F4F47B316EF}">
      <dsp:nvSpPr>
        <dsp:cNvPr id="0" name=""/>
        <dsp:cNvSpPr/>
      </dsp:nvSpPr>
      <dsp:spPr>
        <a:xfrm>
          <a:off x="2478828" y="2831474"/>
          <a:ext cx="295351" cy="2953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451ADD-7F54-4288-BB95-C850ED48AA72}">
      <dsp:nvSpPr>
        <dsp:cNvPr id="0" name=""/>
        <dsp:cNvSpPr/>
      </dsp:nvSpPr>
      <dsp:spPr>
        <a:xfrm>
          <a:off x="2626503" y="2979150"/>
          <a:ext cx="1361897" cy="2148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podnikových aplikací</a:t>
          </a:r>
        </a:p>
      </dsp:txBody>
      <dsp:txXfrm>
        <a:off x="2626503" y="2979150"/>
        <a:ext cx="1361897" cy="2148474"/>
      </dsp:txXfrm>
    </dsp:sp>
    <dsp:sp modelId="{0B2FDE86-7961-483D-AF36-4C89D108C076}">
      <dsp:nvSpPr>
        <dsp:cNvPr id="0" name=""/>
        <dsp:cNvSpPr/>
      </dsp:nvSpPr>
      <dsp:spPr>
        <a:xfrm>
          <a:off x="3791500" y="2048998"/>
          <a:ext cx="393801" cy="3938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0CC25F-F45E-45F6-BD64-5F64D5BEC256}">
      <dsp:nvSpPr>
        <dsp:cNvPr id="0" name=""/>
        <dsp:cNvSpPr/>
      </dsp:nvSpPr>
      <dsp:spPr>
        <a:xfrm>
          <a:off x="3988400" y="2245899"/>
          <a:ext cx="1583410" cy="288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6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„Balíky aplikací“</a:t>
          </a:r>
        </a:p>
      </dsp:txBody>
      <dsp:txXfrm>
        <a:off x="3988400" y="2245899"/>
        <a:ext cx="1583410" cy="2881725"/>
      </dsp:txXfrm>
    </dsp:sp>
    <dsp:sp modelId="{C0634E72-7099-4CDF-BD6B-D61C0622D6AD}">
      <dsp:nvSpPr>
        <dsp:cNvPr id="0" name=""/>
        <dsp:cNvSpPr/>
      </dsp:nvSpPr>
      <dsp:spPr>
        <a:xfrm>
          <a:off x="5317481" y="1437786"/>
          <a:ext cx="508660" cy="5086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D8CD2D-79BE-4EC1-BC19-7AA1456F5CB3}">
      <dsp:nvSpPr>
        <dsp:cNvPr id="0" name=""/>
        <dsp:cNvSpPr/>
      </dsp:nvSpPr>
      <dsp:spPr>
        <a:xfrm>
          <a:off x="5571811" y="1692116"/>
          <a:ext cx="1640840" cy="343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2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 err="1"/>
            <a:t>Middleware</a:t>
          </a:r>
          <a:r>
            <a:rPr lang="cs-CZ" sz="1600" kern="1200" dirty="0"/>
            <a:t>, integrace podnikových aplikací</a:t>
          </a:r>
        </a:p>
      </dsp:txBody>
      <dsp:txXfrm>
        <a:off x="5571811" y="1692116"/>
        <a:ext cx="1640840" cy="3435508"/>
      </dsp:txXfrm>
    </dsp:sp>
    <dsp:sp modelId="{73857C60-EABC-4604-80B1-FAB1986E0FAD}">
      <dsp:nvSpPr>
        <dsp:cNvPr id="0" name=""/>
        <dsp:cNvSpPr/>
      </dsp:nvSpPr>
      <dsp:spPr>
        <a:xfrm>
          <a:off x="6888585" y="1029627"/>
          <a:ext cx="648131" cy="6481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1B2673-E8C6-4172-933A-9477C3219E5B}">
      <dsp:nvSpPr>
        <dsp:cNvPr id="0" name=""/>
        <dsp:cNvSpPr/>
      </dsp:nvSpPr>
      <dsp:spPr>
        <a:xfrm>
          <a:off x="7250489" y="1353692"/>
          <a:ext cx="2549898" cy="377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43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mezipodnikových aplikací</a:t>
          </a:r>
        </a:p>
      </dsp:txBody>
      <dsp:txXfrm>
        <a:off x="7250489" y="1353692"/>
        <a:ext cx="2549898" cy="3773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CB8C-216C-4B06-8E43-3C5F750A2D76}">
      <dsp:nvSpPr>
        <dsp:cNvPr id="0" name=""/>
        <dsp:cNvSpPr/>
      </dsp:nvSpPr>
      <dsp:spPr>
        <a:xfrm>
          <a:off x="876555" y="0"/>
          <a:ext cx="8204200" cy="5127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D702-B918-45A9-BE6D-6284F84E9330}">
      <dsp:nvSpPr>
        <dsp:cNvPr id="0" name=""/>
        <dsp:cNvSpPr/>
      </dsp:nvSpPr>
      <dsp:spPr>
        <a:xfrm>
          <a:off x="1684669" y="3812901"/>
          <a:ext cx="188696" cy="188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87F683-77D4-4EBC-A267-E6FAF6220FF5}">
      <dsp:nvSpPr>
        <dsp:cNvPr id="0" name=""/>
        <dsp:cNvSpPr/>
      </dsp:nvSpPr>
      <dsp:spPr>
        <a:xfrm>
          <a:off x="1779017" y="3907250"/>
          <a:ext cx="1074750" cy="1220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8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Data uložená v konkrétní aplikaci</a:t>
          </a:r>
        </a:p>
      </dsp:txBody>
      <dsp:txXfrm>
        <a:off x="1779017" y="3907250"/>
        <a:ext cx="1074750" cy="1220374"/>
      </dsp:txXfrm>
    </dsp:sp>
    <dsp:sp modelId="{4E9F4F2D-297B-4D66-A4CB-EFC6A52F0344}">
      <dsp:nvSpPr>
        <dsp:cNvPr id="0" name=""/>
        <dsp:cNvSpPr/>
      </dsp:nvSpPr>
      <dsp:spPr>
        <a:xfrm>
          <a:off x="2706092" y="2831474"/>
          <a:ext cx="295351" cy="2953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B66574-9C09-4771-8771-CC67E7DC4CAE}">
      <dsp:nvSpPr>
        <dsp:cNvPr id="0" name=""/>
        <dsp:cNvSpPr/>
      </dsp:nvSpPr>
      <dsp:spPr>
        <a:xfrm>
          <a:off x="2853768" y="2979150"/>
          <a:ext cx="1361897" cy="2148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Předávání souborů</a:t>
          </a:r>
        </a:p>
      </dsp:txBody>
      <dsp:txXfrm>
        <a:off x="2853768" y="2979150"/>
        <a:ext cx="1361897" cy="2148474"/>
      </dsp:txXfrm>
    </dsp:sp>
    <dsp:sp modelId="{F059AFB0-0A0E-4057-BD50-C991CADE6D2A}">
      <dsp:nvSpPr>
        <dsp:cNvPr id="0" name=""/>
        <dsp:cNvSpPr/>
      </dsp:nvSpPr>
      <dsp:spPr>
        <a:xfrm>
          <a:off x="4018764" y="2048998"/>
          <a:ext cx="393801" cy="3938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D2AC2B-5D50-4E1D-9F01-B0339F2957E0}">
      <dsp:nvSpPr>
        <dsp:cNvPr id="0" name=""/>
        <dsp:cNvSpPr/>
      </dsp:nvSpPr>
      <dsp:spPr>
        <a:xfrm>
          <a:off x="4215665" y="2245899"/>
          <a:ext cx="1583410" cy="288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6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Sdílené soubory</a:t>
          </a:r>
        </a:p>
      </dsp:txBody>
      <dsp:txXfrm>
        <a:off x="4215665" y="2245899"/>
        <a:ext cx="1583410" cy="2881725"/>
      </dsp:txXfrm>
    </dsp:sp>
    <dsp:sp modelId="{EC26EB89-6765-42E2-9643-0650CF2B402B}">
      <dsp:nvSpPr>
        <dsp:cNvPr id="0" name=""/>
        <dsp:cNvSpPr/>
      </dsp:nvSpPr>
      <dsp:spPr>
        <a:xfrm>
          <a:off x="5544745" y="1437786"/>
          <a:ext cx="508660" cy="5086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B83CB-1F2B-4777-A1B7-859C3F17AC63}">
      <dsp:nvSpPr>
        <dsp:cNvPr id="0" name=""/>
        <dsp:cNvSpPr/>
      </dsp:nvSpPr>
      <dsp:spPr>
        <a:xfrm>
          <a:off x="5799076" y="1692116"/>
          <a:ext cx="1640840" cy="343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2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Sdílené databáze</a:t>
          </a:r>
        </a:p>
      </dsp:txBody>
      <dsp:txXfrm>
        <a:off x="5799076" y="1692116"/>
        <a:ext cx="1640840" cy="3435508"/>
      </dsp:txXfrm>
    </dsp:sp>
    <dsp:sp modelId="{55DF8F90-CC6C-4C6D-9E8B-E43FEB3384F0}">
      <dsp:nvSpPr>
        <dsp:cNvPr id="0" name=""/>
        <dsp:cNvSpPr/>
      </dsp:nvSpPr>
      <dsp:spPr>
        <a:xfrm>
          <a:off x="7115850" y="1029627"/>
          <a:ext cx="648131" cy="6481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6DEE7F-FACD-42AA-BE1C-BC8663D7BD35}">
      <dsp:nvSpPr>
        <dsp:cNvPr id="0" name=""/>
        <dsp:cNvSpPr/>
      </dsp:nvSpPr>
      <dsp:spPr>
        <a:xfrm>
          <a:off x="7439916" y="1353692"/>
          <a:ext cx="1640840" cy="377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43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Datové sklady</a:t>
          </a:r>
        </a:p>
      </dsp:txBody>
      <dsp:txXfrm>
        <a:off x="7439916" y="1353692"/>
        <a:ext cx="1640840" cy="377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4.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DE59F2-53A0-4C56-A3F4-D6F815B1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Úroveň integrace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24D9BD-8761-45BE-84BA-0A74BAA4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Integrace na úrovni </a:t>
            </a:r>
          </a:p>
          <a:p>
            <a:pPr lvl="1"/>
            <a:r>
              <a:rPr lang="cs-CZ" dirty="0"/>
              <a:t>uživatelského rozhraní</a:t>
            </a:r>
          </a:p>
          <a:p>
            <a:pPr lvl="1"/>
            <a:r>
              <a:rPr lang="cs-CZ" dirty="0"/>
              <a:t>aplikační vrstva</a:t>
            </a:r>
          </a:p>
          <a:p>
            <a:pPr lvl="1"/>
            <a:r>
              <a:rPr lang="cs-CZ" dirty="0"/>
              <a:t>datové vrstvy</a:t>
            </a:r>
          </a:p>
          <a:p>
            <a:pPr lvl="1"/>
            <a:r>
              <a:rPr lang="cs-CZ" dirty="0"/>
              <a:t>případně integrace mezi rozdílnými vrstvami architektury IS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Každá aplikace pro svoji funkčnost potřebuje</a:t>
            </a:r>
          </a:p>
          <a:p>
            <a:pPr lvl="1"/>
            <a:r>
              <a:rPr lang="cs-CZ" dirty="0"/>
              <a:t>nějaký výpočetní model</a:t>
            </a:r>
          </a:p>
          <a:p>
            <a:pPr lvl="1"/>
            <a:r>
              <a:rPr lang="cs-CZ" dirty="0"/>
              <a:t>nějaký komunikační model</a:t>
            </a:r>
          </a:p>
          <a:p>
            <a:pPr lvl="1"/>
            <a:r>
              <a:rPr lang="cs-CZ" dirty="0"/>
              <a:t>nějaký model ukládání dat</a:t>
            </a:r>
          </a:p>
        </p:txBody>
      </p:sp>
    </p:spTree>
    <p:extLst>
      <p:ext uri="{BB962C8B-B14F-4D97-AF65-F5344CB8AC3E}">
        <p14:creationId xmlns:p14="http://schemas.microsoft.com/office/powerpoint/2010/main" val="2348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82440-E7FE-4E7F-89B2-77329D24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Interaktivní přístupy k integraci datových zdrojů a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3CF044-887A-4769-A73A-DE9295D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</p:spTree>
    <p:extLst>
      <p:ext uri="{BB962C8B-B14F-4D97-AF65-F5344CB8AC3E}">
        <p14:creationId xmlns:p14="http://schemas.microsoft.com/office/powerpoint/2010/main" val="359806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AEC11-4FAB-4AAA-AD1B-F1D97E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E9D98-50C2-4173-B8DB-A036BB54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vlastně je?</a:t>
            </a:r>
          </a:p>
          <a:p>
            <a:pPr lvl="1"/>
            <a:r>
              <a:rPr lang="cs-CZ" dirty="0"/>
              <a:t>Jednotné rozhraní pro jednotný přístup k většímu množství zdrojů</a:t>
            </a:r>
          </a:p>
          <a:p>
            <a:pPr lvl="1"/>
            <a:r>
              <a:rPr lang="cs-CZ" dirty="0"/>
              <a:t>Rozcestníky umožňující přístup k důležitým funkcím informačního systému</a:t>
            </a:r>
          </a:p>
          <a:p>
            <a:endParaRPr lang="cs-CZ" dirty="0"/>
          </a:p>
          <a:p>
            <a:r>
              <a:rPr lang="cs-CZ" dirty="0"/>
              <a:t>Portál je jednotícím, zastřešujícím rozhraním pro přístup k jednotlivým službám (</a:t>
            </a:r>
            <a:r>
              <a:rPr lang="cs-CZ" dirty="0" err="1"/>
              <a:t>portletům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Koukněme se např. na seznam.cz…</a:t>
            </a:r>
          </a:p>
        </p:txBody>
      </p:sp>
    </p:spTree>
    <p:extLst>
      <p:ext uri="{BB962C8B-B14F-4D97-AF65-F5344CB8AC3E}">
        <p14:creationId xmlns:p14="http://schemas.microsoft.com/office/powerpoint/2010/main" val="424274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9C1963-973B-4871-8916-D6EAA983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02E3C6-C2BE-4AB3-933E-3BCEA5F4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 obvykle může sám nastavit:</a:t>
            </a:r>
          </a:p>
          <a:p>
            <a:pPr lvl="1"/>
            <a:r>
              <a:rPr lang="cs-CZ" dirty="0"/>
              <a:t>Infomační zdroje, skupiny odkazů atp., které chce vidět (tj. obvykle si sám sestavuje požadovanou sadu služeb)</a:t>
            </a:r>
          </a:p>
          <a:p>
            <a:pPr lvl="1"/>
            <a:r>
              <a:rPr lang="cs-CZ" dirty="0"/>
              <a:t>Uspořádání jednotlivých služeb (</a:t>
            </a:r>
            <a:r>
              <a:rPr lang="cs-CZ" dirty="0" err="1"/>
              <a:t>portletů</a:t>
            </a:r>
            <a:r>
              <a:rPr lang="cs-CZ" dirty="0"/>
              <a:t>) v rámci portálu</a:t>
            </a:r>
          </a:p>
          <a:p>
            <a:endParaRPr lang="cs-CZ" dirty="0"/>
          </a:p>
          <a:p>
            <a:r>
              <a:rPr lang="cs-CZ" dirty="0"/>
              <a:t>V zásadě je tedy portál jakýmsi frameworkem, který poskytuje jednotné prostředí pro napojené služby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18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9CCF0-2810-4F43-B3B3-BBB80E0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Portlet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520CB9-6938-4075-9823-54C34F91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základní funkční a aplikační jednotka portálu </a:t>
            </a:r>
          </a:p>
          <a:p>
            <a:r>
              <a:rPr lang="cs-CZ" dirty="0"/>
              <a:t>Portál jim zajišťuje autentizaci uživatele, prostředí pro běh, možnost sdílet data s dalšími </a:t>
            </a:r>
            <a:r>
              <a:rPr lang="cs-CZ" dirty="0" err="1"/>
              <a:t>portlety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Příkladem může být např. zobrazení náhledu zpráv v e-mailu, novinek ve formě RSS, pole vyhledávače, seznam aktuálních úkolů…</a:t>
            </a:r>
          </a:p>
        </p:txBody>
      </p:sp>
    </p:spTree>
    <p:extLst>
      <p:ext uri="{BB962C8B-B14F-4D97-AF65-F5344CB8AC3E}">
        <p14:creationId xmlns:p14="http://schemas.microsoft.com/office/powerpoint/2010/main" val="136937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2C6A1-FE03-495B-9609-38904EFF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B46B7D-0DFD-4CA9-B21A-3E989D3E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(jednoduché) aplikace, které vhodným způsobem kombinují data z většího množství zdrojů a tvoří tak kompaktní celek s přidanou hodnotou</a:t>
            </a:r>
          </a:p>
          <a:p>
            <a:r>
              <a:rPr lang="cs-CZ" dirty="0"/>
              <a:t>Agregace dat probíhá buď na serveru, nebo v klientské části aplikace</a:t>
            </a:r>
          </a:p>
          <a:p>
            <a:r>
              <a:rPr lang="cs-CZ" dirty="0"/>
              <a:t>Lze rozlišit několik typů </a:t>
            </a:r>
            <a:r>
              <a:rPr lang="cs-CZ" dirty="0" err="1"/>
              <a:t>mashupů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Uživatelské (spotřebitelské) - </a:t>
            </a:r>
          </a:p>
          <a:p>
            <a:pPr lvl="1"/>
            <a:r>
              <a:rPr lang="cs-CZ" dirty="0"/>
              <a:t>Business (</a:t>
            </a:r>
            <a:r>
              <a:rPr lang="cs-CZ" dirty="0" err="1"/>
              <a:t>enterprise</a:t>
            </a:r>
            <a:r>
              <a:rPr lang="cs-CZ" dirty="0"/>
              <a:t>) – kombinace interních podnikových dat s externími službami</a:t>
            </a:r>
          </a:p>
          <a:p>
            <a:pPr lvl="1"/>
            <a:r>
              <a:rPr lang="cs-CZ" dirty="0"/>
              <a:t>Data </a:t>
            </a:r>
            <a:r>
              <a:rPr lang="cs-CZ" dirty="0" err="1"/>
              <a:t>mashup</a:t>
            </a:r>
            <a:r>
              <a:rPr lang="cs-CZ" dirty="0"/>
              <a:t> – kombinace více datových zdrojů do jednoho celku</a:t>
            </a:r>
          </a:p>
          <a:p>
            <a:pPr lvl="1"/>
            <a:endParaRPr lang="cs-CZ" dirty="0"/>
          </a:p>
          <a:p>
            <a:r>
              <a:rPr lang="cs-CZ" i="1" dirty="0"/>
              <a:t>Např. kombinace mapových podkladů s open daty veřejné správy, daty z wikipedie, z fotogalerií atp.</a:t>
            </a:r>
          </a:p>
          <a:p>
            <a:endParaRPr lang="cs-CZ" i="1" dirty="0"/>
          </a:p>
          <a:p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131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50B9F-7271-41E2-9817-74FE6CB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3FD919-9907-4272-9A81-44DBBDCC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 2.0</a:t>
            </a:r>
          </a:p>
          <a:p>
            <a:r>
              <a:rPr lang="cs-CZ" dirty="0"/>
              <a:t>Spolupráce mezi jednotlivými službami a zdroji obvykle prostřednictvím API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 současné zdroje se kombinování dat z více zdrojů stává defacto standardem při vývoji interaktivních webových i </a:t>
            </a:r>
            <a:r>
              <a:rPr lang="cs-CZ"/>
              <a:t>mobilních aplikací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967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1EB2B-123C-423D-B588-0AE03AA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 vs. </a:t>
            </a:r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01FABA-58C3-423E-AC61-2CA5421D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Zvládli byste definovat rozdíl mezi portály a </a:t>
            </a:r>
            <a:r>
              <a:rPr lang="cs-CZ" i="1" dirty="0" err="1">
                <a:solidFill>
                  <a:srgbClr val="FFC000"/>
                </a:solidFill>
              </a:rPr>
              <a:t>mashup</a:t>
            </a:r>
            <a:r>
              <a:rPr lang="cs-CZ" i="1" dirty="0">
                <a:solidFill>
                  <a:srgbClr val="FFC000"/>
                </a:solidFill>
              </a:rPr>
              <a:t> aplikacemi?</a:t>
            </a:r>
          </a:p>
          <a:p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5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F23F9-DBAD-4C29-8FD7-4B520B1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 pracující nad stejnými daty</a:t>
            </a:r>
          </a:p>
        </p:txBody>
      </p:sp>
      <p:graphicFrame>
        <p:nvGraphicFramePr>
          <p:cNvPr id="9" name="Zástupný obsah 5">
            <a:extLst>
              <a:ext uri="{FF2B5EF4-FFF2-40B4-BE49-F238E27FC236}">
                <a16:creationId xmlns:a16="http://schemas.microsoft.com/office/drawing/2014/main" id="{4990423C-7007-400A-8A27-093BC029C1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04601"/>
              </p:ext>
            </p:extLst>
          </p:nvPr>
        </p:nvGraphicFramePr>
        <p:xfrm>
          <a:off x="0" y="1259840"/>
          <a:ext cx="9957312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7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257E0-3A27-4B8C-8635-9A14EDD6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 pracující nad jednotnými daty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CA160C-3C40-40CD-BB4A-CDC26E6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Konsolidovaná data</a:t>
            </a:r>
          </a:p>
          <a:p>
            <a:r>
              <a:rPr lang="cs-CZ" dirty="0"/>
              <a:t>Federativní data</a:t>
            </a:r>
          </a:p>
          <a:p>
            <a:r>
              <a:rPr lang="cs-CZ" dirty="0"/>
              <a:t>Replikovaná data</a:t>
            </a:r>
          </a:p>
        </p:txBody>
      </p:sp>
    </p:spTree>
    <p:extLst>
      <p:ext uri="{BB962C8B-B14F-4D97-AF65-F5344CB8AC3E}">
        <p14:creationId xmlns:p14="http://schemas.microsoft.com/office/powerpoint/2010/main" val="12855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</a:t>
            </a:r>
            <a:r>
              <a:rPr lang="cs-CZ"/>
              <a:t>. </a:t>
            </a:r>
            <a:r>
              <a:rPr lang="cs-CZ" dirty="0"/>
              <a:t>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metadata a sémantická data na internetu</a:t>
            </a:r>
          </a:p>
          <a:p>
            <a:r>
              <a:rPr lang="cs-CZ" dirty="0"/>
              <a:t>Způsoby integrace informačních zdrojů a IS</a:t>
            </a:r>
          </a:p>
          <a:p>
            <a:r>
              <a:rPr lang="cs-CZ" dirty="0"/>
              <a:t>Portály</a:t>
            </a:r>
          </a:p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  <a:p>
            <a:r>
              <a:rPr lang="cs-CZ" dirty="0"/>
              <a:t>Sdílené soubory a databáze</a:t>
            </a:r>
          </a:p>
          <a:p>
            <a:r>
              <a:rPr lang="cs-CZ" dirty="0"/>
              <a:t>Typy databází</a:t>
            </a:r>
          </a:p>
          <a:p>
            <a:r>
              <a:rPr lang="cs-CZ" dirty="0"/>
              <a:t>Opakování základů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A34B-F4E0-497B-8C91-B80ECB5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9E5ED-1D8A-4583-976D-522A4465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Jakým způsobem mohou aplikace sdílet data prostřednictvím souborů?</a:t>
            </a:r>
          </a:p>
          <a:p>
            <a:r>
              <a:rPr lang="cs-CZ" i="1" dirty="0">
                <a:solidFill>
                  <a:srgbClr val="FFC000"/>
                </a:solidFill>
              </a:rPr>
              <a:t>Používáte tento způsob sdílení dat v praxi?</a:t>
            </a:r>
          </a:p>
        </p:txBody>
      </p:sp>
    </p:spTree>
    <p:extLst>
      <p:ext uri="{BB962C8B-B14F-4D97-AF65-F5344CB8AC3E}">
        <p14:creationId xmlns:p14="http://schemas.microsoft.com/office/powerpoint/2010/main" val="324142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B1237-B11C-4B1D-814C-00A33F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4EEB20-E9A1-4458-BBB9-8477D5B6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Jednoduchá varianta (export-import)</a:t>
            </a:r>
          </a:p>
          <a:p>
            <a:r>
              <a:rPr lang="cs-CZ" dirty="0"/>
              <a:t>Zámky souborů (problémy při současném přístupu)</a:t>
            </a:r>
          </a:p>
          <a:p>
            <a:r>
              <a:rPr lang="cs-CZ" dirty="0"/>
              <a:t>Problém s možnou redundancí dat</a:t>
            </a:r>
          </a:p>
          <a:p>
            <a:r>
              <a:rPr lang="cs-CZ" dirty="0"/>
              <a:t>Problematičtější zajištění bezpečnosti dat</a:t>
            </a:r>
          </a:p>
          <a:p>
            <a:r>
              <a:rPr lang="cs-CZ" dirty="0"/>
              <a:t>Potřeba indexování pro vyhledávání</a:t>
            </a:r>
          </a:p>
        </p:txBody>
      </p:sp>
    </p:spTree>
    <p:extLst>
      <p:ext uri="{BB962C8B-B14F-4D97-AF65-F5344CB8AC3E}">
        <p14:creationId xmlns:p14="http://schemas.microsoft.com/office/powerpoint/2010/main" val="107662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F81E4E-112D-48B3-A7FE-A9053EDA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Sdílení dat pomocí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7CCD5-07C6-48CE-913D-C59E3BC9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Zavzpomínejte na předmět „Databáze“ – co si pamatujete o návrhu struktury databáze?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Většina databází má vyřešenu problematiku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přístupu více aplikací/uživatelů současně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uživatelských oprávnění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metodiku zajištění integrity a konzistence dat</a:t>
            </a:r>
          </a:p>
        </p:txBody>
      </p:sp>
    </p:spTree>
    <p:extLst>
      <p:ext uri="{BB962C8B-B14F-4D97-AF65-F5344CB8AC3E}">
        <p14:creationId xmlns:p14="http://schemas.microsoft.com/office/powerpoint/2010/main" val="14775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A090FB-1101-40DF-B8C4-260BE6D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databází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78DCA-1C05-42F5-BCA5-526CA2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Podle typu uspořádání dat</a:t>
            </a:r>
          </a:p>
          <a:p>
            <a:pPr lvl="1"/>
            <a:r>
              <a:rPr lang="cs-CZ" dirty="0"/>
              <a:t>Hierarchická databáze – data mají stromovou strukturu</a:t>
            </a:r>
          </a:p>
          <a:p>
            <a:pPr lvl="1"/>
            <a:r>
              <a:rPr lang="cs-CZ" dirty="0"/>
              <a:t>Síťová databáze – data uložena v podobě grafu</a:t>
            </a:r>
          </a:p>
          <a:p>
            <a:pPr lvl="1"/>
            <a:r>
              <a:rPr lang="cs-CZ" dirty="0"/>
              <a:t>Objektová databáze</a:t>
            </a:r>
          </a:p>
          <a:p>
            <a:pPr lvl="1"/>
            <a:r>
              <a:rPr lang="cs-CZ" dirty="0"/>
              <a:t>Relační databáze (ty asi už znáte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56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EEA91-764D-4832-8463-4BA821AB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1E53DF-5009-4AC1-A291-C395A5BF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SQL</a:t>
            </a:r>
          </a:p>
          <a:p>
            <a:r>
              <a:rPr lang="cs-CZ" dirty="0"/>
              <a:t>Tabulky, pohledy</a:t>
            </a:r>
          </a:p>
          <a:p>
            <a:pPr lvl="1"/>
            <a:r>
              <a:rPr lang="cs-CZ" dirty="0"/>
              <a:t>Sloupce, řádky</a:t>
            </a:r>
          </a:p>
          <a:p>
            <a:r>
              <a:rPr lang="cs-CZ" dirty="0"/>
              <a:t>Pevně definovaná struktura dat (DB schéma)</a:t>
            </a:r>
          </a:p>
          <a:p>
            <a:r>
              <a:rPr lang="cs-CZ" dirty="0"/>
              <a:t>Dnes lze v mnoha případech mluvit také o objektově-relačních databází, případně ukládání strukturovaných dat do relačních databází</a:t>
            </a:r>
          </a:p>
          <a:p>
            <a:endParaRPr lang="cs-CZ" i="1" dirty="0"/>
          </a:p>
          <a:p>
            <a:r>
              <a:rPr lang="cs-CZ" i="1" dirty="0">
                <a:solidFill>
                  <a:srgbClr val="FFC000"/>
                </a:solidFill>
              </a:rPr>
              <a:t>Co jsou to „normální formy“?</a:t>
            </a:r>
          </a:p>
          <a:p>
            <a:r>
              <a:rPr lang="cs-CZ" i="1" dirty="0">
                <a:solidFill>
                  <a:srgbClr val="FFC000"/>
                </a:solidFill>
              </a:rPr>
              <a:t>Znáte nějaké zástupce?</a:t>
            </a:r>
          </a:p>
        </p:txBody>
      </p:sp>
    </p:spTree>
    <p:extLst>
      <p:ext uri="{BB962C8B-B14F-4D97-AF65-F5344CB8AC3E}">
        <p14:creationId xmlns:p14="http://schemas.microsoft.com/office/powerpoint/2010/main" val="254361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6BEA6-2224-488E-9BE8-39F06137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NoSQL</a:t>
            </a:r>
            <a:r>
              <a:rPr lang="cs-CZ" dirty="0"/>
              <a:t>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CF39C2-0BDF-4139-B6C0-70565BF1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Datové modely:</a:t>
            </a:r>
          </a:p>
          <a:p>
            <a:pPr lvl="1"/>
            <a:r>
              <a:rPr lang="cs-CZ" dirty="0"/>
              <a:t>Databáze párů klíč-hodnota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Databáze dokumentů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Databáze sloupců</a:t>
            </a:r>
          </a:p>
          <a:p>
            <a:pPr lvl="2"/>
            <a:r>
              <a:rPr lang="cs-CZ" dirty="0"/>
              <a:t>= vhodné pro řídká data </a:t>
            </a:r>
          </a:p>
          <a:p>
            <a:pPr lvl="2"/>
            <a:endParaRPr lang="cs-CZ" dirty="0"/>
          </a:p>
          <a:p>
            <a:pPr lvl="1"/>
            <a:r>
              <a:rPr lang="cs-CZ" dirty="0"/>
              <a:t>Grafová databáze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E3A501-13E2-4CC3-BDBD-B8605B84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125" y="2439865"/>
            <a:ext cx="552450" cy="5715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1952044-610C-461D-A518-28C73D21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8" r="9570" b="10447"/>
          <a:stretch/>
        </p:blipFill>
        <p:spPr>
          <a:xfrm>
            <a:off x="4230125" y="3241554"/>
            <a:ext cx="552450" cy="57150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43D44AF-CE5F-4D0C-AA97-14A66043C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9" t="14678" r="26414" b="4241"/>
          <a:stretch/>
        </p:blipFill>
        <p:spPr>
          <a:xfrm>
            <a:off x="4230125" y="4043244"/>
            <a:ext cx="552450" cy="5715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0AFBBB5-8FCA-4E7F-8D8C-C6C6C754F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2" t="17918" r="19875" b="8911"/>
          <a:stretch/>
        </p:blipFill>
        <p:spPr>
          <a:xfrm>
            <a:off x="4230125" y="4984882"/>
            <a:ext cx="552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CBF29-C08F-4888-AD4B-A126194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NoSQL</a:t>
            </a:r>
            <a:r>
              <a:rPr lang="cs-CZ" dirty="0"/>
              <a:t>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E2AF-607C-4C64-B064-AF4411413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 probíhá dotazování do tohoto typu databází?</a:t>
            </a:r>
          </a:p>
          <a:p>
            <a:r>
              <a:rPr lang="cs-CZ" i="1" dirty="0">
                <a:solidFill>
                  <a:srgbClr val="FFC000"/>
                </a:solidFill>
              </a:rPr>
              <a:t>Znáte nějaké zástupce?</a:t>
            </a:r>
          </a:p>
        </p:txBody>
      </p:sp>
    </p:spTree>
    <p:extLst>
      <p:ext uri="{BB962C8B-B14F-4D97-AF65-F5344CB8AC3E}">
        <p14:creationId xmlns:p14="http://schemas.microsoft.com/office/powerpoint/2010/main" val="80156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51F4F-E1A6-484F-975F-B8F7DB00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se budeme v tomto předmětu bavit dál?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12E662-0C88-4B36-9AE6-A20D32F7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(Semi)strukturované datové formáty</a:t>
            </a:r>
          </a:p>
          <a:p>
            <a:r>
              <a:rPr lang="cs-CZ" dirty="0"/>
              <a:t>Sdílení dat mezi jednotlivými službami (zdroji)</a:t>
            </a:r>
          </a:p>
          <a:p>
            <a:pPr lvl="1"/>
            <a:r>
              <a:rPr lang="cs-CZ" dirty="0"/>
              <a:t>=&gt; API</a:t>
            </a:r>
          </a:p>
          <a:p>
            <a:pPr lvl="1"/>
            <a:endParaRPr lang="cs-CZ" dirty="0"/>
          </a:p>
          <a:p>
            <a:endParaRPr lang="cs-CZ" dirty="0"/>
          </a:p>
          <a:p>
            <a:r>
              <a:rPr lang="cs-CZ" dirty="0"/>
              <a:t>… a tak bude potřeba, abychom si aspoň stručně zopakovali základy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414294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1F1C3-E485-40FD-BE68-F0BB338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BE9E25-C960-4ED4-B356-A1E88A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Jaké jazyky budeme používat pro příklady?</a:t>
            </a:r>
          </a:p>
          <a:p>
            <a:pPr lvl="1"/>
            <a:r>
              <a:rPr lang="cs-CZ" dirty="0"/>
              <a:t>PHP, JavaScript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kódu bude do značné míry podobná tom, co už znáte z Javy…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348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852-A28A-4FFC-8768-4A76AAAB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C91DBA-C576-4AF6-A091-AA72102E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Skripty spouštěné v prohlížeči, nebo pomocí JS </a:t>
            </a:r>
            <a:r>
              <a:rPr lang="cs-CZ" dirty="0" err="1"/>
              <a:t>enginu</a:t>
            </a:r>
            <a:r>
              <a:rPr lang="cs-CZ" dirty="0"/>
              <a:t> (</a:t>
            </a:r>
            <a:r>
              <a:rPr lang="cs-CZ" dirty="0" err="1"/>
              <a:t>NodeJS</a:t>
            </a:r>
            <a:r>
              <a:rPr lang="cs-CZ" dirty="0"/>
              <a:t>)</a:t>
            </a:r>
          </a:p>
          <a:p>
            <a:r>
              <a:rPr lang="cs-CZ" dirty="0"/>
              <a:t>Objektový jazyk, ve kterém se ale objekty definují a chovat trochu jinak, než v Javě</a:t>
            </a:r>
          </a:p>
          <a:p>
            <a:r>
              <a:rPr lang="cs-CZ" dirty="0"/>
              <a:t>Pro jednoduchost budeme používat příklady postavené na </a:t>
            </a:r>
            <a:r>
              <a:rPr lang="cs-CZ" dirty="0" err="1"/>
              <a:t>Jquery</a:t>
            </a:r>
            <a:endParaRPr lang="cs-CZ" dirty="0"/>
          </a:p>
          <a:p>
            <a:pPr lvl="1"/>
            <a:r>
              <a:rPr lang="cs-CZ" dirty="0"/>
              <a:t>Pokud už máte za sebou kurz 4iz268, tak ho již určitě znáte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</a:rPr>
              <a:t>Pojďme se společně podívat na jednoduchý příklad…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6AA3B6-2C9E-4623-8614-90D50AC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a sémantická data</a:t>
            </a:r>
            <a:br>
              <a:rPr lang="cs-CZ" dirty="0"/>
            </a:br>
            <a:r>
              <a:rPr lang="cs-CZ" dirty="0"/>
              <a:t>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0873E-9C5D-49B9-A335-EE2348E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i="1" dirty="0">
                <a:solidFill>
                  <a:srgbClr val="FFC000"/>
                </a:solidFill>
              </a:rPr>
              <a:t>Co jsou to meta tagy?</a:t>
            </a:r>
          </a:p>
          <a:p>
            <a:r>
              <a:rPr lang="cs-CZ" i="1" dirty="0">
                <a:solidFill>
                  <a:srgbClr val="FFC000"/>
                </a:solidFill>
              </a:rPr>
              <a:t>Co by mohl znamenat tento zápis?</a:t>
            </a:r>
            <a:endParaRPr lang="en-US" i="1" dirty="0">
              <a:solidFill>
                <a:srgbClr val="FFC000"/>
              </a:solidFill>
            </a:endParaRP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&lt;script type="application/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ld+json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{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"@context": "http://schema.org/",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"@type": "Recipe",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"name": "Party Coffee Cake",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"image": "https://www.leannebrown.com/wp-content/uploads/2016/12/up-close-pear-cake.jpg",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"author": {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"@type": "Person",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"name": "Mary Stone"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}}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&lt;/script&gt;</a:t>
            </a:r>
            <a:endParaRPr lang="cs-CZ" dirty="0">
              <a:solidFill>
                <a:schemeClr val="tx1">
                  <a:lumMod val="8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928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338A4F-E626-4B1E-B0A3-F033B75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Architektury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EE0F3-9487-424F-89C3-A63C7C8E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Funkční architektura</a:t>
            </a:r>
          </a:p>
          <a:p>
            <a:r>
              <a:rPr lang="cs-CZ" dirty="0"/>
              <a:t>Procesní architektura</a:t>
            </a:r>
          </a:p>
          <a:p>
            <a:r>
              <a:rPr lang="cs-CZ" dirty="0"/>
              <a:t>Technologická architektura</a:t>
            </a:r>
          </a:p>
          <a:p>
            <a:pPr lvl="1"/>
            <a:r>
              <a:rPr lang="cs-CZ" dirty="0"/>
              <a:t>Vrstvení skupin funkcí (dvouvrstvá, třívrstvá a vícevrstvá architektura)</a:t>
            </a:r>
          </a:p>
          <a:p>
            <a:pPr lvl="1"/>
            <a:r>
              <a:rPr lang="cs-CZ" dirty="0"/>
              <a:t>Centralizované vs. Distribuované systémy</a:t>
            </a:r>
          </a:p>
          <a:p>
            <a:pPr lvl="1"/>
            <a:r>
              <a:rPr lang="cs-CZ" dirty="0"/>
              <a:t>Typy klientů</a:t>
            </a:r>
          </a:p>
        </p:txBody>
      </p:sp>
    </p:spTree>
    <p:extLst>
      <p:ext uri="{BB962C8B-B14F-4D97-AF65-F5344CB8AC3E}">
        <p14:creationId xmlns:p14="http://schemas.microsoft.com/office/powerpoint/2010/main" val="413623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82D72-6924-4B52-8FDA-3D67B397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spolupráce jednotlivých integrovaných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102A8-79D9-447A-802A-AADEC37B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Servisně orientovaná architektura (SOA)</a:t>
            </a:r>
          </a:p>
          <a:p>
            <a:r>
              <a:rPr lang="cs-CZ" dirty="0"/>
              <a:t>Choreografie služeb</a:t>
            </a:r>
          </a:p>
          <a:p>
            <a:pPr lvl="1"/>
            <a:r>
              <a:rPr lang="cs-CZ" dirty="0"/>
              <a:t>Integrace mezi všemi spolupracujícími službami, vztahy mezi těmito interakcemi</a:t>
            </a:r>
          </a:p>
          <a:p>
            <a:pPr lvl="1"/>
            <a:r>
              <a:rPr lang="cs-CZ" dirty="0"/>
              <a:t>=&gt; kolaborace</a:t>
            </a:r>
          </a:p>
          <a:p>
            <a:pPr lvl="1"/>
            <a:r>
              <a:rPr lang="cs-CZ" dirty="0"/>
              <a:t>Není zde centrální koordinátor</a:t>
            </a:r>
          </a:p>
          <a:p>
            <a:pPr lvl="1"/>
            <a:endParaRPr lang="cs-CZ" dirty="0"/>
          </a:p>
          <a:p>
            <a:r>
              <a:rPr lang="cs-CZ" dirty="0"/>
              <a:t>Orchestrace služeb</a:t>
            </a:r>
          </a:p>
          <a:p>
            <a:pPr lvl="1"/>
            <a:r>
              <a:rPr lang="cs-CZ" dirty="0"/>
              <a:t>Cíl spolupráce služeb, centrální řízení činnosti jednotlivých služeb</a:t>
            </a:r>
          </a:p>
          <a:p>
            <a:pPr lvl="1"/>
            <a:r>
              <a:rPr lang="cs-CZ" dirty="0"/>
              <a:t>Na úrovni jedné služby definuje logiku na straně dané služby</a:t>
            </a:r>
          </a:p>
          <a:p>
            <a:pPr lvl="1"/>
            <a:r>
              <a:rPr lang="cs-CZ" dirty="0"/>
              <a:t>=&gt; kooperace (každá služba/zdroj má svoji nezastupitelnou úlohu)</a:t>
            </a:r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3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36770E-4F5D-457F-81C8-25B0ED3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požadavky pro propojení různorodých zdrojů a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117326-90A0-49C6-AC7F-8E6F4618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Definované komunikační rozhraní, zajištění přístupu</a:t>
            </a:r>
          </a:p>
          <a:p>
            <a:r>
              <a:rPr lang="cs-CZ" dirty="0"/>
              <a:t>Popsaná struktura vyměňovaných dat a informací (metadata)</a:t>
            </a:r>
          </a:p>
          <a:p>
            <a:r>
              <a:rPr lang="cs-CZ" dirty="0"/>
              <a:t>Úroveň integrace mezi jednotlivými složkami „složeného“ systému</a:t>
            </a:r>
          </a:p>
        </p:txBody>
      </p:sp>
    </p:spTree>
    <p:extLst>
      <p:ext uri="{BB962C8B-B14F-4D97-AF65-F5344CB8AC3E}">
        <p14:creationId xmlns:p14="http://schemas.microsoft.com/office/powerpoint/2010/main" val="27014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8E2A-7BAF-4425-9C95-2FA352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metadat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F5597F6-EE58-4AAB-A402-47414429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3. Vrstva metamodelu</a:t>
            </a:r>
          </a:p>
          <a:p>
            <a:pPr lvl="1"/>
            <a:r>
              <a:rPr lang="cs-CZ" dirty="0"/>
              <a:t>abstraktní jazyk pro definici různých typů metadat, metadata </a:t>
            </a:r>
            <a:r>
              <a:rPr lang="cs-CZ" dirty="0" err="1"/>
              <a:t>repository</a:t>
            </a:r>
            <a:endParaRPr lang="cs-CZ" dirty="0"/>
          </a:p>
          <a:p>
            <a:r>
              <a:rPr lang="cs-CZ" b="1" dirty="0"/>
              <a:t>2. Vrstva sémantiky (model)</a:t>
            </a:r>
          </a:p>
          <a:p>
            <a:pPr lvl="1"/>
            <a:r>
              <a:rPr lang="cs-CZ" dirty="0"/>
              <a:t>definuje strukturu i sémantiku metadat, umožňuje uložit např. integritní a obchodní pravidla </a:t>
            </a:r>
          </a:p>
          <a:p>
            <a:r>
              <a:rPr lang="cs-CZ" b="1" dirty="0"/>
              <a:t>1. Vrstva metadat</a:t>
            </a:r>
          </a:p>
          <a:p>
            <a:pPr lvl="1"/>
            <a:r>
              <a:rPr lang="cs-CZ" dirty="0"/>
              <a:t>= informace popisující data</a:t>
            </a:r>
          </a:p>
          <a:p>
            <a:r>
              <a:rPr lang="cs-CZ" b="1" dirty="0"/>
              <a:t>0. Data</a:t>
            </a:r>
          </a:p>
          <a:p>
            <a:endParaRPr lang="cs-CZ" b="1" dirty="0"/>
          </a:p>
          <a:p>
            <a:r>
              <a:rPr lang="cs-CZ" i="1" dirty="0">
                <a:solidFill>
                  <a:srgbClr val="FFC000"/>
                </a:solidFill>
              </a:rPr>
              <a:t>Proč vlastně mít nějaké další vrstvy metadat?</a:t>
            </a:r>
          </a:p>
        </p:txBody>
      </p:sp>
    </p:spTree>
    <p:extLst>
      <p:ext uri="{BB962C8B-B14F-4D97-AF65-F5344CB8AC3E}">
        <p14:creationId xmlns:p14="http://schemas.microsoft.com/office/powerpoint/2010/main" val="26901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FF52C0-25BB-4A65-859D-045A5C92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Integrace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797C96-4DF6-45B0-A62F-FC08DA38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pohledu informatiky většinou máme informační zdroje již uložené v nějakém informačním systému, řešíme tedy obvykle problém integrace naší aplikace s daným IS</a:t>
            </a:r>
          </a:p>
          <a:p>
            <a:endParaRPr lang="cs-CZ" dirty="0"/>
          </a:p>
          <a:p>
            <a:r>
              <a:rPr lang="cs-CZ" dirty="0"/>
              <a:t>Různé pohledy na integraci, např.:</a:t>
            </a:r>
          </a:p>
          <a:p>
            <a:pPr lvl="1"/>
            <a:r>
              <a:rPr lang="cs-CZ" dirty="0"/>
              <a:t>Úroveň integrace, integrace aplikací na konkrétní funkční vrstvě</a:t>
            </a:r>
          </a:p>
          <a:p>
            <a:pPr lvl="1"/>
            <a:r>
              <a:rPr lang="cs-CZ" dirty="0"/>
              <a:t>Architektura celého integrovaného systému (využití </a:t>
            </a:r>
            <a:r>
              <a:rPr lang="cs-CZ" dirty="0" err="1"/>
              <a:t>middleware</a:t>
            </a:r>
            <a:r>
              <a:rPr lang="cs-CZ" dirty="0"/>
              <a:t> atp.)</a:t>
            </a:r>
          </a:p>
        </p:txBody>
      </p:sp>
    </p:spTree>
    <p:extLst>
      <p:ext uri="{BB962C8B-B14F-4D97-AF65-F5344CB8AC3E}">
        <p14:creationId xmlns:p14="http://schemas.microsoft.com/office/powerpoint/2010/main" val="35651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B0400-ED54-48CA-BD50-2F66ECB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Úroveň integrace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7533E9A3-771E-42AE-AFE0-3C21920E3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57638"/>
              </p:ext>
            </p:extLst>
          </p:nvPr>
        </p:nvGraphicFramePr>
        <p:xfrm>
          <a:off x="0" y="1259840"/>
          <a:ext cx="9957312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72115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1073</Words>
  <Application>Microsoft Office PowerPoint</Application>
  <PresentationFormat>Širokoúhlá obrazovka</PresentationFormat>
  <Paragraphs>197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Fazeta</vt:lpstr>
      <vt:lpstr>4iz160 4. cvičení</vt:lpstr>
      <vt:lpstr>4. cvičení</vt:lpstr>
      <vt:lpstr>Metadata a sémantická data na internetu</vt:lpstr>
      <vt:lpstr>Architektury IS pro integraci informačních zdrojů</vt:lpstr>
      <vt:lpstr>Typy spolupráce jednotlivých integrovaných zdrojů</vt:lpstr>
      <vt:lpstr>Základní požadavky pro propojení různorodých zdrojů a služeb</vt:lpstr>
      <vt:lpstr>Architektura metadat</vt:lpstr>
      <vt:lpstr>Integrace informačních systémů</vt:lpstr>
      <vt:lpstr>Úroveň integrace</vt:lpstr>
      <vt:lpstr>Úroveň integrace</vt:lpstr>
      <vt:lpstr>Interaktivní přístupy k integraci datových zdrojů a služeb</vt:lpstr>
      <vt:lpstr>Portály</vt:lpstr>
      <vt:lpstr>Portály</vt:lpstr>
      <vt:lpstr>Portlet</vt:lpstr>
      <vt:lpstr>Mashup aplikace</vt:lpstr>
      <vt:lpstr>Mashup aplikace</vt:lpstr>
      <vt:lpstr>Portál vs. Mashup aplikace</vt:lpstr>
      <vt:lpstr>Aplikace pracující nad stejnými daty</vt:lpstr>
      <vt:lpstr>Aplikace pracující nad jednotnými daty</vt:lpstr>
      <vt:lpstr>Sdílené soubory</vt:lpstr>
      <vt:lpstr>Sdílené soubory</vt:lpstr>
      <vt:lpstr>Sdílení dat pomocí databáze</vt:lpstr>
      <vt:lpstr>Typy databází</vt:lpstr>
      <vt:lpstr>Relační databáze</vt:lpstr>
      <vt:lpstr>NoSQL databáze</vt:lpstr>
      <vt:lpstr>NoSQL databáze</vt:lpstr>
      <vt:lpstr>O čem se budeme v tomto předmětu bavit dál?</vt:lpstr>
      <vt:lpstr>Základy programování</vt:lpstr>
      <vt:lpstr>JavaScript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48</cp:revision>
  <dcterms:created xsi:type="dcterms:W3CDTF">2021-02-17T00:24:15Z</dcterms:created>
  <dcterms:modified xsi:type="dcterms:W3CDTF">2021-03-11T15:09:51Z</dcterms:modified>
</cp:coreProperties>
</file>