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6" r:id="rId1"/>
  </p:sldMasterIdLst>
  <p:sldIdLst>
    <p:sldId id="256" r:id="rId2"/>
    <p:sldId id="260" r:id="rId3"/>
    <p:sldId id="312" r:id="rId4"/>
    <p:sldId id="323" r:id="rId5"/>
    <p:sldId id="324" r:id="rId6"/>
    <p:sldId id="325" r:id="rId7"/>
    <p:sldId id="28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016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26786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567210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34978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87326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76812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541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647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630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594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889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425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408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367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259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720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9779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  <p:sldLayoutId id="2147483899" r:id="rId13"/>
    <p:sldLayoutId id="2147483900" r:id="rId14"/>
    <p:sldLayoutId id="2147483901" r:id="rId15"/>
    <p:sldLayoutId id="2147483902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KGRPcYHhLAsJwXqS6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C18EBB-9788-4C27-A09C-D6AECFD9A2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>
                <a:solidFill>
                  <a:srgbClr val="90C226"/>
                </a:solidFill>
              </a:rPr>
              <a:t>4iz160</a:t>
            </a:r>
            <a:br>
              <a:rPr lang="cs-CZ" dirty="0">
                <a:solidFill>
                  <a:srgbClr val="90C226"/>
                </a:solidFill>
              </a:rPr>
            </a:br>
            <a:r>
              <a:rPr lang="cs-CZ" sz="3200" dirty="0">
                <a:solidFill>
                  <a:srgbClr val="90C226"/>
                </a:solidFill>
              </a:rPr>
              <a:t>12. cvičení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1DB82FE-2006-405C-AF6F-879F43D77A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/>
              <a:t>Stanislav Vojíř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95551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2A6304F-3325-4F67-811E-F0FD55260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12. cvičení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9818A91-4283-4BDC-A544-F23DC46C0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Vylosování otázek k závěrečné zkoušce</a:t>
            </a:r>
          </a:p>
          <a:p>
            <a:r>
              <a:rPr lang="cs-CZ" dirty="0"/>
              <a:t>Týmové opakování</a:t>
            </a:r>
          </a:p>
          <a:p>
            <a:pPr lvl="1"/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1643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47C3355-B697-4D68-87F1-17B669BDE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Opakování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8DD629D-999D-4E3B-A539-336ECBB20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1" dirty="0">
                <a:solidFill>
                  <a:srgbClr val="FFC000"/>
                </a:solidFill>
              </a:rPr>
              <a:t>Jaké jsou výhody integrace externích zdrojů do vlastního informačního systému?</a:t>
            </a:r>
          </a:p>
          <a:p>
            <a:r>
              <a:rPr lang="cs-CZ" i="1" dirty="0">
                <a:solidFill>
                  <a:srgbClr val="FFC000"/>
                </a:solidFill>
              </a:rPr>
              <a:t>Jaké jsou úrovně integrace aplikací?</a:t>
            </a:r>
          </a:p>
          <a:p>
            <a:r>
              <a:rPr lang="cs-CZ" i="1" dirty="0">
                <a:solidFill>
                  <a:srgbClr val="FFC000"/>
                </a:solidFill>
              </a:rPr>
              <a:t>Jaké znáte základní typy API?</a:t>
            </a:r>
          </a:p>
        </p:txBody>
      </p:sp>
    </p:spTree>
    <p:extLst>
      <p:ext uri="{BB962C8B-B14F-4D97-AF65-F5344CB8AC3E}">
        <p14:creationId xmlns:p14="http://schemas.microsoft.com/office/powerpoint/2010/main" val="612201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E3A6A76-AE5D-49AE-9D49-90C0F15482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CA4BE6-D87B-4FBC-B31F-59A357888E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2B4405F-76DE-4AC0-BD1D-A96966E67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6E603F4-830C-41C8-B190-EA5DFBE86B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0DDBA0B-366F-4C69-9019-2C8C6C8D4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0077DE17-D75F-4B3D-9E90-E86CC11EA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89AD7005-6B7A-4354-A09D-400392A4A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DC9F611A-FF73-46B5-BC7E-CDA5B160B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00D7998D-5B0F-47DC-A960-32F6B971D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6E50126A-F4B3-45DC-AE8D-1050D5795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6B74BB4-4C3B-46A1-80F1-D68D32001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6DC69A65-C5F5-4818-8AE4-7BDEC091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CFDB3AF4-7D58-4E0A-A5E9-28A64BA88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FFFFFF"/>
                </a:solidFill>
              </a:rPr>
              <a:t>Zakončení semestru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F36E383-5B3F-4A38-A30C-664AA1FF7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Autofit/>
          </a:bodyPr>
          <a:lstStyle/>
          <a:p>
            <a:r>
              <a:rPr lang="cs-CZ" b="1" dirty="0">
                <a:solidFill>
                  <a:srgbClr val="FFFFFF"/>
                </a:solidFill>
              </a:rPr>
              <a:t>Závěrečná zkouška</a:t>
            </a:r>
          </a:p>
          <a:p>
            <a:pPr lvl="1"/>
            <a:r>
              <a:rPr lang="cs-CZ" dirty="0">
                <a:solidFill>
                  <a:srgbClr val="FFFFFF"/>
                </a:solidFill>
              </a:rPr>
              <a:t>v </a:t>
            </a:r>
            <a:r>
              <a:rPr lang="cs-CZ" dirty="0" err="1">
                <a:solidFill>
                  <a:srgbClr val="FFFFFF"/>
                </a:solidFill>
              </a:rPr>
              <a:t>InSISu</a:t>
            </a:r>
            <a:r>
              <a:rPr lang="cs-CZ" dirty="0">
                <a:solidFill>
                  <a:srgbClr val="FFFFFF"/>
                </a:solidFill>
              </a:rPr>
              <a:t> již najdete vypsané všechny dostupné termíny</a:t>
            </a:r>
          </a:p>
          <a:p>
            <a:pPr lvl="1"/>
            <a:r>
              <a:rPr lang="cs-CZ" dirty="0">
                <a:solidFill>
                  <a:srgbClr val="FFFFFF"/>
                </a:solidFill>
              </a:rPr>
              <a:t>své hlavní téma budete vědět dopředu, abyste si k nim mohli vyhledat potřebné podklady, připravit ukázku atp. (budou vylosována na příštím cvičení)</a:t>
            </a:r>
          </a:p>
          <a:p>
            <a:pPr lvl="2"/>
            <a:r>
              <a:rPr lang="cs-CZ" dirty="0">
                <a:solidFill>
                  <a:srgbClr val="FFFF00"/>
                </a:solidFill>
              </a:rPr>
              <a:t>=&gt; max. 60 bodů</a:t>
            </a:r>
          </a:p>
          <a:p>
            <a:pPr lvl="1"/>
            <a:r>
              <a:rPr lang="cs-CZ" dirty="0">
                <a:solidFill>
                  <a:srgbClr val="FFFFFF"/>
                </a:solidFill>
              </a:rPr>
              <a:t>diskuse během zkoušky</a:t>
            </a:r>
          </a:p>
          <a:p>
            <a:pPr lvl="2"/>
            <a:r>
              <a:rPr lang="cs-CZ" dirty="0">
                <a:solidFill>
                  <a:srgbClr val="FFFF00"/>
                </a:solidFill>
              </a:rPr>
              <a:t>=&gt; max. 20 bodů</a:t>
            </a:r>
          </a:p>
          <a:p>
            <a:pPr lvl="1"/>
            <a:endParaRPr lang="cs-CZ" dirty="0">
              <a:solidFill>
                <a:srgbClr val="FFFFFF"/>
              </a:solidFill>
            </a:endParaRPr>
          </a:p>
          <a:p>
            <a:pPr lvl="2"/>
            <a:endParaRPr lang="cs-CZ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984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E3A6A76-AE5D-49AE-9D49-90C0F15482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CA4BE6-D87B-4FBC-B31F-59A357888E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2B4405F-76DE-4AC0-BD1D-A96966E67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6E603F4-830C-41C8-B190-EA5DFBE86B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0DDBA0B-366F-4C69-9019-2C8C6C8D4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0077DE17-D75F-4B3D-9E90-E86CC11EA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89AD7005-6B7A-4354-A09D-400392A4A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DC9F611A-FF73-46B5-BC7E-CDA5B160B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00D7998D-5B0F-47DC-A960-32F6B971D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6E50126A-F4B3-45DC-AE8D-1050D5795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6B74BB4-4C3B-46A1-80F1-D68D32001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6DC69A65-C5F5-4818-8AE4-7BDEC091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CFDB3AF4-7D58-4E0A-A5E9-28A64BA88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FFFFFF"/>
                </a:solidFill>
              </a:rPr>
              <a:t>Vylosování otázek k závěrečné zkoušce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F36E383-5B3F-4A38-A30C-664AA1FF7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Autofit/>
          </a:bodyPr>
          <a:lstStyle/>
          <a:p>
            <a:r>
              <a:rPr lang="cs-CZ" dirty="0">
                <a:solidFill>
                  <a:srgbClr val="FFFFFF"/>
                </a:solidFill>
              </a:rPr>
              <a:t>Příslušnou otázku si vylosujete podle čísla, které si zvolíte z intervalu od 1 do 1000 </a:t>
            </a:r>
          </a:p>
          <a:p>
            <a:pPr lvl="1"/>
            <a:r>
              <a:rPr lang="cs-CZ" dirty="0">
                <a:solidFill>
                  <a:srgbClr val="FFFFFF"/>
                </a:solidFill>
              </a:rPr>
              <a:t>Vyplňte formulář, který najdete na adrese:</a:t>
            </a:r>
            <a:br>
              <a:rPr lang="cs-CZ" dirty="0">
                <a:solidFill>
                  <a:srgbClr val="FFFFFF"/>
                </a:solidFill>
              </a:rPr>
            </a:br>
            <a:r>
              <a:rPr lang="cs-CZ" dirty="0">
                <a:solidFill>
                  <a:srgbClr val="FFFF00"/>
                </a:solidFill>
              </a:rPr>
              <a:t>https://forms.gle/FjgcLj8qjdmKbPii8</a:t>
            </a:r>
          </a:p>
        </p:txBody>
      </p:sp>
    </p:spTree>
    <p:extLst>
      <p:ext uri="{BB962C8B-B14F-4D97-AF65-F5344CB8AC3E}">
        <p14:creationId xmlns:p14="http://schemas.microsoft.com/office/powerpoint/2010/main" val="305412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1EB3C37-F1CC-458D-A8BE-B2158D8C8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Týmové opakování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E0B0F72-349D-4E6B-974C-76D313ECF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Budete rozděleni do pracovních skupin, ve kterých můžete získat až 10 bodů za aktivitu</a:t>
            </a:r>
          </a:p>
          <a:p>
            <a:r>
              <a:rPr lang="cs-CZ" dirty="0"/>
              <a:t>V pracovních skupinách vypracujte otázky ve formuláři:</a:t>
            </a:r>
          </a:p>
          <a:p>
            <a:pPr lvl="1"/>
            <a:r>
              <a:rPr lang="cs-CZ" dirty="0">
                <a:hlinkClick r:id="rId2"/>
              </a:rPr>
              <a:t>https://forms.gle/KGRPcYHhLAsJwXqS6</a:t>
            </a:r>
            <a:r>
              <a:rPr lang="cs-CZ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9690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535DA01-8503-414A-82BE-3C7462A24E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cs-CZ" dirty="0"/>
              <a:t>Dotazy?</a:t>
            </a:r>
          </a:p>
        </p:txBody>
      </p:sp>
    </p:spTree>
    <p:extLst>
      <p:ext uri="{BB962C8B-B14F-4D97-AF65-F5344CB8AC3E}">
        <p14:creationId xmlns:p14="http://schemas.microsoft.com/office/powerpoint/2010/main" val="2084187795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1547</TotalTime>
  <Words>164</Words>
  <Application>Microsoft Office PowerPoint</Application>
  <PresentationFormat>Širokoúhlá obrazovka</PresentationFormat>
  <Paragraphs>25</Paragraphs>
  <Slides>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Fazeta</vt:lpstr>
      <vt:lpstr>4iz160 12. cvičení</vt:lpstr>
      <vt:lpstr>12. cvičení</vt:lpstr>
      <vt:lpstr>Opakování</vt:lpstr>
      <vt:lpstr>Zakončení semestru</vt:lpstr>
      <vt:lpstr>Vylosování otázek k závěrečné zkoušce</vt:lpstr>
      <vt:lpstr>Týmové opakování</vt:lpstr>
      <vt:lpstr>Dotazy?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4iz160 5. cvičení</dc:title>
  <dc:creator>Stanislav Vojíř</dc:creator>
  <cp:lastModifiedBy>Stanislav Vojíř</cp:lastModifiedBy>
  <cp:revision>155</cp:revision>
  <dcterms:created xsi:type="dcterms:W3CDTF">2021-03-16T21:59:01Z</dcterms:created>
  <dcterms:modified xsi:type="dcterms:W3CDTF">2021-12-14T21:53:15Z</dcterms:modified>
</cp:coreProperties>
</file>