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sldIdLst>
    <p:sldId id="256" r:id="rId2"/>
    <p:sldId id="260" r:id="rId3"/>
    <p:sldId id="262" r:id="rId4"/>
    <p:sldId id="261" r:id="rId5"/>
    <p:sldId id="263" r:id="rId6"/>
    <p:sldId id="264" r:id="rId7"/>
    <p:sldId id="265" r:id="rId8"/>
    <p:sldId id="267" r:id="rId9"/>
    <p:sldId id="282" r:id="rId10"/>
    <p:sldId id="268" r:id="rId11"/>
    <p:sldId id="269" r:id="rId12"/>
    <p:sldId id="270" r:id="rId13"/>
    <p:sldId id="277" r:id="rId14"/>
    <p:sldId id="279" r:id="rId15"/>
    <p:sldId id="278" r:id="rId16"/>
    <p:sldId id="276" r:id="rId17"/>
    <p:sldId id="280" r:id="rId18"/>
    <p:sldId id="27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73" r:id="rId27"/>
    <p:sldId id="274" r:id="rId28"/>
    <p:sldId id="275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08054-59B7-4028-B9D4-B769E19C49C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3204FE72-0D31-4732-BAFD-1DDEDA39AF02}">
      <dgm:prSet phldrT="[Text]"/>
      <dgm:spPr/>
      <dgm:t>
        <a:bodyPr/>
        <a:lstStyle/>
        <a:p>
          <a:r>
            <a:rPr lang="cs-CZ" dirty="0"/>
            <a:t>Data o zdroji</a:t>
          </a:r>
        </a:p>
      </dgm:t>
    </dgm:pt>
    <dgm:pt modelId="{2CECDC3E-17D9-4899-9F32-F68DEDA327B7}" type="parTrans" cxnId="{5F32B6D9-E8D8-4E98-80E5-F4B8371D14F0}">
      <dgm:prSet/>
      <dgm:spPr/>
      <dgm:t>
        <a:bodyPr/>
        <a:lstStyle/>
        <a:p>
          <a:endParaRPr lang="cs-CZ"/>
        </a:p>
      </dgm:t>
    </dgm:pt>
    <dgm:pt modelId="{31EFF4B0-F870-4090-9498-D67CB53BF624}" type="sibTrans" cxnId="{5F32B6D9-E8D8-4E98-80E5-F4B8371D14F0}">
      <dgm:prSet/>
      <dgm:spPr/>
      <dgm:t>
        <a:bodyPr/>
        <a:lstStyle/>
        <a:p>
          <a:endParaRPr lang="cs-CZ"/>
        </a:p>
      </dgm:t>
    </dgm:pt>
    <dgm:pt modelId="{D78E2556-1A8A-4DF2-9399-F715CEB00565}" type="asst">
      <dgm:prSet phldrT="[Text]"/>
      <dgm:spPr/>
      <dgm:t>
        <a:bodyPr/>
        <a:lstStyle/>
        <a:p>
          <a:r>
            <a:rPr lang="cs-CZ" dirty="0"/>
            <a:t>Administrativní</a:t>
          </a:r>
        </a:p>
      </dgm:t>
    </dgm:pt>
    <dgm:pt modelId="{3E9B5004-E891-4417-B490-B4C2A983B423}" type="parTrans" cxnId="{872DF758-8989-48FD-BB33-99430CE4E6B8}">
      <dgm:prSet/>
      <dgm:spPr/>
      <dgm:t>
        <a:bodyPr/>
        <a:lstStyle/>
        <a:p>
          <a:endParaRPr lang="cs-CZ"/>
        </a:p>
      </dgm:t>
    </dgm:pt>
    <dgm:pt modelId="{94E7A5BA-1E3E-4593-B823-8FD4DD6E4755}" type="sibTrans" cxnId="{872DF758-8989-48FD-BB33-99430CE4E6B8}">
      <dgm:prSet/>
      <dgm:spPr/>
      <dgm:t>
        <a:bodyPr/>
        <a:lstStyle/>
        <a:p>
          <a:endParaRPr lang="cs-CZ"/>
        </a:p>
      </dgm:t>
    </dgm:pt>
    <dgm:pt modelId="{01E8ABF7-A3AF-4ADE-9675-355526596F59}" type="asst">
      <dgm:prSet phldrT="[Text]"/>
      <dgm:spPr/>
      <dgm:t>
        <a:bodyPr/>
        <a:lstStyle/>
        <a:p>
          <a:r>
            <a:rPr lang="cs-CZ" dirty="0"/>
            <a:t>Popisná</a:t>
          </a:r>
        </a:p>
      </dgm:t>
    </dgm:pt>
    <dgm:pt modelId="{CB307BCC-D961-4BD4-BC87-F62F069706D7}" type="parTrans" cxnId="{0699ED0F-6FF0-42CA-9197-88252BAFFA36}">
      <dgm:prSet/>
      <dgm:spPr/>
      <dgm:t>
        <a:bodyPr/>
        <a:lstStyle/>
        <a:p>
          <a:endParaRPr lang="cs-CZ"/>
        </a:p>
      </dgm:t>
    </dgm:pt>
    <dgm:pt modelId="{24D1E6B4-E2E4-44F8-A36D-8E11376402E7}" type="sibTrans" cxnId="{0699ED0F-6FF0-42CA-9197-88252BAFFA36}">
      <dgm:prSet/>
      <dgm:spPr/>
      <dgm:t>
        <a:bodyPr/>
        <a:lstStyle/>
        <a:p>
          <a:endParaRPr lang="cs-CZ"/>
        </a:p>
      </dgm:t>
    </dgm:pt>
    <dgm:pt modelId="{F08AE474-6E64-4D54-833F-8B32BB9F6F08}" type="asst">
      <dgm:prSet phldrT="[Text]"/>
      <dgm:spPr/>
      <dgm:t>
        <a:bodyPr/>
        <a:lstStyle/>
        <a:p>
          <a:r>
            <a:rPr lang="cs-CZ" dirty="0"/>
            <a:t>Technická</a:t>
          </a:r>
        </a:p>
      </dgm:t>
    </dgm:pt>
    <dgm:pt modelId="{4944A876-C493-4273-B278-F36156807BB7}" type="parTrans" cxnId="{E0A3B2A3-B0C3-437B-8360-96D0F0BCB213}">
      <dgm:prSet/>
      <dgm:spPr/>
      <dgm:t>
        <a:bodyPr/>
        <a:lstStyle/>
        <a:p>
          <a:endParaRPr lang="cs-CZ"/>
        </a:p>
      </dgm:t>
    </dgm:pt>
    <dgm:pt modelId="{4D544D24-8E82-4E97-AA3F-F5BCF51A9DE1}" type="sibTrans" cxnId="{E0A3B2A3-B0C3-437B-8360-96D0F0BCB213}">
      <dgm:prSet/>
      <dgm:spPr/>
      <dgm:t>
        <a:bodyPr/>
        <a:lstStyle/>
        <a:p>
          <a:endParaRPr lang="cs-CZ"/>
        </a:p>
      </dgm:t>
    </dgm:pt>
    <dgm:pt modelId="{424F7738-EE87-4A07-A8C7-E3B8BC7FAF50}" type="asst">
      <dgm:prSet phldrT="[Text]"/>
      <dgm:spPr/>
      <dgm:t>
        <a:bodyPr/>
        <a:lstStyle/>
        <a:p>
          <a:r>
            <a:rPr lang="cs-CZ" dirty="0"/>
            <a:t>Strukturální</a:t>
          </a:r>
        </a:p>
      </dgm:t>
    </dgm:pt>
    <dgm:pt modelId="{D0553C86-8305-4FD0-9F5B-A2B3BD9E48C6}" type="parTrans" cxnId="{F92BCE53-0FE8-4331-9581-52370FA3AD31}">
      <dgm:prSet/>
      <dgm:spPr/>
      <dgm:t>
        <a:bodyPr/>
        <a:lstStyle/>
        <a:p>
          <a:endParaRPr lang="cs-CZ"/>
        </a:p>
      </dgm:t>
    </dgm:pt>
    <dgm:pt modelId="{E08997A1-B23A-4F54-9DFB-9C873293D7BB}" type="sibTrans" cxnId="{F92BCE53-0FE8-4331-9581-52370FA3AD31}">
      <dgm:prSet/>
      <dgm:spPr/>
      <dgm:t>
        <a:bodyPr/>
        <a:lstStyle/>
        <a:p>
          <a:endParaRPr lang="cs-CZ"/>
        </a:p>
      </dgm:t>
    </dgm:pt>
    <dgm:pt modelId="{D5CFDC35-ADA2-4765-8AD8-51E63B838BC8}" type="asst">
      <dgm:prSet phldrT="[Text]"/>
      <dgm:spPr/>
      <dgm:t>
        <a:bodyPr/>
        <a:lstStyle/>
        <a:p>
          <a:r>
            <a:rPr lang="cs-CZ" dirty="0"/>
            <a:t>Jmenný popis</a:t>
          </a:r>
        </a:p>
      </dgm:t>
    </dgm:pt>
    <dgm:pt modelId="{559889B1-A868-4971-B1CC-6D1ADCFA67AA}" type="parTrans" cxnId="{10FBF2A2-9EEC-49A6-8C3E-5F09051D5BA2}">
      <dgm:prSet/>
      <dgm:spPr/>
      <dgm:t>
        <a:bodyPr/>
        <a:lstStyle/>
        <a:p>
          <a:endParaRPr lang="cs-CZ"/>
        </a:p>
      </dgm:t>
    </dgm:pt>
    <dgm:pt modelId="{967563F8-04DB-417E-8AB6-2F3EDAF03C1A}" type="sibTrans" cxnId="{10FBF2A2-9EEC-49A6-8C3E-5F09051D5BA2}">
      <dgm:prSet/>
      <dgm:spPr/>
      <dgm:t>
        <a:bodyPr/>
        <a:lstStyle/>
        <a:p>
          <a:endParaRPr lang="cs-CZ"/>
        </a:p>
      </dgm:t>
    </dgm:pt>
    <dgm:pt modelId="{4FE23549-77DE-4114-B318-BA25A24000E7}" type="asst">
      <dgm:prSet phldrT="[Text]"/>
      <dgm:spPr/>
      <dgm:t>
        <a:bodyPr/>
        <a:lstStyle/>
        <a:p>
          <a:r>
            <a:rPr lang="cs-CZ" dirty="0"/>
            <a:t>Věcný popis</a:t>
          </a:r>
        </a:p>
      </dgm:t>
    </dgm:pt>
    <dgm:pt modelId="{3C18CD2F-D7CD-4DF6-A00E-8CA143C163B4}" type="parTrans" cxnId="{0AA8DDF1-593E-4112-BB96-5A7DBE9BF136}">
      <dgm:prSet/>
      <dgm:spPr/>
      <dgm:t>
        <a:bodyPr/>
        <a:lstStyle/>
        <a:p>
          <a:endParaRPr lang="cs-CZ"/>
        </a:p>
      </dgm:t>
    </dgm:pt>
    <dgm:pt modelId="{A07D07FB-6663-49AD-B2DB-EBC56C47F08A}" type="sibTrans" cxnId="{0AA8DDF1-593E-4112-BB96-5A7DBE9BF136}">
      <dgm:prSet/>
      <dgm:spPr/>
      <dgm:t>
        <a:bodyPr/>
        <a:lstStyle/>
        <a:p>
          <a:endParaRPr lang="cs-CZ"/>
        </a:p>
      </dgm:t>
    </dgm:pt>
    <dgm:pt modelId="{7972D7A1-BB67-4166-931F-E320FD15FBD3}" type="asst">
      <dgm:prSet phldrT="[Text]"/>
      <dgm:spPr/>
      <dgm:t>
        <a:bodyPr/>
        <a:lstStyle/>
        <a:p>
          <a:r>
            <a:rPr lang="cs-CZ" dirty="0"/>
            <a:t>Konfigurace</a:t>
          </a:r>
        </a:p>
      </dgm:t>
    </dgm:pt>
    <dgm:pt modelId="{4989543A-DBFC-4529-970E-666BC56AA78B}" type="parTrans" cxnId="{1D58B599-C3B6-41A0-B879-DDAFA820B77B}">
      <dgm:prSet/>
      <dgm:spPr/>
      <dgm:t>
        <a:bodyPr/>
        <a:lstStyle/>
        <a:p>
          <a:endParaRPr lang="cs-CZ"/>
        </a:p>
      </dgm:t>
    </dgm:pt>
    <dgm:pt modelId="{F73A3A92-E9F0-4571-8A05-585F16C4305C}" type="sibTrans" cxnId="{1D58B599-C3B6-41A0-B879-DDAFA820B77B}">
      <dgm:prSet/>
      <dgm:spPr/>
      <dgm:t>
        <a:bodyPr/>
        <a:lstStyle/>
        <a:p>
          <a:endParaRPr lang="cs-CZ"/>
        </a:p>
      </dgm:t>
    </dgm:pt>
    <dgm:pt modelId="{D3747A0A-5E5D-476D-88B0-3308BD721114}" type="asst">
      <dgm:prSet phldrT="[Text]"/>
      <dgm:spPr/>
      <dgm:t>
        <a:bodyPr/>
        <a:lstStyle/>
        <a:p>
          <a:r>
            <a:rPr lang="cs-CZ" dirty="0"/>
            <a:t>Technický popis</a:t>
          </a:r>
        </a:p>
      </dgm:t>
    </dgm:pt>
    <dgm:pt modelId="{8EBA886E-7CDA-4BB8-961E-9F0BACF0799B}" type="parTrans" cxnId="{2A2ED7B1-D7A8-42B6-989F-10A4872CE37E}">
      <dgm:prSet/>
      <dgm:spPr/>
      <dgm:t>
        <a:bodyPr/>
        <a:lstStyle/>
        <a:p>
          <a:endParaRPr lang="cs-CZ"/>
        </a:p>
      </dgm:t>
    </dgm:pt>
    <dgm:pt modelId="{20D49FF5-08A2-49AE-A935-95348312FBFF}" type="sibTrans" cxnId="{2A2ED7B1-D7A8-42B6-989F-10A4872CE37E}">
      <dgm:prSet/>
      <dgm:spPr/>
      <dgm:t>
        <a:bodyPr/>
        <a:lstStyle/>
        <a:p>
          <a:endParaRPr lang="cs-CZ"/>
        </a:p>
      </dgm:t>
    </dgm:pt>
    <dgm:pt modelId="{B74CC282-3010-47E8-97EB-6B4D0FA6D0AE}" type="pres">
      <dgm:prSet presAssocID="{A9208054-59B7-4028-B9D4-B769E19C49C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C7392C-5E94-4BD9-95E4-60BBC6DA4D41}" type="pres">
      <dgm:prSet presAssocID="{3204FE72-0D31-4732-BAFD-1DDEDA39AF02}" presName="root1" presStyleCnt="0"/>
      <dgm:spPr/>
    </dgm:pt>
    <dgm:pt modelId="{E382815B-9098-4931-AD1C-0718FB47CE48}" type="pres">
      <dgm:prSet presAssocID="{3204FE72-0D31-4732-BAFD-1DDEDA39AF02}" presName="LevelOneTextNode" presStyleLbl="node0" presStyleIdx="0" presStyleCnt="1">
        <dgm:presLayoutVars>
          <dgm:chPref val="3"/>
        </dgm:presLayoutVars>
      </dgm:prSet>
      <dgm:spPr/>
    </dgm:pt>
    <dgm:pt modelId="{F262FB76-0808-4B20-AEAC-348904653B35}" type="pres">
      <dgm:prSet presAssocID="{3204FE72-0D31-4732-BAFD-1DDEDA39AF02}" presName="level2hierChild" presStyleCnt="0"/>
      <dgm:spPr/>
    </dgm:pt>
    <dgm:pt modelId="{E3F19D56-494A-48F7-BA32-7751121B44B6}" type="pres">
      <dgm:prSet presAssocID="{3E9B5004-E891-4417-B490-B4C2A983B423}" presName="conn2-1" presStyleLbl="parChTrans1D2" presStyleIdx="0" presStyleCnt="4"/>
      <dgm:spPr/>
    </dgm:pt>
    <dgm:pt modelId="{AB9518DF-FF18-4168-85FC-AE5534B958A2}" type="pres">
      <dgm:prSet presAssocID="{3E9B5004-E891-4417-B490-B4C2A983B423}" presName="connTx" presStyleLbl="parChTrans1D2" presStyleIdx="0" presStyleCnt="4"/>
      <dgm:spPr/>
    </dgm:pt>
    <dgm:pt modelId="{FD65BE1E-6A97-4283-BBB4-18B6CD1ADF6F}" type="pres">
      <dgm:prSet presAssocID="{D78E2556-1A8A-4DF2-9399-F715CEB00565}" presName="root2" presStyleCnt="0"/>
      <dgm:spPr/>
    </dgm:pt>
    <dgm:pt modelId="{6EF68F0C-3CF2-4D1C-A469-F37AAA68AC2A}" type="pres">
      <dgm:prSet presAssocID="{D78E2556-1A8A-4DF2-9399-F715CEB00565}" presName="LevelTwoTextNode" presStyleLbl="asst1" presStyleIdx="0" presStyleCnt="8">
        <dgm:presLayoutVars>
          <dgm:chPref val="3"/>
        </dgm:presLayoutVars>
      </dgm:prSet>
      <dgm:spPr/>
    </dgm:pt>
    <dgm:pt modelId="{0CC16312-1FFE-41A7-A153-0DAE173391BC}" type="pres">
      <dgm:prSet presAssocID="{D78E2556-1A8A-4DF2-9399-F715CEB00565}" presName="level3hierChild" presStyleCnt="0"/>
      <dgm:spPr/>
    </dgm:pt>
    <dgm:pt modelId="{3466CBE8-0509-413E-B59B-8BEA569B5433}" type="pres">
      <dgm:prSet presAssocID="{CB307BCC-D961-4BD4-BC87-F62F069706D7}" presName="conn2-1" presStyleLbl="parChTrans1D2" presStyleIdx="1" presStyleCnt="4"/>
      <dgm:spPr/>
    </dgm:pt>
    <dgm:pt modelId="{7767E0E7-33AB-45CB-A3C3-49E87BFC21F2}" type="pres">
      <dgm:prSet presAssocID="{CB307BCC-D961-4BD4-BC87-F62F069706D7}" presName="connTx" presStyleLbl="parChTrans1D2" presStyleIdx="1" presStyleCnt="4"/>
      <dgm:spPr/>
    </dgm:pt>
    <dgm:pt modelId="{0BE6FAA6-8000-4311-A1D8-A635C00B8F61}" type="pres">
      <dgm:prSet presAssocID="{01E8ABF7-A3AF-4ADE-9675-355526596F59}" presName="root2" presStyleCnt="0"/>
      <dgm:spPr/>
    </dgm:pt>
    <dgm:pt modelId="{9DB9C72B-4D8E-4B93-86C6-5244B5618FFA}" type="pres">
      <dgm:prSet presAssocID="{01E8ABF7-A3AF-4ADE-9675-355526596F59}" presName="LevelTwoTextNode" presStyleLbl="asst1" presStyleIdx="1" presStyleCnt="8">
        <dgm:presLayoutVars>
          <dgm:chPref val="3"/>
        </dgm:presLayoutVars>
      </dgm:prSet>
      <dgm:spPr/>
    </dgm:pt>
    <dgm:pt modelId="{1440777E-AF11-484B-AF9E-41BE44649BB5}" type="pres">
      <dgm:prSet presAssocID="{01E8ABF7-A3AF-4ADE-9675-355526596F59}" presName="level3hierChild" presStyleCnt="0"/>
      <dgm:spPr/>
    </dgm:pt>
    <dgm:pt modelId="{6E79E265-F89A-4499-A8A8-429D07FBCF00}" type="pres">
      <dgm:prSet presAssocID="{559889B1-A868-4971-B1CC-6D1ADCFA67AA}" presName="conn2-1" presStyleLbl="parChTrans1D3" presStyleIdx="0" presStyleCnt="4"/>
      <dgm:spPr/>
    </dgm:pt>
    <dgm:pt modelId="{3059DE40-B559-4F4A-8BF7-36CAFF0D35B4}" type="pres">
      <dgm:prSet presAssocID="{559889B1-A868-4971-B1CC-6D1ADCFA67AA}" presName="connTx" presStyleLbl="parChTrans1D3" presStyleIdx="0" presStyleCnt="4"/>
      <dgm:spPr/>
    </dgm:pt>
    <dgm:pt modelId="{6D8FCB32-2BAF-49DB-8D88-4974C9442E41}" type="pres">
      <dgm:prSet presAssocID="{D5CFDC35-ADA2-4765-8AD8-51E63B838BC8}" presName="root2" presStyleCnt="0"/>
      <dgm:spPr/>
    </dgm:pt>
    <dgm:pt modelId="{4CE22509-CC1F-4793-B13C-BD9FFCB41F82}" type="pres">
      <dgm:prSet presAssocID="{D5CFDC35-ADA2-4765-8AD8-51E63B838BC8}" presName="LevelTwoTextNode" presStyleLbl="asst1" presStyleIdx="2" presStyleCnt="8">
        <dgm:presLayoutVars>
          <dgm:chPref val="3"/>
        </dgm:presLayoutVars>
      </dgm:prSet>
      <dgm:spPr/>
    </dgm:pt>
    <dgm:pt modelId="{8381D935-D8AC-4D00-AE23-34ABD53284E3}" type="pres">
      <dgm:prSet presAssocID="{D5CFDC35-ADA2-4765-8AD8-51E63B838BC8}" presName="level3hierChild" presStyleCnt="0"/>
      <dgm:spPr/>
    </dgm:pt>
    <dgm:pt modelId="{E80C38A8-D733-473D-A635-44FB119827A3}" type="pres">
      <dgm:prSet presAssocID="{3C18CD2F-D7CD-4DF6-A00E-8CA143C163B4}" presName="conn2-1" presStyleLbl="parChTrans1D3" presStyleIdx="1" presStyleCnt="4"/>
      <dgm:spPr/>
    </dgm:pt>
    <dgm:pt modelId="{16F6915B-A132-4E13-9C82-DD674CCFA96C}" type="pres">
      <dgm:prSet presAssocID="{3C18CD2F-D7CD-4DF6-A00E-8CA143C163B4}" presName="connTx" presStyleLbl="parChTrans1D3" presStyleIdx="1" presStyleCnt="4"/>
      <dgm:spPr/>
    </dgm:pt>
    <dgm:pt modelId="{57B28F63-4691-400D-A9AB-B081FF13C4CA}" type="pres">
      <dgm:prSet presAssocID="{4FE23549-77DE-4114-B318-BA25A24000E7}" presName="root2" presStyleCnt="0"/>
      <dgm:spPr/>
    </dgm:pt>
    <dgm:pt modelId="{5C4C1D57-0ED2-4AC1-A72C-4F774C80EE1E}" type="pres">
      <dgm:prSet presAssocID="{4FE23549-77DE-4114-B318-BA25A24000E7}" presName="LevelTwoTextNode" presStyleLbl="asst1" presStyleIdx="3" presStyleCnt="8">
        <dgm:presLayoutVars>
          <dgm:chPref val="3"/>
        </dgm:presLayoutVars>
      </dgm:prSet>
      <dgm:spPr/>
    </dgm:pt>
    <dgm:pt modelId="{79818EC5-E7D3-4456-8F97-2C34D707631C}" type="pres">
      <dgm:prSet presAssocID="{4FE23549-77DE-4114-B318-BA25A24000E7}" presName="level3hierChild" presStyleCnt="0"/>
      <dgm:spPr/>
    </dgm:pt>
    <dgm:pt modelId="{DB8A8FA1-C5F4-4113-965C-89ACB1975283}" type="pres">
      <dgm:prSet presAssocID="{4944A876-C493-4273-B278-F36156807BB7}" presName="conn2-1" presStyleLbl="parChTrans1D2" presStyleIdx="2" presStyleCnt="4"/>
      <dgm:spPr/>
    </dgm:pt>
    <dgm:pt modelId="{CEE24908-55A7-482A-AB3F-12876776ADCA}" type="pres">
      <dgm:prSet presAssocID="{4944A876-C493-4273-B278-F36156807BB7}" presName="connTx" presStyleLbl="parChTrans1D2" presStyleIdx="2" presStyleCnt="4"/>
      <dgm:spPr/>
    </dgm:pt>
    <dgm:pt modelId="{B44C06C8-1CF5-41EF-BC7D-4A763D5D52AA}" type="pres">
      <dgm:prSet presAssocID="{F08AE474-6E64-4D54-833F-8B32BB9F6F08}" presName="root2" presStyleCnt="0"/>
      <dgm:spPr/>
    </dgm:pt>
    <dgm:pt modelId="{B40E288F-F466-4EA0-8C43-9EA874637C6A}" type="pres">
      <dgm:prSet presAssocID="{F08AE474-6E64-4D54-833F-8B32BB9F6F08}" presName="LevelTwoTextNode" presStyleLbl="asst1" presStyleIdx="4" presStyleCnt="8">
        <dgm:presLayoutVars>
          <dgm:chPref val="3"/>
        </dgm:presLayoutVars>
      </dgm:prSet>
      <dgm:spPr/>
    </dgm:pt>
    <dgm:pt modelId="{1B2B62C6-CA18-4CE6-B6E3-CDA261105F12}" type="pres">
      <dgm:prSet presAssocID="{F08AE474-6E64-4D54-833F-8B32BB9F6F08}" presName="level3hierChild" presStyleCnt="0"/>
      <dgm:spPr/>
    </dgm:pt>
    <dgm:pt modelId="{C23D2D55-1054-4105-ACE5-DBD6BC89893C}" type="pres">
      <dgm:prSet presAssocID="{4989543A-DBFC-4529-970E-666BC56AA78B}" presName="conn2-1" presStyleLbl="parChTrans1D3" presStyleIdx="2" presStyleCnt="4"/>
      <dgm:spPr/>
    </dgm:pt>
    <dgm:pt modelId="{DDDAEF55-A05F-4B52-A33B-BCC04E0D8C7C}" type="pres">
      <dgm:prSet presAssocID="{4989543A-DBFC-4529-970E-666BC56AA78B}" presName="connTx" presStyleLbl="parChTrans1D3" presStyleIdx="2" presStyleCnt="4"/>
      <dgm:spPr/>
    </dgm:pt>
    <dgm:pt modelId="{7AAD324B-0000-42D1-A484-A322AE9E0FCB}" type="pres">
      <dgm:prSet presAssocID="{7972D7A1-BB67-4166-931F-E320FD15FBD3}" presName="root2" presStyleCnt="0"/>
      <dgm:spPr/>
    </dgm:pt>
    <dgm:pt modelId="{FFFBDAFA-11BE-41D7-B7FE-CD440108CE80}" type="pres">
      <dgm:prSet presAssocID="{7972D7A1-BB67-4166-931F-E320FD15FBD3}" presName="LevelTwoTextNode" presStyleLbl="asst1" presStyleIdx="5" presStyleCnt="8">
        <dgm:presLayoutVars>
          <dgm:chPref val="3"/>
        </dgm:presLayoutVars>
      </dgm:prSet>
      <dgm:spPr/>
    </dgm:pt>
    <dgm:pt modelId="{A264E8B9-A8DB-4452-913C-1024F54E9D74}" type="pres">
      <dgm:prSet presAssocID="{7972D7A1-BB67-4166-931F-E320FD15FBD3}" presName="level3hierChild" presStyleCnt="0"/>
      <dgm:spPr/>
    </dgm:pt>
    <dgm:pt modelId="{B0847D89-0AAA-4C4A-92EE-445511552FDE}" type="pres">
      <dgm:prSet presAssocID="{8EBA886E-7CDA-4BB8-961E-9F0BACF0799B}" presName="conn2-1" presStyleLbl="parChTrans1D3" presStyleIdx="3" presStyleCnt="4"/>
      <dgm:spPr/>
    </dgm:pt>
    <dgm:pt modelId="{9C80E238-1B69-4433-B847-84E0D3A162C3}" type="pres">
      <dgm:prSet presAssocID="{8EBA886E-7CDA-4BB8-961E-9F0BACF0799B}" presName="connTx" presStyleLbl="parChTrans1D3" presStyleIdx="3" presStyleCnt="4"/>
      <dgm:spPr/>
    </dgm:pt>
    <dgm:pt modelId="{66B13489-BCA5-4836-9FE5-12FD0D815E95}" type="pres">
      <dgm:prSet presAssocID="{D3747A0A-5E5D-476D-88B0-3308BD721114}" presName="root2" presStyleCnt="0"/>
      <dgm:spPr/>
    </dgm:pt>
    <dgm:pt modelId="{13BD0963-C034-45EF-BDBC-19F1FA164DD1}" type="pres">
      <dgm:prSet presAssocID="{D3747A0A-5E5D-476D-88B0-3308BD721114}" presName="LevelTwoTextNode" presStyleLbl="asst1" presStyleIdx="6" presStyleCnt="8">
        <dgm:presLayoutVars>
          <dgm:chPref val="3"/>
        </dgm:presLayoutVars>
      </dgm:prSet>
      <dgm:spPr/>
    </dgm:pt>
    <dgm:pt modelId="{EB4B76F1-BBE7-42DD-A8B2-BC0432B7A0F4}" type="pres">
      <dgm:prSet presAssocID="{D3747A0A-5E5D-476D-88B0-3308BD721114}" presName="level3hierChild" presStyleCnt="0"/>
      <dgm:spPr/>
    </dgm:pt>
    <dgm:pt modelId="{CF452BED-66AD-46A4-9C21-09B78DB2DEB4}" type="pres">
      <dgm:prSet presAssocID="{D0553C86-8305-4FD0-9F5B-A2B3BD9E48C6}" presName="conn2-1" presStyleLbl="parChTrans1D2" presStyleIdx="3" presStyleCnt="4"/>
      <dgm:spPr/>
    </dgm:pt>
    <dgm:pt modelId="{3711493D-115B-4BFB-831B-804A36EA6239}" type="pres">
      <dgm:prSet presAssocID="{D0553C86-8305-4FD0-9F5B-A2B3BD9E48C6}" presName="connTx" presStyleLbl="parChTrans1D2" presStyleIdx="3" presStyleCnt="4"/>
      <dgm:spPr/>
    </dgm:pt>
    <dgm:pt modelId="{36836164-0169-46CD-928E-A823ABB272F5}" type="pres">
      <dgm:prSet presAssocID="{424F7738-EE87-4A07-A8C7-E3B8BC7FAF50}" presName="root2" presStyleCnt="0"/>
      <dgm:spPr/>
    </dgm:pt>
    <dgm:pt modelId="{9F7C8E54-FC94-4A86-9A04-7A0B268F3920}" type="pres">
      <dgm:prSet presAssocID="{424F7738-EE87-4A07-A8C7-E3B8BC7FAF50}" presName="LevelTwoTextNode" presStyleLbl="asst1" presStyleIdx="7" presStyleCnt="8">
        <dgm:presLayoutVars>
          <dgm:chPref val="3"/>
        </dgm:presLayoutVars>
      </dgm:prSet>
      <dgm:spPr/>
    </dgm:pt>
    <dgm:pt modelId="{9F204E8F-805A-495A-80E1-01AFB7D28F33}" type="pres">
      <dgm:prSet presAssocID="{424F7738-EE87-4A07-A8C7-E3B8BC7FAF50}" presName="level3hierChild" presStyleCnt="0"/>
      <dgm:spPr/>
    </dgm:pt>
  </dgm:ptLst>
  <dgm:cxnLst>
    <dgm:cxn modelId="{0699ED0F-6FF0-42CA-9197-88252BAFFA36}" srcId="{3204FE72-0D31-4732-BAFD-1DDEDA39AF02}" destId="{01E8ABF7-A3AF-4ADE-9675-355526596F59}" srcOrd="1" destOrd="0" parTransId="{CB307BCC-D961-4BD4-BC87-F62F069706D7}" sibTransId="{24D1E6B4-E2E4-44F8-A36D-8E11376402E7}"/>
    <dgm:cxn modelId="{B2FA5B20-4A37-4160-8D7A-519FC6E40E40}" type="presOf" srcId="{559889B1-A868-4971-B1CC-6D1ADCFA67AA}" destId="{6E79E265-F89A-4499-A8A8-429D07FBCF00}" srcOrd="0" destOrd="0" presId="urn:microsoft.com/office/officeart/2005/8/layout/hierarchy2"/>
    <dgm:cxn modelId="{F1141225-D44E-41B3-A83D-D97E49F61140}" type="presOf" srcId="{8EBA886E-7CDA-4BB8-961E-9F0BACF0799B}" destId="{9C80E238-1B69-4433-B847-84E0D3A162C3}" srcOrd="1" destOrd="0" presId="urn:microsoft.com/office/officeart/2005/8/layout/hierarchy2"/>
    <dgm:cxn modelId="{C9324525-283E-4847-9699-09A25C8E5E02}" type="presOf" srcId="{3C18CD2F-D7CD-4DF6-A00E-8CA143C163B4}" destId="{16F6915B-A132-4E13-9C82-DD674CCFA96C}" srcOrd="1" destOrd="0" presId="urn:microsoft.com/office/officeart/2005/8/layout/hierarchy2"/>
    <dgm:cxn modelId="{49D15839-810E-40A0-9301-E8FFDA81AFF9}" type="presOf" srcId="{4FE23549-77DE-4114-B318-BA25A24000E7}" destId="{5C4C1D57-0ED2-4AC1-A72C-4F774C80EE1E}" srcOrd="0" destOrd="0" presId="urn:microsoft.com/office/officeart/2005/8/layout/hierarchy2"/>
    <dgm:cxn modelId="{05F07B40-F503-46FD-930A-0513DFCCCD65}" type="presOf" srcId="{D3747A0A-5E5D-476D-88B0-3308BD721114}" destId="{13BD0963-C034-45EF-BDBC-19F1FA164DD1}" srcOrd="0" destOrd="0" presId="urn:microsoft.com/office/officeart/2005/8/layout/hierarchy2"/>
    <dgm:cxn modelId="{84505448-6CE9-4D98-8E33-658CB12BA930}" type="presOf" srcId="{424F7738-EE87-4A07-A8C7-E3B8BC7FAF50}" destId="{9F7C8E54-FC94-4A86-9A04-7A0B268F3920}" srcOrd="0" destOrd="0" presId="urn:microsoft.com/office/officeart/2005/8/layout/hierarchy2"/>
    <dgm:cxn modelId="{A442B550-E139-43F7-9D63-E2B1BB143AC7}" type="presOf" srcId="{D0553C86-8305-4FD0-9F5B-A2B3BD9E48C6}" destId="{CF452BED-66AD-46A4-9C21-09B78DB2DEB4}" srcOrd="0" destOrd="0" presId="urn:microsoft.com/office/officeart/2005/8/layout/hierarchy2"/>
    <dgm:cxn modelId="{F92BCE53-0FE8-4331-9581-52370FA3AD31}" srcId="{3204FE72-0D31-4732-BAFD-1DDEDA39AF02}" destId="{424F7738-EE87-4A07-A8C7-E3B8BC7FAF50}" srcOrd="3" destOrd="0" parTransId="{D0553C86-8305-4FD0-9F5B-A2B3BD9E48C6}" sibTransId="{E08997A1-B23A-4F54-9DFB-9C873293D7BB}"/>
    <dgm:cxn modelId="{EE4DFA53-0DB6-45C7-B3A2-463F6CAB0BD9}" type="presOf" srcId="{3E9B5004-E891-4417-B490-B4C2A983B423}" destId="{AB9518DF-FF18-4168-85FC-AE5534B958A2}" srcOrd="1" destOrd="0" presId="urn:microsoft.com/office/officeart/2005/8/layout/hierarchy2"/>
    <dgm:cxn modelId="{4C715976-8139-4824-9515-FEF13D3625C0}" type="presOf" srcId="{CB307BCC-D961-4BD4-BC87-F62F069706D7}" destId="{3466CBE8-0509-413E-B59B-8BEA569B5433}" srcOrd="0" destOrd="0" presId="urn:microsoft.com/office/officeart/2005/8/layout/hierarchy2"/>
    <dgm:cxn modelId="{872DF758-8989-48FD-BB33-99430CE4E6B8}" srcId="{3204FE72-0D31-4732-BAFD-1DDEDA39AF02}" destId="{D78E2556-1A8A-4DF2-9399-F715CEB00565}" srcOrd="0" destOrd="0" parTransId="{3E9B5004-E891-4417-B490-B4C2A983B423}" sibTransId="{94E7A5BA-1E3E-4593-B823-8FD4DD6E4755}"/>
    <dgm:cxn modelId="{BA7C8785-1FC7-475C-8910-8FA1FD6C746C}" type="presOf" srcId="{8EBA886E-7CDA-4BB8-961E-9F0BACF0799B}" destId="{B0847D89-0AAA-4C4A-92EE-445511552FDE}" srcOrd="0" destOrd="0" presId="urn:microsoft.com/office/officeart/2005/8/layout/hierarchy2"/>
    <dgm:cxn modelId="{C557188A-CB51-4A5A-B617-E042560B7763}" type="presOf" srcId="{4944A876-C493-4273-B278-F36156807BB7}" destId="{DB8A8FA1-C5F4-4113-965C-89ACB1975283}" srcOrd="0" destOrd="0" presId="urn:microsoft.com/office/officeart/2005/8/layout/hierarchy2"/>
    <dgm:cxn modelId="{21864590-B301-4715-8CA2-61FA7BE7124E}" type="presOf" srcId="{D78E2556-1A8A-4DF2-9399-F715CEB00565}" destId="{6EF68F0C-3CF2-4D1C-A469-F37AAA68AC2A}" srcOrd="0" destOrd="0" presId="urn:microsoft.com/office/officeart/2005/8/layout/hierarchy2"/>
    <dgm:cxn modelId="{217B8A90-7B50-41FF-9B82-4686DE27680F}" type="presOf" srcId="{7972D7A1-BB67-4166-931F-E320FD15FBD3}" destId="{FFFBDAFA-11BE-41D7-B7FE-CD440108CE80}" srcOrd="0" destOrd="0" presId="urn:microsoft.com/office/officeart/2005/8/layout/hierarchy2"/>
    <dgm:cxn modelId="{1D58B599-C3B6-41A0-B879-DDAFA820B77B}" srcId="{F08AE474-6E64-4D54-833F-8B32BB9F6F08}" destId="{7972D7A1-BB67-4166-931F-E320FD15FBD3}" srcOrd="0" destOrd="0" parTransId="{4989543A-DBFC-4529-970E-666BC56AA78B}" sibTransId="{F73A3A92-E9F0-4571-8A05-585F16C4305C}"/>
    <dgm:cxn modelId="{10FBF2A2-9EEC-49A6-8C3E-5F09051D5BA2}" srcId="{01E8ABF7-A3AF-4ADE-9675-355526596F59}" destId="{D5CFDC35-ADA2-4765-8AD8-51E63B838BC8}" srcOrd="0" destOrd="0" parTransId="{559889B1-A868-4971-B1CC-6D1ADCFA67AA}" sibTransId="{967563F8-04DB-417E-8AB6-2F3EDAF03C1A}"/>
    <dgm:cxn modelId="{E0A3B2A3-B0C3-437B-8360-96D0F0BCB213}" srcId="{3204FE72-0D31-4732-BAFD-1DDEDA39AF02}" destId="{F08AE474-6E64-4D54-833F-8B32BB9F6F08}" srcOrd="2" destOrd="0" parTransId="{4944A876-C493-4273-B278-F36156807BB7}" sibTransId="{4D544D24-8E82-4E97-AA3F-F5BCF51A9DE1}"/>
    <dgm:cxn modelId="{E8AACDA9-13A1-4099-AB0A-F62CA4FB428A}" type="presOf" srcId="{4989543A-DBFC-4529-970E-666BC56AA78B}" destId="{C23D2D55-1054-4105-ACE5-DBD6BC89893C}" srcOrd="0" destOrd="0" presId="urn:microsoft.com/office/officeart/2005/8/layout/hierarchy2"/>
    <dgm:cxn modelId="{79B918AF-EF11-493E-80B1-A3536C5FBD03}" type="presOf" srcId="{4989543A-DBFC-4529-970E-666BC56AA78B}" destId="{DDDAEF55-A05F-4B52-A33B-BCC04E0D8C7C}" srcOrd="1" destOrd="0" presId="urn:microsoft.com/office/officeart/2005/8/layout/hierarchy2"/>
    <dgm:cxn modelId="{2A2ED7B1-D7A8-42B6-989F-10A4872CE37E}" srcId="{F08AE474-6E64-4D54-833F-8B32BB9F6F08}" destId="{D3747A0A-5E5D-476D-88B0-3308BD721114}" srcOrd="1" destOrd="0" parTransId="{8EBA886E-7CDA-4BB8-961E-9F0BACF0799B}" sibTransId="{20D49FF5-08A2-49AE-A935-95348312FBFF}"/>
    <dgm:cxn modelId="{2AFD09B5-7AD9-42C3-8D7C-4D3CD6F2D05E}" type="presOf" srcId="{F08AE474-6E64-4D54-833F-8B32BB9F6F08}" destId="{B40E288F-F466-4EA0-8C43-9EA874637C6A}" srcOrd="0" destOrd="0" presId="urn:microsoft.com/office/officeart/2005/8/layout/hierarchy2"/>
    <dgm:cxn modelId="{96BCB2B5-3343-42C6-B815-910CAEC3D9D0}" type="presOf" srcId="{01E8ABF7-A3AF-4ADE-9675-355526596F59}" destId="{9DB9C72B-4D8E-4B93-86C6-5244B5618FFA}" srcOrd="0" destOrd="0" presId="urn:microsoft.com/office/officeart/2005/8/layout/hierarchy2"/>
    <dgm:cxn modelId="{02F5D8BA-3839-468F-97C6-38F34BD7B104}" type="presOf" srcId="{3C18CD2F-D7CD-4DF6-A00E-8CA143C163B4}" destId="{E80C38A8-D733-473D-A635-44FB119827A3}" srcOrd="0" destOrd="0" presId="urn:microsoft.com/office/officeart/2005/8/layout/hierarchy2"/>
    <dgm:cxn modelId="{460099C3-28A4-414D-8CB3-0EAE4E244663}" type="presOf" srcId="{D5CFDC35-ADA2-4765-8AD8-51E63B838BC8}" destId="{4CE22509-CC1F-4793-B13C-BD9FFCB41F82}" srcOrd="0" destOrd="0" presId="urn:microsoft.com/office/officeart/2005/8/layout/hierarchy2"/>
    <dgm:cxn modelId="{51D78ECA-9684-4C6A-B55E-D77619BD74F0}" type="presOf" srcId="{3204FE72-0D31-4732-BAFD-1DDEDA39AF02}" destId="{E382815B-9098-4931-AD1C-0718FB47CE48}" srcOrd="0" destOrd="0" presId="urn:microsoft.com/office/officeart/2005/8/layout/hierarchy2"/>
    <dgm:cxn modelId="{F2766CD0-9D3D-4842-9B80-588FF33776BB}" type="presOf" srcId="{3E9B5004-E891-4417-B490-B4C2A983B423}" destId="{E3F19D56-494A-48F7-BA32-7751121B44B6}" srcOrd="0" destOrd="0" presId="urn:microsoft.com/office/officeart/2005/8/layout/hierarchy2"/>
    <dgm:cxn modelId="{678D24D6-C9A1-4E93-AB57-8F1BA083FC76}" type="presOf" srcId="{CB307BCC-D961-4BD4-BC87-F62F069706D7}" destId="{7767E0E7-33AB-45CB-A3C3-49E87BFC21F2}" srcOrd="1" destOrd="0" presId="urn:microsoft.com/office/officeart/2005/8/layout/hierarchy2"/>
    <dgm:cxn modelId="{5F32B6D9-E8D8-4E98-80E5-F4B8371D14F0}" srcId="{A9208054-59B7-4028-B9D4-B769E19C49CF}" destId="{3204FE72-0D31-4732-BAFD-1DDEDA39AF02}" srcOrd="0" destOrd="0" parTransId="{2CECDC3E-17D9-4899-9F32-F68DEDA327B7}" sibTransId="{31EFF4B0-F870-4090-9498-D67CB53BF624}"/>
    <dgm:cxn modelId="{9BCECDDE-D618-400D-B06D-1BE3CE442D83}" type="presOf" srcId="{559889B1-A868-4971-B1CC-6D1ADCFA67AA}" destId="{3059DE40-B559-4F4A-8BF7-36CAFF0D35B4}" srcOrd="1" destOrd="0" presId="urn:microsoft.com/office/officeart/2005/8/layout/hierarchy2"/>
    <dgm:cxn modelId="{2CA94FDF-6569-42A3-832E-C4C2D42FE98D}" type="presOf" srcId="{D0553C86-8305-4FD0-9F5B-A2B3BD9E48C6}" destId="{3711493D-115B-4BFB-831B-804A36EA6239}" srcOrd="1" destOrd="0" presId="urn:microsoft.com/office/officeart/2005/8/layout/hierarchy2"/>
    <dgm:cxn modelId="{03F6E9E4-3AC1-406E-94C7-53F553B73366}" type="presOf" srcId="{4944A876-C493-4273-B278-F36156807BB7}" destId="{CEE24908-55A7-482A-AB3F-12876776ADCA}" srcOrd="1" destOrd="0" presId="urn:microsoft.com/office/officeart/2005/8/layout/hierarchy2"/>
    <dgm:cxn modelId="{0AA8DDF1-593E-4112-BB96-5A7DBE9BF136}" srcId="{01E8ABF7-A3AF-4ADE-9675-355526596F59}" destId="{4FE23549-77DE-4114-B318-BA25A24000E7}" srcOrd="1" destOrd="0" parTransId="{3C18CD2F-D7CD-4DF6-A00E-8CA143C163B4}" sibTransId="{A07D07FB-6663-49AD-B2DB-EBC56C47F08A}"/>
    <dgm:cxn modelId="{4CF36CFF-CD0A-4BF8-A5E9-B422F3060C3A}" type="presOf" srcId="{A9208054-59B7-4028-B9D4-B769E19C49CF}" destId="{B74CC282-3010-47E8-97EB-6B4D0FA6D0AE}" srcOrd="0" destOrd="0" presId="urn:microsoft.com/office/officeart/2005/8/layout/hierarchy2"/>
    <dgm:cxn modelId="{D14B645F-6B50-41AE-BC82-9F0142EBEEC8}" type="presParOf" srcId="{B74CC282-3010-47E8-97EB-6B4D0FA6D0AE}" destId="{06C7392C-5E94-4BD9-95E4-60BBC6DA4D41}" srcOrd="0" destOrd="0" presId="urn:microsoft.com/office/officeart/2005/8/layout/hierarchy2"/>
    <dgm:cxn modelId="{EBE1C028-EF22-4036-9474-4B93B4FF3DCD}" type="presParOf" srcId="{06C7392C-5E94-4BD9-95E4-60BBC6DA4D41}" destId="{E382815B-9098-4931-AD1C-0718FB47CE48}" srcOrd="0" destOrd="0" presId="urn:microsoft.com/office/officeart/2005/8/layout/hierarchy2"/>
    <dgm:cxn modelId="{0DFF0ED7-8A5B-4DED-AC1F-87B70C6D0F5D}" type="presParOf" srcId="{06C7392C-5E94-4BD9-95E4-60BBC6DA4D41}" destId="{F262FB76-0808-4B20-AEAC-348904653B35}" srcOrd="1" destOrd="0" presId="urn:microsoft.com/office/officeart/2005/8/layout/hierarchy2"/>
    <dgm:cxn modelId="{9DAA4BB2-4F82-4190-BD54-AD9E37A9030B}" type="presParOf" srcId="{F262FB76-0808-4B20-AEAC-348904653B35}" destId="{E3F19D56-494A-48F7-BA32-7751121B44B6}" srcOrd="0" destOrd="0" presId="urn:microsoft.com/office/officeart/2005/8/layout/hierarchy2"/>
    <dgm:cxn modelId="{8B607DA1-2BF6-49BB-8D41-1B31D45F4B66}" type="presParOf" srcId="{E3F19D56-494A-48F7-BA32-7751121B44B6}" destId="{AB9518DF-FF18-4168-85FC-AE5534B958A2}" srcOrd="0" destOrd="0" presId="urn:microsoft.com/office/officeart/2005/8/layout/hierarchy2"/>
    <dgm:cxn modelId="{FD4FB1A4-D8ED-4B4E-9E8E-D9D105DA9AD8}" type="presParOf" srcId="{F262FB76-0808-4B20-AEAC-348904653B35}" destId="{FD65BE1E-6A97-4283-BBB4-18B6CD1ADF6F}" srcOrd="1" destOrd="0" presId="urn:microsoft.com/office/officeart/2005/8/layout/hierarchy2"/>
    <dgm:cxn modelId="{CA722528-7633-4004-ACED-FC27459454C0}" type="presParOf" srcId="{FD65BE1E-6A97-4283-BBB4-18B6CD1ADF6F}" destId="{6EF68F0C-3CF2-4D1C-A469-F37AAA68AC2A}" srcOrd="0" destOrd="0" presId="urn:microsoft.com/office/officeart/2005/8/layout/hierarchy2"/>
    <dgm:cxn modelId="{4F6B6CB4-E820-4D1E-94A3-C58AAE0A17A9}" type="presParOf" srcId="{FD65BE1E-6A97-4283-BBB4-18B6CD1ADF6F}" destId="{0CC16312-1FFE-41A7-A153-0DAE173391BC}" srcOrd="1" destOrd="0" presId="urn:microsoft.com/office/officeart/2005/8/layout/hierarchy2"/>
    <dgm:cxn modelId="{A7E492A4-1BAE-4CD9-83C0-02B40AEDA58E}" type="presParOf" srcId="{F262FB76-0808-4B20-AEAC-348904653B35}" destId="{3466CBE8-0509-413E-B59B-8BEA569B5433}" srcOrd="2" destOrd="0" presId="urn:microsoft.com/office/officeart/2005/8/layout/hierarchy2"/>
    <dgm:cxn modelId="{2AB4C4D9-604C-41B4-B0D8-D2DBFBEC3BFD}" type="presParOf" srcId="{3466CBE8-0509-413E-B59B-8BEA569B5433}" destId="{7767E0E7-33AB-45CB-A3C3-49E87BFC21F2}" srcOrd="0" destOrd="0" presId="urn:microsoft.com/office/officeart/2005/8/layout/hierarchy2"/>
    <dgm:cxn modelId="{E7118A11-7E11-4FF6-B64E-C0D481A90B2C}" type="presParOf" srcId="{F262FB76-0808-4B20-AEAC-348904653B35}" destId="{0BE6FAA6-8000-4311-A1D8-A635C00B8F61}" srcOrd="3" destOrd="0" presId="urn:microsoft.com/office/officeart/2005/8/layout/hierarchy2"/>
    <dgm:cxn modelId="{1CD8E171-4051-4EE9-BBE9-23124D86D048}" type="presParOf" srcId="{0BE6FAA6-8000-4311-A1D8-A635C00B8F61}" destId="{9DB9C72B-4D8E-4B93-86C6-5244B5618FFA}" srcOrd="0" destOrd="0" presId="urn:microsoft.com/office/officeart/2005/8/layout/hierarchy2"/>
    <dgm:cxn modelId="{76BD5067-378E-4DC1-AC89-20E8175FDB47}" type="presParOf" srcId="{0BE6FAA6-8000-4311-A1D8-A635C00B8F61}" destId="{1440777E-AF11-484B-AF9E-41BE44649BB5}" srcOrd="1" destOrd="0" presId="urn:microsoft.com/office/officeart/2005/8/layout/hierarchy2"/>
    <dgm:cxn modelId="{4576779F-D1F1-4004-A404-340DAE024894}" type="presParOf" srcId="{1440777E-AF11-484B-AF9E-41BE44649BB5}" destId="{6E79E265-F89A-4499-A8A8-429D07FBCF00}" srcOrd="0" destOrd="0" presId="urn:microsoft.com/office/officeart/2005/8/layout/hierarchy2"/>
    <dgm:cxn modelId="{3C5F52A1-8C58-4865-8E12-58ECC47280B3}" type="presParOf" srcId="{6E79E265-F89A-4499-A8A8-429D07FBCF00}" destId="{3059DE40-B559-4F4A-8BF7-36CAFF0D35B4}" srcOrd="0" destOrd="0" presId="urn:microsoft.com/office/officeart/2005/8/layout/hierarchy2"/>
    <dgm:cxn modelId="{D6ACD4FD-6C97-410B-8F79-8E483D471521}" type="presParOf" srcId="{1440777E-AF11-484B-AF9E-41BE44649BB5}" destId="{6D8FCB32-2BAF-49DB-8D88-4974C9442E41}" srcOrd="1" destOrd="0" presId="urn:microsoft.com/office/officeart/2005/8/layout/hierarchy2"/>
    <dgm:cxn modelId="{A42A3E29-B350-4B95-9D10-AFF33C87BE84}" type="presParOf" srcId="{6D8FCB32-2BAF-49DB-8D88-4974C9442E41}" destId="{4CE22509-CC1F-4793-B13C-BD9FFCB41F82}" srcOrd="0" destOrd="0" presId="urn:microsoft.com/office/officeart/2005/8/layout/hierarchy2"/>
    <dgm:cxn modelId="{428298E0-046F-4011-8502-810ECE0D16B7}" type="presParOf" srcId="{6D8FCB32-2BAF-49DB-8D88-4974C9442E41}" destId="{8381D935-D8AC-4D00-AE23-34ABD53284E3}" srcOrd="1" destOrd="0" presId="urn:microsoft.com/office/officeart/2005/8/layout/hierarchy2"/>
    <dgm:cxn modelId="{B5A7E330-9F79-433B-9424-2CEF08B1ECCB}" type="presParOf" srcId="{1440777E-AF11-484B-AF9E-41BE44649BB5}" destId="{E80C38A8-D733-473D-A635-44FB119827A3}" srcOrd="2" destOrd="0" presId="urn:microsoft.com/office/officeart/2005/8/layout/hierarchy2"/>
    <dgm:cxn modelId="{426FFBF9-F49A-43C0-AB46-1306B2109C98}" type="presParOf" srcId="{E80C38A8-D733-473D-A635-44FB119827A3}" destId="{16F6915B-A132-4E13-9C82-DD674CCFA96C}" srcOrd="0" destOrd="0" presId="urn:microsoft.com/office/officeart/2005/8/layout/hierarchy2"/>
    <dgm:cxn modelId="{FE792918-CF90-42D0-9DF6-0C9282904CFE}" type="presParOf" srcId="{1440777E-AF11-484B-AF9E-41BE44649BB5}" destId="{57B28F63-4691-400D-A9AB-B081FF13C4CA}" srcOrd="3" destOrd="0" presId="urn:microsoft.com/office/officeart/2005/8/layout/hierarchy2"/>
    <dgm:cxn modelId="{38512DCC-4D02-486E-9517-7AFF7401DE07}" type="presParOf" srcId="{57B28F63-4691-400D-A9AB-B081FF13C4CA}" destId="{5C4C1D57-0ED2-4AC1-A72C-4F774C80EE1E}" srcOrd="0" destOrd="0" presId="urn:microsoft.com/office/officeart/2005/8/layout/hierarchy2"/>
    <dgm:cxn modelId="{17EA5911-97AE-419E-84A1-7107762CFA31}" type="presParOf" srcId="{57B28F63-4691-400D-A9AB-B081FF13C4CA}" destId="{79818EC5-E7D3-4456-8F97-2C34D707631C}" srcOrd="1" destOrd="0" presId="urn:microsoft.com/office/officeart/2005/8/layout/hierarchy2"/>
    <dgm:cxn modelId="{A6A0B308-8A73-4500-AC4C-23345D8B549A}" type="presParOf" srcId="{F262FB76-0808-4B20-AEAC-348904653B35}" destId="{DB8A8FA1-C5F4-4113-965C-89ACB1975283}" srcOrd="4" destOrd="0" presId="urn:microsoft.com/office/officeart/2005/8/layout/hierarchy2"/>
    <dgm:cxn modelId="{7BA5BFFC-5BFB-4174-931C-6D9E043538A2}" type="presParOf" srcId="{DB8A8FA1-C5F4-4113-965C-89ACB1975283}" destId="{CEE24908-55A7-482A-AB3F-12876776ADCA}" srcOrd="0" destOrd="0" presId="urn:microsoft.com/office/officeart/2005/8/layout/hierarchy2"/>
    <dgm:cxn modelId="{6813CF2C-5F02-4711-B5EF-E92C391E58F7}" type="presParOf" srcId="{F262FB76-0808-4B20-AEAC-348904653B35}" destId="{B44C06C8-1CF5-41EF-BC7D-4A763D5D52AA}" srcOrd="5" destOrd="0" presId="urn:microsoft.com/office/officeart/2005/8/layout/hierarchy2"/>
    <dgm:cxn modelId="{9D6B90BE-AF62-482A-9757-EB5797A8F22F}" type="presParOf" srcId="{B44C06C8-1CF5-41EF-BC7D-4A763D5D52AA}" destId="{B40E288F-F466-4EA0-8C43-9EA874637C6A}" srcOrd="0" destOrd="0" presId="urn:microsoft.com/office/officeart/2005/8/layout/hierarchy2"/>
    <dgm:cxn modelId="{C7374393-61B3-48D9-B27B-A22F4A600463}" type="presParOf" srcId="{B44C06C8-1CF5-41EF-BC7D-4A763D5D52AA}" destId="{1B2B62C6-CA18-4CE6-B6E3-CDA261105F12}" srcOrd="1" destOrd="0" presId="urn:microsoft.com/office/officeart/2005/8/layout/hierarchy2"/>
    <dgm:cxn modelId="{FCC0535B-1775-49E1-82A4-8D569B3A2AED}" type="presParOf" srcId="{1B2B62C6-CA18-4CE6-B6E3-CDA261105F12}" destId="{C23D2D55-1054-4105-ACE5-DBD6BC89893C}" srcOrd="0" destOrd="0" presId="urn:microsoft.com/office/officeart/2005/8/layout/hierarchy2"/>
    <dgm:cxn modelId="{DA943F13-57D7-46AF-8663-2C787157833E}" type="presParOf" srcId="{C23D2D55-1054-4105-ACE5-DBD6BC89893C}" destId="{DDDAEF55-A05F-4B52-A33B-BCC04E0D8C7C}" srcOrd="0" destOrd="0" presId="urn:microsoft.com/office/officeart/2005/8/layout/hierarchy2"/>
    <dgm:cxn modelId="{8662C0E6-8083-4D28-B5C2-E32D2970ED9A}" type="presParOf" srcId="{1B2B62C6-CA18-4CE6-B6E3-CDA261105F12}" destId="{7AAD324B-0000-42D1-A484-A322AE9E0FCB}" srcOrd="1" destOrd="0" presId="urn:microsoft.com/office/officeart/2005/8/layout/hierarchy2"/>
    <dgm:cxn modelId="{83749D1C-0498-46F3-8939-B238F8135C11}" type="presParOf" srcId="{7AAD324B-0000-42D1-A484-A322AE9E0FCB}" destId="{FFFBDAFA-11BE-41D7-B7FE-CD440108CE80}" srcOrd="0" destOrd="0" presId="urn:microsoft.com/office/officeart/2005/8/layout/hierarchy2"/>
    <dgm:cxn modelId="{58165A24-C8B7-43CD-A717-9A294A7A5410}" type="presParOf" srcId="{7AAD324B-0000-42D1-A484-A322AE9E0FCB}" destId="{A264E8B9-A8DB-4452-913C-1024F54E9D74}" srcOrd="1" destOrd="0" presId="urn:microsoft.com/office/officeart/2005/8/layout/hierarchy2"/>
    <dgm:cxn modelId="{EB5788BE-739B-41E6-AAB2-BF51EC615CD7}" type="presParOf" srcId="{1B2B62C6-CA18-4CE6-B6E3-CDA261105F12}" destId="{B0847D89-0AAA-4C4A-92EE-445511552FDE}" srcOrd="2" destOrd="0" presId="urn:microsoft.com/office/officeart/2005/8/layout/hierarchy2"/>
    <dgm:cxn modelId="{A4D62BFA-C645-4017-B4D6-1E18569ED10E}" type="presParOf" srcId="{B0847D89-0AAA-4C4A-92EE-445511552FDE}" destId="{9C80E238-1B69-4433-B847-84E0D3A162C3}" srcOrd="0" destOrd="0" presId="urn:microsoft.com/office/officeart/2005/8/layout/hierarchy2"/>
    <dgm:cxn modelId="{05EC28A5-5AFC-451A-ACB9-A667BE1843D5}" type="presParOf" srcId="{1B2B62C6-CA18-4CE6-B6E3-CDA261105F12}" destId="{66B13489-BCA5-4836-9FE5-12FD0D815E95}" srcOrd="3" destOrd="0" presId="urn:microsoft.com/office/officeart/2005/8/layout/hierarchy2"/>
    <dgm:cxn modelId="{A525C5DE-B74F-4ABD-BD5E-EF6DF5241E6C}" type="presParOf" srcId="{66B13489-BCA5-4836-9FE5-12FD0D815E95}" destId="{13BD0963-C034-45EF-BDBC-19F1FA164DD1}" srcOrd="0" destOrd="0" presId="urn:microsoft.com/office/officeart/2005/8/layout/hierarchy2"/>
    <dgm:cxn modelId="{32A21D14-E9F1-4F9F-AA6A-89605B289458}" type="presParOf" srcId="{66B13489-BCA5-4836-9FE5-12FD0D815E95}" destId="{EB4B76F1-BBE7-42DD-A8B2-BC0432B7A0F4}" srcOrd="1" destOrd="0" presId="urn:microsoft.com/office/officeart/2005/8/layout/hierarchy2"/>
    <dgm:cxn modelId="{0ED22059-DDB4-4779-8982-114DC7BED123}" type="presParOf" srcId="{F262FB76-0808-4B20-AEAC-348904653B35}" destId="{CF452BED-66AD-46A4-9C21-09B78DB2DEB4}" srcOrd="6" destOrd="0" presId="urn:microsoft.com/office/officeart/2005/8/layout/hierarchy2"/>
    <dgm:cxn modelId="{513C7704-0081-45F1-8718-696EE3826E50}" type="presParOf" srcId="{CF452BED-66AD-46A4-9C21-09B78DB2DEB4}" destId="{3711493D-115B-4BFB-831B-804A36EA6239}" srcOrd="0" destOrd="0" presId="urn:microsoft.com/office/officeart/2005/8/layout/hierarchy2"/>
    <dgm:cxn modelId="{283216E9-A3EE-4B2F-9A56-BA4D2BB38193}" type="presParOf" srcId="{F262FB76-0808-4B20-AEAC-348904653B35}" destId="{36836164-0169-46CD-928E-A823ABB272F5}" srcOrd="7" destOrd="0" presId="urn:microsoft.com/office/officeart/2005/8/layout/hierarchy2"/>
    <dgm:cxn modelId="{23848EB6-F323-4E49-95DE-181F63FDFD74}" type="presParOf" srcId="{36836164-0169-46CD-928E-A823ABB272F5}" destId="{9F7C8E54-FC94-4A86-9A04-7A0B268F3920}" srcOrd="0" destOrd="0" presId="urn:microsoft.com/office/officeart/2005/8/layout/hierarchy2"/>
    <dgm:cxn modelId="{15844E28-5453-4BA2-ADEB-76F5716C11A9}" type="presParOf" srcId="{36836164-0169-46CD-928E-A823ABB272F5}" destId="{9F204E8F-805A-495A-80E1-01AFB7D28F3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98996F-8AB0-432D-9432-CA166BCA2E6A}" type="doc">
      <dgm:prSet loTypeId="urn:microsoft.com/office/officeart/2005/8/layout/cycle7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cs-CZ"/>
        </a:p>
      </dgm:t>
    </dgm:pt>
    <dgm:pt modelId="{AA201821-AA7E-49EF-8DB2-18B0A84C122F}">
      <dgm:prSet phldrT="[Text]"/>
      <dgm:spPr/>
      <dgm:t>
        <a:bodyPr/>
        <a:lstStyle/>
        <a:p>
          <a:r>
            <a:rPr lang="cs-CZ" dirty="0" err="1"/>
            <a:t>View</a:t>
          </a:r>
          <a:endParaRPr lang="cs-CZ" dirty="0"/>
        </a:p>
      </dgm:t>
    </dgm:pt>
    <dgm:pt modelId="{1B5CE649-6E12-41F6-8339-5FB9B8B020E6}" type="parTrans" cxnId="{C4CB6E9B-023B-4117-8359-D61D14E31907}">
      <dgm:prSet/>
      <dgm:spPr/>
      <dgm:t>
        <a:bodyPr/>
        <a:lstStyle/>
        <a:p>
          <a:endParaRPr lang="cs-CZ"/>
        </a:p>
      </dgm:t>
    </dgm:pt>
    <dgm:pt modelId="{982D7406-BD84-4E71-A8CC-88D33567994D}" type="sibTrans" cxnId="{C4CB6E9B-023B-4117-8359-D61D14E31907}">
      <dgm:prSet/>
      <dgm:spPr/>
      <dgm:t>
        <a:bodyPr/>
        <a:lstStyle/>
        <a:p>
          <a:endParaRPr lang="cs-CZ"/>
        </a:p>
      </dgm:t>
    </dgm:pt>
    <dgm:pt modelId="{E627A335-6AE8-4CE2-9C39-875C03B1F3A2}">
      <dgm:prSet phldrT="[Text]"/>
      <dgm:spPr/>
      <dgm:t>
        <a:bodyPr/>
        <a:lstStyle/>
        <a:p>
          <a:r>
            <a:rPr lang="cs-CZ" dirty="0" err="1"/>
            <a:t>Controller</a:t>
          </a:r>
          <a:endParaRPr lang="cs-CZ" dirty="0"/>
        </a:p>
      </dgm:t>
    </dgm:pt>
    <dgm:pt modelId="{90DBE464-A843-48C4-9A83-F343F26D512D}" type="parTrans" cxnId="{53611503-8A6C-46D7-98F4-6B086333D918}">
      <dgm:prSet/>
      <dgm:spPr/>
      <dgm:t>
        <a:bodyPr/>
        <a:lstStyle/>
        <a:p>
          <a:endParaRPr lang="cs-CZ"/>
        </a:p>
      </dgm:t>
    </dgm:pt>
    <dgm:pt modelId="{11BD0D68-2CB0-4C37-931A-0DFDD00BAFD0}" type="sibTrans" cxnId="{53611503-8A6C-46D7-98F4-6B086333D918}">
      <dgm:prSet/>
      <dgm:spPr/>
      <dgm:t>
        <a:bodyPr/>
        <a:lstStyle/>
        <a:p>
          <a:endParaRPr lang="cs-CZ"/>
        </a:p>
      </dgm:t>
    </dgm:pt>
    <dgm:pt modelId="{7AB93431-977C-4CA3-A592-B6C59C11E6E3}">
      <dgm:prSet phldrT="[Text]"/>
      <dgm:spPr/>
      <dgm:t>
        <a:bodyPr/>
        <a:lstStyle/>
        <a:p>
          <a:r>
            <a:rPr lang="cs-CZ" dirty="0"/>
            <a:t>Model</a:t>
          </a:r>
        </a:p>
      </dgm:t>
    </dgm:pt>
    <dgm:pt modelId="{EA2408F6-1816-4ADA-AFEB-2556B37B24EC}" type="parTrans" cxnId="{BCDF5464-3776-4463-A0D7-3E3F18596F24}">
      <dgm:prSet/>
      <dgm:spPr/>
      <dgm:t>
        <a:bodyPr/>
        <a:lstStyle/>
        <a:p>
          <a:endParaRPr lang="cs-CZ"/>
        </a:p>
      </dgm:t>
    </dgm:pt>
    <dgm:pt modelId="{820149EF-2111-4F44-B407-F24FF9E84B24}" type="sibTrans" cxnId="{BCDF5464-3776-4463-A0D7-3E3F18596F24}">
      <dgm:prSet/>
      <dgm:spPr/>
      <dgm:t>
        <a:bodyPr/>
        <a:lstStyle/>
        <a:p>
          <a:endParaRPr lang="cs-CZ"/>
        </a:p>
      </dgm:t>
    </dgm:pt>
    <dgm:pt modelId="{2C8784C9-E6E6-4C96-977C-651069DB6CA9}" type="pres">
      <dgm:prSet presAssocID="{4E98996F-8AB0-432D-9432-CA166BCA2E6A}" presName="Name0" presStyleCnt="0">
        <dgm:presLayoutVars>
          <dgm:dir/>
          <dgm:resizeHandles val="exact"/>
        </dgm:presLayoutVars>
      </dgm:prSet>
      <dgm:spPr/>
    </dgm:pt>
    <dgm:pt modelId="{10E72BFF-AA5E-40D5-ACB6-484781A12ACE}" type="pres">
      <dgm:prSet presAssocID="{AA201821-AA7E-49EF-8DB2-18B0A84C122F}" presName="node" presStyleLbl="node1" presStyleIdx="0" presStyleCnt="3">
        <dgm:presLayoutVars>
          <dgm:bulletEnabled val="1"/>
        </dgm:presLayoutVars>
      </dgm:prSet>
      <dgm:spPr/>
    </dgm:pt>
    <dgm:pt modelId="{5D8A6C99-E1F7-4CD8-BD6E-54EBA1C9CF76}" type="pres">
      <dgm:prSet presAssocID="{982D7406-BD84-4E71-A8CC-88D33567994D}" presName="sibTrans" presStyleLbl="sibTrans2D1" presStyleIdx="0" presStyleCnt="3"/>
      <dgm:spPr/>
    </dgm:pt>
    <dgm:pt modelId="{557336E9-1A1B-48C4-BAC8-256383C9F31D}" type="pres">
      <dgm:prSet presAssocID="{982D7406-BD84-4E71-A8CC-88D33567994D}" presName="connectorText" presStyleLbl="sibTrans2D1" presStyleIdx="0" presStyleCnt="3"/>
      <dgm:spPr/>
    </dgm:pt>
    <dgm:pt modelId="{C11F03FC-89D3-4EF8-96A7-01800B830C2A}" type="pres">
      <dgm:prSet presAssocID="{E627A335-6AE8-4CE2-9C39-875C03B1F3A2}" presName="node" presStyleLbl="node1" presStyleIdx="1" presStyleCnt="3">
        <dgm:presLayoutVars>
          <dgm:bulletEnabled val="1"/>
        </dgm:presLayoutVars>
      </dgm:prSet>
      <dgm:spPr/>
    </dgm:pt>
    <dgm:pt modelId="{3A1BA586-081C-4D31-A7E4-C2DDD7DBE400}" type="pres">
      <dgm:prSet presAssocID="{11BD0D68-2CB0-4C37-931A-0DFDD00BAFD0}" presName="sibTrans" presStyleLbl="sibTrans2D1" presStyleIdx="1" presStyleCnt="3"/>
      <dgm:spPr/>
    </dgm:pt>
    <dgm:pt modelId="{04BFFFD6-2FA1-4144-8728-1068EFC4D0E2}" type="pres">
      <dgm:prSet presAssocID="{11BD0D68-2CB0-4C37-931A-0DFDD00BAFD0}" presName="connectorText" presStyleLbl="sibTrans2D1" presStyleIdx="1" presStyleCnt="3"/>
      <dgm:spPr/>
    </dgm:pt>
    <dgm:pt modelId="{8F696915-1F41-430F-91A4-F94EAA5299B8}" type="pres">
      <dgm:prSet presAssocID="{7AB93431-977C-4CA3-A592-B6C59C11E6E3}" presName="node" presStyleLbl="node1" presStyleIdx="2" presStyleCnt="3">
        <dgm:presLayoutVars>
          <dgm:bulletEnabled val="1"/>
        </dgm:presLayoutVars>
      </dgm:prSet>
      <dgm:spPr/>
    </dgm:pt>
    <dgm:pt modelId="{664C749C-9E45-4BA2-AE32-2B12373B8C42}" type="pres">
      <dgm:prSet presAssocID="{820149EF-2111-4F44-B407-F24FF9E84B24}" presName="sibTrans" presStyleLbl="sibTrans2D1" presStyleIdx="2" presStyleCnt="3"/>
      <dgm:spPr/>
    </dgm:pt>
    <dgm:pt modelId="{51BDB408-46AB-4E5F-8452-AFA40D8271AA}" type="pres">
      <dgm:prSet presAssocID="{820149EF-2111-4F44-B407-F24FF9E84B24}" presName="connectorText" presStyleLbl="sibTrans2D1" presStyleIdx="2" presStyleCnt="3"/>
      <dgm:spPr/>
    </dgm:pt>
  </dgm:ptLst>
  <dgm:cxnLst>
    <dgm:cxn modelId="{53611503-8A6C-46D7-98F4-6B086333D918}" srcId="{4E98996F-8AB0-432D-9432-CA166BCA2E6A}" destId="{E627A335-6AE8-4CE2-9C39-875C03B1F3A2}" srcOrd="1" destOrd="0" parTransId="{90DBE464-A843-48C4-9A83-F343F26D512D}" sibTransId="{11BD0D68-2CB0-4C37-931A-0DFDD00BAFD0}"/>
    <dgm:cxn modelId="{70211B04-7A63-44CD-8E07-A29F60EBFC85}" type="presOf" srcId="{11BD0D68-2CB0-4C37-931A-0DFDD00BAFD0}" destId="{3A1BA586-081C-4D31-A7E4-C2DDD7DBE400}" srcOrd="0" destOrd="0" presId="urn:microsoft.com/office/officeart/2005/8/layout/cycle7"/>
    <dgm:cxn modelId="{59B5271C-BE6A-4B6B-BC39-B182D31764E9}" type="presOf" srcId="{820149EF-2111-4F44-B407-F24FF9E84B24}" destId="{664C749C-9E45-4BA2-AE32-2B12373B8C42}" srcOrd="0" destOrd="0" presId="urn:microsoft.com/office/officeart/2005/8/layout/cycle7"/>
    <dgm:cxn modelId="{1FD32E5F-1165-460D-85F1-F20BE2C95490}" type="presOf" srcId="{4E98996F-8AB0-432D-9432-CA166BCA2E6A}" destId="{2C8784C9-E6E6-4C96-977C-651069DB6CA9}" srcOrd="0" destOrd="0" presId="urn:microsoft.com/office/officeart/2005/8/layout/cycle7"/>
    <dgm:cxn modelId="{BCDF5464-3776-4463-A0D7-3E3F18596F24}" srcId="{4E98996F-8AB0-432D-9432-CA166BCA2E6A}" destId="{7AB93431-977C-4CA3-A592-B6C59C11E6E3}" srcOrd="2" destOrd="0" parTransId="{EA2408F6-1816-4ADA-AFEB-2556B37B24EC}" sibTransId="{820149EF-2111-4F44-B407-F24FF9E84B24}"/>
    <dgm:cxn modelId="{3413FB44-CF4F-4BBE-8962-DA34779139F1}" type="presOf" srcId="{AA201821-AA7E-49EF-8DB2-18B0A84C122F}" destId="{10E72BFF-AA5E-40D5-ACB6-484781A12ACE}" srcOrd="0" destOrd="0" presId="urn:microsoft.com/office/officeart/2005/8/layout/cycle7"/>
    <dgm:cxn modelId="{2D60354E-A710-4513-A122-45316EF797AA}" type="presOf" srcId="{E627A335-6AE8-4CE2-9C39-875C03B1F3A2}" destId="{C11F03FC-89D3-4EF8-96A7-01800B830C2A}" srcOrd="0" destOrd="0" presId="urn:microsoft.com/office/officeart/2005/8/layout/cycle7"/>
    <dgm:cxn modelId="{9013E452-43F9-4FCE-8C2C-5A9CED678E62}" type="presOf" srcId="{820149EF-2111-4F44-B407-F24FF9E84B24}" destId="{51BDB408-46AB-4E5F-8452-AFA40D8271AA}" srcOrd="1" destOrd="0" presId="urn:microsoft.com/office/officeart/2005/8/layout/cycle7"/>
    <dgm:cxn modelId="{F253DD55-0474-429C-BA5C-E0A21853B8EE}" type="presOf" srcId="{982D7406-BD84-4E71-A8CC-88D33567994D}" destId="{557336E9-1A1B-48C4-BAC8-256383C9F31D}" srcOrd="1" destOrd="0" presId="urn:microsoft.com/office/officeart/2005/8/layout/cycle7"/>
    <dgm:cxn modelId="{8DF48B96-D46B-48A1-A10F-9B2F77FF33D5}" type="presOf" srcId="{7AB93431-977C-4CA3-A592-B6C59C11E6E3}" destId="{8F696915-1F41-430F-91A4-F94EAA5299B8}" srcOrd="0" destOrd="0" presId="urn:microsoft.com/office/officeart/2005/8/layout/cycle7"/>
    <dgm:cxn modelId="{F329FA99-8B5F-4892-90A3-A0FF8B3A504F}" type="presOf" srcId="{11BD0D68-2CB0-4C37-931A-0DFDD00BAFD0}" destId="{04BFFFD6-2FA1-4144-8728-1068EFC4D0E2}" srcOrd="1" destOrd="0" presId="urn:microsoft.com/office/officeart/2005/8/layout/cycle7"/>
    <dgm:cxn modelId="{C4CB6E9B-023B-4117-8359-D61D14E31907}" srcId="{4E98996F-8AB0-432D-9432-CA166BCA2E6A}" destId="{AA201821-AA7E-49EF-8DB2-18B0A84C122F}" srcOrd="0" destOrd="0" parTransId="{1B5CE649-6E12-41F6-8339-5FB9B8B020E6}" sibTransId="{982D7406-BD84-4E71-A8CC-88D33567994D}"/>
    <dgm:cxn modelId="{A2A5F5DC-D4A6-4ADE-8AB4-B2231C4E1C52}" type="presOf" srcId="{982D7406-BD84-4E71-A8CC-88D33567994D}" destId="{5D8A6C99-E1F7-4CD8-BD6E-54EBA1C9CF76}" srcOrd="0" destOrd="0" presId="urn:microsoft.com/office/officeart/2005/8/layout/cycle7"/>
    <dgm:cxn modelId="{CEB8C45C-C109-40FC-919A-AD36FE161659}" type="presParOf" srcId="{2C8784C9-E6E6-4C96-977C-651069DB6CA9}" destId="{10E72BFF-AA5E-40D5-ACB6-484781A12ACE}" srcOrd="0" destOrd="0" presId="urn:microsoft.com/office/officeart/2005/8/layout/cycle7"/>
    <dgm:cxn modelId="{70092598-33BA-409F-BEA8-B31461D13163}" type="presParOf" srcId="{2C8784C9-E6E6-4C96-977C-651069DB6CA9}" destId="{5D8A6C99-E1F7-4CD8-BD6E-54EBA1C9CF76}" srcOrd="1" destOrd="0" presId="urn:microsoft.com/office/officeart/2005/8/layout/cycle7"/>
    <dgm:cxn modelId="{5AF09837-0823-4E3E-9B16-9D6637F12E2C}" type="presParOf" srcId="{5D8A6C99-E1F7-4CD8-BD6E-54EBA1C9CF76}" destId="{557336E9-1A1B-48C4-BAC8-256383C9F31D}" srcOrd="0" destOrd="0" presId="urn:microsoft.com/office/officeart/2005/8/layout/cycle7"/>
    <dgm:cxn modelId="{819F9064-483A-4B30-B8EF-9F2C253E2570}" type="presParOf" srcId="{2C8784C9-E6E6-4C96-977C-651069DB6CA9}" destId="{C11F03FC-89D3-4EF8-96A7-01800B830C2A}" srcOrd="2" destOrd="0" presId="urn:microsoft.com/office/officeart/2005/8/layout/cycle7"/>
    <dgm:cxn modelId="{BCD75625-2D13-4604-9331-5B9C65DFC89C}" type="presParOf" srcId="{2C8784C9-E6E6-4C96-977C-651069DB6CA9}" destId="{3A1BA586-081C-4D31-A7E4-C2DDD7DBE400}" srcOrd="3" destOrd="0" presId="urn:microsoft.com/office/officeart/2005/8/layout/cycle7"/>
    <dgm:cxn modelId="{6CC742C1-80FF-4EFC-AF7B-A10446E18E49}" type="presParOf" srcId="{3A1BA586-081C-4D31-A7E4-C2DDD7DBE400}" destId="{04BFFFD6-2FA1-4144-8728-1068EFC4D0E2}" srcOrd="0" destOrd="0" presId="urn:microsoft.com/office/officeart/2005/8/layout/cycle7"/>
    <dgm:cxn modelId="{52DECC28-519B-45E1-A49E-778B600773E6}" type="presParOf" srcId="{2C8784C9-E6E6-4C96-977C-651069DB6CA9}" destId="{8F696915-1F41-430F-91A4-F94EAA5299B8}" srcOrd="4" destOrd="0" presId="urn:microsoft.com/office/officeart/2005/8/layout/cycle7"/>
    <dgm:cxn modelId="{860E8367-3446-4153-BD0D-3440B970DF8F}" type="presParOf" srcId="{2C8784C9-E6E6-4C96-977C-651069DB6CA9}" destId="{664C749C-9E45-4BA2-AE32-2B12373B8C42}" srcOrd="5" destOrd="0" presId="urn:microsoft.com/office/officeart/2005/8/layout/cycle7"/>
    <dgm:cxn modelId="{36047C75-4B6E-46C1-8C0F-017DABB8DE54}" type="presParOf" srcId="{664C749C-9E45-4BA2-AE32-2B12373B8C42}" destId="{51BDB408-46AB-4E5F-8452-AFA40D8271AA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2815B-9098-4931-AD1C-0718FB47CE48}">
      <dsp:nvSpPr>
        <dsp:cNvPr id="0" name=""/>
        <dsp:cNvSpPr/>
      </dsp:nvSpPr>
      <dsp:spPr>
        <a:xfrm>
          <a:off x="1486466" y="1823108"/>
          <a:ext cx="1584181" cy="792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Data o zdroji</a:t>
          </a:r>
        </a:p>
      </dsp:txBody>
      <dsp:txXfrm>
        <a:off x="1509666" y="1846308"/>
        <a:ext cx="1537781" cy="745690"/>
      </dsp:txXfrm>
    </dsp:sp>
    <dsp:sp modelId="{E3F19D56-494A-48F7-BA32-7751121B44B6}">
      <dsp:nvSpPr>
        <dsp:cNvPr id="0" name=""/>
        <dsp:cNvSpPr/>
      </dsp:nvSpPr>
      <dsp:spPr>
        <a:xfrm rot="17350740">
          <a:off x="2423050" y="1292187"/>
          <a:ext cx="192886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928866" y="1606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700" kern="1200"/>
        </a:p>
      </dsp:txBody>
      <dsp:txXfrm>
        <a:off x="3339261" y="1260028"/>
        <a:ext cx="96443" cy="96443"/>
      </dsp:txXfrm>
    </dsp:sp>
    <dsp:sp modelId="{6EF68F0C-3CF2-4D1C-A469-F37AAA68AC2A}">
      <dsp:nvSpPr>
        <dsp:cNvPr id="0" name=""/>
        <dsp:cNvSpPr/>
      </dsp:nvSpPr>
      <dsp:spPr>
        <a:xfrm>
          <a:off x="3704319" y="1300"/>
          <a:ext cx="1584181" cy="792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Administrativní</a:t>
          </a:r>
        </a:p>
      </dsp:txBody>
      <dsp:txXfrm>
        <a:off x="3727519" y="24500"/>
        <a:ext cx="1537781" cy="745690"/>
      </dsp:txXfrm>
    </dsp:sp>
    <dsp:sp modelId="{3466CBE8-0509-413E-B59B-8BEA569B5433}">
      <dsp:nvSpPr>
        <dsp:cNvPr id="0" name=""/>
        <dsp:cNvSpPr/>
      </dsp:nvSpPr>
      <dsp:spPr>
        <a:xfrm rot="18289469">
          <a:off x="2832666" y="1747639"/>
          <a:ext cx="110963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09633" y="1606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/>
        </a:p>
      </dsp:txBody>
      <dsp:txXfrm>
        <a:off x="3359742" y="1735961"/>
        <a:ext cx="55481" cy="55481"/>
      </dsp:txXfrm>
    </dsp:sp>
    <dsp:sp modelId="{9DB9C72B-4D8E-4B93-86C6-5244B5618FFA}">
      <dsp:nvSpPr>
        <dsp:cNvPr id="0" name=""/>
        <dsp:cNvSpPr/>
      </dsp:nvSpPr>
      <dsp:spPr>
        <a:xfrm>
          <a:off x="3704319" y="912204"/>
          <a:ext cx="1584181" cy="792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Popisná</a:t>
          </a:r>
        </a:p>
      </dsp:txBody>
      <dsp:txXfrm>
        <a:off x="3727519" y="935404"/>
        <a:ext cx="1537781" cy="745690"/>
      </dsp:txXfrm>
    </dsp:sp>
    <dsp:sp modelId="{6E79E265-F89A-4499-A8A8-429D07FBCF00}">
      <dsp:nvSpPr>
        <dsp:cNvPr id="0" name=""/>
        <dsp:cNvSpPr/>
      </dsp:nvSpPr>
      <dsp:spPr>
        <a:xfrm rot="19457599">
          <a:off x="5215152" y="1064461"/>
          <a:ext cx="78037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0370" y="160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/>
        </a:p>
      </dsp:txBody>
      <dsp:txXfrm>
        <a:off x="5585828" y="1061014"/>
        <a:ext cx="39018" cy="39018"/>
      </dsp:txXfrm>
    </dsp:sp>
    <dsp:sp modelId="{4CE22509-CC1F-4793-B13C-BD9FFCB41F82}">
      <dsp:nvSpPr>
        <dsp:cNvPr id="0" name=""/>
        <dsp:cNvSpPr/>
      </dsp:nvSpPr>
      <dsp:spPr>
        <a:xfrm>
          <a:off x="5922173" y="456752"/>
          <a:ext cx="1584181" cy="792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Jmenný popis</a:t>
          </a:r>
        </a:p>
      </dsp:txBody>
      <dsp:txXfrm>
        <a:off x="5945373" y="479952"/>
        <a:ext cx="1537781" cy="745690"/>
      </dsp:txXfrm>
    </dsp:sp>
    <dsp:sp modelId="{E80C38A8-D733-473D-A635-44FB119827A3}">
      <dsp:nvSpPr>
        <dsp:cNvPr id="0" name=""/>
        <dsp:cNvSpPr/>
      </dsp:nvSpPr>
      <dsp:spPr>
        <a:xfrm rot="2142401">
          <a:off x="5215152" y="1519913"/>
          <a:ext cx="78037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0370" y="160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/>
        </a:p>
      </dsp:txBody>
      <dsp:txXfrm>
        <a:off x="5585828" y="1516466"/>
        <a:ext cx="39018" cy="39018"/>
      </dsp:txXfrm>
    </dsp:sp>
    <dsp:sp modelId="{5C4C1D57-0ED2-4AC1-A72C-4F774C80EE1E}">
      <dsp:nvSpPr>
        <dsp:cNvPr id="0" name=""/>
        <dsp:cNvSpPr/>
      </dsp:nvSpPr>
      <dsp:spPr>
        <a:xfrm>
          <a:off x="5922173" y="1367656"/>
          <a:ext cx="1584181" cy="792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Věcný popis</a:t>
          </a:r>
        </a:p>
      </dsp:txBody>
      <dsp:txXfrm>
        <a:off x="5945373" y="1390856"/>
        <a:ext cx="1537781" cy="745690"/>
      </dsp:txXfrm>
    </dsp:sp>
    <dsp:sp modelId="{DB8A8FA1-C5F4-4113-965C-89ACB1975283}">
      <dsp:nvSpPr>
        <dsp:cNvPr id="0" name=""/>
        <dsp:cNvSpPr/>
      </dsp:nvSpPr>
      <dsp:spPr>
        <a:xfrm rot="3310531">
          <a:off x="2832666" y="2658544"/>
          <a:ext cx="110963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09633" y="1606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/>
        </a:p>
      </dsp:txBody>
      <dsp:txXfrm>
        <a:off x="3359742" y="2646865"/>
        <a:ext cx="55481" cy="55481"/>
      </dsp:txXfrm>
    </dsp:sp>
    <dsp:sp modelId="{B40E288F-F466-4EA0-8C43-9EA874637C6A}">
      <dsp:nvSpPr>
        <dsp:cNvPr id="0" name=""/>
        <dsp:cNvSpPr/>
      </dsp:nvSpPr>
      <dsp:spPr>
        <a:xfrm>
          <a:off x="3704319" y="2734012"/>
          <a:ext cx="1584181" cy="792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Technická</a:t>
          </a:r>
        </a:p>
      </dsp:txBody>
      <dsp:txXfrm>
        <a:off x="3727519" y="2757212"/>
        <a:ext cx="1537781" cy="745690"/>
      </dsp:txXfrm>
    </dsp:sp>
    <dsp:sp modelId="{C23D2D55-1054-4105-ACE5-DBD6BC89893C}">
      <dsp:nvSpPr>
        <dsp:cNvPr id="0" name=""/>
        <dsp:cNvSpPr/>
      </dsp:nvSpPr>
      <dsp:spPr>
        <a:xfrm rot="19457599">
          <a:off x="5215152" y="2886270"/>
          <a:ext cx="78037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0370" y="160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/>
        </a:p>
      </dsp:txBody>
      <dsp:txXfrm>
        <a:off x="5585828" y="2882822"/>
        <a:ext cx="39018" cy="39018"/>
      </dsp:txXfrm>
    </dsp:sp>
    <dsp:sp modelId="{FFFBDAFA-11BE-41D7-B7FE-CD440108CE80}">
      <dsp:nvSpPr>
        <dsp:cNvPr id="0" name=""/>
        <dsp:cNvSpPr/>
      </dsp:nvSpPr>
      <dsp:spPr>
        <a:xfrm>
          <a:off x="5922173" y="2278560"/>
          <a:ext cx="1584181" cy="792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Konfigurace</a:t>
          </a:r>
        </a:p>
      </dsp:txBody>
      <dsp:txXfrm>
        <a:off x="5945373" y="2301760"/>
        <a:ext cx="1537781" cy="745690"/>
      </dsp:txXfrm>
    </dsp:sp>
    <dsp:sp modelId="{B0847D89-0AAA-4C4A-92EE-445511552FDE}">
      <dsp:nvSpPr>
        <dsp:cNvPr id="0" name=""/>
        <dsp:cNvSpPr/>
      </dsp:nvSpPr>
      <dsp:spPr>
        <a:xfrm rot="2142401">
          <a:off x="5215152" y="3341722"/>
          <a:ext cx="78037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0370" y="1606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/>
        </a:p>
      </dsp:txBody>
      <dsp:txXfrm>
        <a:off x="5585828" y="3338275"/>
        <a:ext cx="39018" cy="39018"/>
      </dsp:txXfrm>
    </dsp:sp>
    <dsp:sp modelId="{13BD0963-C034-45EF-BDBC-19F1FA164DD1}">
      <dsp:nvSpPr>
        <dsp:cNvPr id="0" name=""/>
        <dsp:cNvSpPr/>
      </dsp:nvSpPr>
      <dsp:spPr>
        <a:xfrm>
          <a:off x="5922173" y="3189465"/>
          <a:ext cx="1584181" cy="792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Technický popis</a:t>
          </a:r>
        </a:p>
      </dsp:txBody>
      <dsp:txXfrm>
        <a:off x="5945373" y="3212665"/>
        <a:ext cx="1537781" cy="745690"/>
      </dsp:txXfrm>
    </dsp:sp>
    <dsp:sp modelId="{CF452BED-66AD-46A4-9C21-09B78DB2DEB4}">
      <dsp:nvSpPr>
        <dsp:cNvPr id="0" name=""/>
        <dsp:cNvSpPr/>
      </dsp:nvSpPr>
      <dsp:spPr>
        <a:xfrm rot="4249260">
          <a:off x="2423050" y="3113996"/>
          <a:ext cx="192886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928866" y="1606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700" kern="1200"/>
        </a:p>
      </dsp:txBody>
      <dsp:txXfrm>
        <a:off x="3339261" y="3081836"/>
        <a:ext cx="96443" cy="96443"/>
      </dsp:txXfrm>
    </dsp:sp>
    <dsp:sp modelId="{9F7C8E54-FC94-4A86-9A04-7A0B268F3920}">
      <dsp:nvSpPr>
        <dsp:cNvPr id="0" name=""/>
        <dsp:cNvSpPr/>
      </dsp:nvSpPr>
      <dsp:spPr>
        <a:xfrm>
          <a:off x="3704319" y="3644917"/>
          <a:ext cx="1584181" cy="792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Strukturální</a:t>
          </a:r>
        </a:p>
      </dsp:txBody>
      <dsp:txXfrm>
        <a:off x="3727519" y="3668117"/>
        <a:ext cx="1537781" cy="745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72BFF-AA5E-40D5-ACB6-484781A12ACE}">
      <dsp:nvSpPr>
        <dsp:cNvPr id="0" name=""/>
        <dsp:cNvSpPr/>
      </dsp:nvSpPr>
      <dsp:spPr>
        <a:xfrm>
          <a:off x="794190" y="136949"/>
          <a:ext cx="960996" cy="4804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400" kern="1200" dirty="0" err="1"/>
            <a:t>View</a:t>
          </a:r>
          <a:endParaRPr lang="cs-CZ" sz="1400" kern="1200" dirty="0"/>
        </a:p>
      </dsp:txBody>
      <dsp:txXfrm>
        <a:off x="808263" y="151022"/>
        <a:ext cx="932850" cy="452352"/>
      </dsp:txXfrm>
    </dsp:sp>
    <dsp:sp modelId="{5D8A6C99-E1F7-4CD8-BD6E-54EBA1C9CF76}">
      <dsp:nvSpPr>
        <dsp:cNvPr id="0" name=""/>
        <dsp:cNvSpPr/>
      </dsp:nvSpPr>
      <dsp:spPr>
        <a:xfrm rot="3600000">
          <a:off x="1420992" y="980433"/>
          <a:ext cx="501045" cy="168174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700" kern="1200"/>
        </a:p>
      </dsp:txBody>
      <dsp:txXfrm>
        <a:off x="1471444" y="1014068"/>
        <a:ext cx="400141" cy="100904"/>
      </dsp:txXfrm>
    </dsp:sp>
    <dsp:sp modelId="{C11F03FC-89D3-4EF8-96A7-01800B830C2A}">
      <dsp:nvSpPr>
        <dsp:cNvPr id="0" name=""/>
        <dsp:cNvSpPr/>
      </dsp:nvSpPr>
      <dsp:spPr>
        <a:xfrm>
          <a:off x="1587842" y="1511594"/>
          <a:ext cx="960996" cy="4804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400" kern="1200" dirty="0" err="1"/>
            <a:t>Controller</a:t>
          </a:r>
          <a:endParaRPr lang="cs-CZ" sz="1400" kern="1200" dirty="0"/>
        </a:p>
      </dsp:txBody>
      <dsp:txXfrm>
        <a:off x="1601915" y="1525667"/>
        <a:ext cx="932850" cy="452352"/>
      </dsp:txXfrm>
    </dsp:sp>
    <dsp:sp modelId="{3A1BA586-081C-4D31-A7E4-C2DDD7DBE400}">
      <dsp:nvSpPr>
        <dsp:cNvPr id="0" name=""/>
        <dsp:cNvSpPr/>
      </dsp:nvSpPr>
      <dsp:spPr>
        <a:xfrm rot="10800000">
          <a:off x="1024166" y="1667755"/>
          <a:ext cx="501045" cy="168174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700" kern="1200"/>
        </a:p>
      </dsp:txBody>
      <dsp:txXfrm rot="10800000">
        <a:off x="1074618" y="1701390"/>
        <a:ext cx="400141" cy="100904"/>
      </dsp:txXfrm>
    </dsp:sp>
    <dsp:sp modelId="{8F696915-1F41-430F-91A4-F94EAA5299B8}">
      <dsp:nvSpPr>
        <dsp:cNvPr id="0" name=""/>
        <dsp:cNvSpPr/>
      </dsp:nvSpPr>
      <dsp:spPr>
        <a:xfrm>
          <a:off x="539" y="1511594"/>
          <a:ext cx="960996" cy="4804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400" kern="1200" dirty="0"/>
            <a:t>Model</a:t>
          </a:r>
        </a:p>
      </dsp:txBody>
      <dsp:txXfrm>
        <a:off x="14612" y="1525667"/>
        <a:ext cx="932850" cy="452352"/>
      </dsp:txXfrm>
    </dsp:sp>
    <dsp:sp modelId="{664C749C-9E45-4BA2-AE32-2B12373B8C42}">
      <dsp:nvSpPr>
        <dsp:cNvPr id="0" name=""/>
        <dsp:cNvSpPr/>
      </dsp:nvSpPr>
      <dsp:spPr>
        <a:xfrm rot="18000000">
          <a:off x="627340" y="980433"/>
          <a:ext cx="501045" cy="168174"/>
        </a:xfrm>
        <a:prstGeom prst="left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700" kern="1200"/>
        </a:p>
      </dsp:txBody>
      <dsp:txXfrm>
        <a:off x="677792" y="1014068"/>
        <a:ext cx="400141" cy="100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1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678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672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497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73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681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1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8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6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5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atags.nl/alle-meta-tags-overzicht/meta-data-dublin-core/" TargetMode="External"/><Relationship Id="rId2" Type="http://schemas.openxmlformats.org/officeDocument/2006/relationships/hyperlink" Target="https://developers.facebook.com/docs/sharing/webmaster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hema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search/docs/guides/search-galler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ma.org/Product" TargetMode="External"/><Relationship Id="rId2" Type="http://schemas.openxmlformats.org/officeDocument/2006/relationships/hyperlink" Target="https://schema.org/Even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webmasters/markup-helper/u/0/" TargetMode="External"/><Relationship Id="rId2" Type="http://schemas.openxmlformats.org/officeDocument/2006/relationships/hyperlink" Target="https://schem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rch.google.com/test/rich-result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es.cz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sotemp.vse.cz/~xname" TargetMode="External"/><Relationship Id="rId2" Type="http://schemas.openxmlformats.org/officeDocument/2006/relationships/hyperlink" Target="https://vpn.vse.cz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18EBB-9788-4C27-A09C-D6AECFD9A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rgbClr val="90C226"/>
                </a:solidFill>
              </a:rPr>
              <a:t>4iz160</a:t>
            </a:r>
            <a:br>
              <a:rPr lang="cs-CZ" dirty="0">
                <a:solidFill>
                  <a:srgbClr val="90C226"/>
                </a:solidFill>
              </a:rPr>
            </a:br>
            <a:r>
              <a:rPr lang="cs-CZ" sz="3200" dirty="0">
                <a:solidFill>
                  <a:srgbClr val="90C226"/>
                </a:solidFill>
              </a:rPr>
              <a:t>3. cvičení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DB82FE-2006-405C-AF6F-879F43D77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Stanislav Vojíř</a:t>
            </a:r>
          </a:p>
        </p:txBody>
      </p:sp>
    </p:spTree>
    <p:extLst>
      <p:ext uri="{BB962C8B-B14F-4D97-AF65-F5344CB8AC3E}">
        <p14:creationId xmlns:p14="http://schemas.microsoft.com/office/powerpoint/2010/main" val="99555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659953-B8E4-476F-BEA2-6DA956DE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Metadata na internetu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520BD0-C347-45E8-B43D-6A4ABB019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cs-CZ" dirty="0"/>
              <a:t>Základní informace o stránce</a:t>
            </a:r>
          </a:p>
          <a:p>
            <a:pPr lvl="1"/>
            <a:r>
              <a:rPr lang="cs-CZ" dirty="0" err="1"/>
              <a:t>title</a:t>
            </a:r>
            <a:endParaRPr lang="cs-CZ" dirty="0"/>
          </a:p>
          <a:p>
            <a:pPr lvl="1"/>
            <a:r>
              <a:rPr lang="cs-CZ" dirty="0"/>
              <a:t>Meta tagy</a:t>
            </a:r>
          </a:p>
          <a:p>
            <a:pPr lvl="2"/>
            <a:r>
              <a:rPr lang="cs-CZ" dirty="0" err="1"/>
              <a:t>charset</a:t>
            </a:r>
            <a:endParaRPr lang="cs-CZ" dirty="0"/>
          </a:p>
          <a:p>
            <a:pPr lvl="2"/>
            <a:r>
              <a:rPr lang="cs-CZ" dirty="0" err="1"/>
              <a:t>author</a:t>
            </a:r>
            <a:r>
              <a:rPr lang="cs-CZ" dirty="0"/>
              <a:t>, </a:t>
            </a:r>
            <a:r>
              <a:rPr lang="cs-CZ" dirty="0" err="1"/>
              <a:t>description</a:t>
            </a:r>
            <a:r>
              <a:rPr lang="cs-CZ" dirty="0"/>
              <a:t>, (</a:t>
            </a:r>
            <a:r>
              <a:rPr lang="cs-CZ" dirty="0" err="1"/>
              <a:t>robots</a:t>
            </a:r>
            <a:r>
              <a:rPr lang="cs-CZ" dirty="0"/>
              <a:t>, </a:t>
            </a:r>
            <a:r>
              <a:rPr lang="cs-CZ" dirty="0" err="1"/>
              <a:t>keywords</a:t>
            </a:r>
            <a:r>
              <a:rPr lang="cs-CZ" dirty="0"/>
              <a:t>,…)</a:t>
            </a:r>
          </a:p>
          <a:p>
            <a:pPr lvl="2"/>
            <a:r>
              <a:rPr lang="cs-CZ" dirty="0" err="1"/>
              <a:t>canonical</a:t>
            </a:r>
            <a:endParaRPr lang="cs-CZ" dirty="0"/>
          </a:p>
          <a:p>
            <a:pPr marL="914400" lvl="2" indent="0">
              <a:buNone/>
            </a:pPr>
            <a:endParaRPr lang="cs-CZ" dirty="0"/>
          </a:p>
          <a:p>
            <a:r>
              <a:rPr lang="cs-CZ" dirty="0"/>
              <a:t>Rozšířené meta informace</a:t>
            </a:r>
          </a:p>
          <a:p>
            <a:pPr lvl="1"/>
            <a:r>
              <a:rPr lang="cs-CZ" dirty="0"/>
              <a:t>OG (open </a:t>
            </a:r>
            <a:r>
              <a:rPr lang="cs-CZ" dirty="0" err="1"/>
              <a:t>graph</a:t>
            </a:r>
            <a:r>
              <a:rPr lang="cs-CZ" dirty="0"/>
              <a:t>) meta tagy</a:t>
            </a:r>
          </a:p>
          <a:p>
            <a:pPr lvl="2"/>
            <a:r>
              <a:rPr lang="cs-CZ" dirty="0">
                <a:hlinkClick r:id="rId2"/>
              </a:rPr>
              <a:t>FB Manuál k OG meta tagům</a:t>
            </a:r>
            <a:endParaRPr lang="cs-CZ" dirty="0"/>
          </a:p>
          <a:p>
            <a:pPr lvl="1"/>
            <a:r>
              <a:rPr lang="cs-CZ" dirty="0"/>
              <a:t>DC (Dublin </a:t>
            </a:r>
            <a:r>
              <a:rPr lang="cs-CZ" dirty="0" err="1"/>
              <a:t>Core</a:t>
            </a:r>
            <a:r>
              <a:rPr lang="cs-CZ" dirty="0"/>
              <a:t>) meta tagy</a:t>
            </a:r>
          </a:p>
          <a:p>
            <a:pPr lvl="2"/>
            <a:r>
              <a:rPr lang="cs-CZ" dirty="0">
                <a:hlinkClick r:id="rId3"/>
              </a:rPr>
              <a:t>Příklad DC meta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223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185459-9E70-4F14-ABE4-5858D66F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Metadata vs.</a:t>
            </a:r>
            <a:r>
              <a:rPr lang="en-US" dirty="0"/>
              <a:t> s</a:t>
            </a:r>
            <a:r>
              <a:rPr lang="cs-CZ" dirty="0" err="1"/>
              <a:t>émantická</a:t>
            </a:r>
            <a:r>
              <a:rPr lang="cs-CZ" dirty="0"/>
              <a:t> data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7088E1-02A8-4CA9-AF5E-107435E50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 většině stránek máme více prvků (entit), které je možné strojově popsat</a:t>
            </a:r>
          </a:p>
          <a:p>
            <a:pPr lvl="1"/>
            <a:r>
              <a:rPr lang="cs-CZ" dirty="0"/>
              <a:t>Např. na stránce s přehledem novinek máme několik článků, v e-shopu máme na jedné stránce více produktů…</a:t>
            </a:r>
          </a:p>
          <a:p>
            <a:pPr lvl="1"/>
            <a:endParaRPr lang="cs-CZ" dirty="0"/>
          </a:p>
          <a:p>
            <a:r>
              <a:rPr lang="cs-CZ" dirty="0"/>
              <a:t>=&gt; </a:t>
            </a:r>
            <a:r>
              <a:rPr lang="cs-CZ"/>
              <a:t>rozšíření popisu </a:t>
            </a:r>
            <a:r>
              <a:rPr lang="cs-CZ" dirty="0"/>
              <a:t>stránek pomocí strukturovaných sémantických dat</a:t>
            </a:r>
          </a:p>
        </p:txBody>
      </p:sp>
    </p:spTree>
    <p:extLst>
      <p:ext uri="{BB962C8B-B14F-4D97-AF65-F5344CB8AC3E}">
        <p14:creationId xmlns:p14="http://schemas.microsoft.com/office/powerpoint/2010/main" val="3718496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2C5E6F-72F7-4C51-9147-E39B83B6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Sémantická data na webu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DB6B12-9720-4FF2-8CA5-76CCE266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Sémantické HTML značky již známe…</a:t>
            </a:r>
          </a:p>
          <a:p>
            <a:pPr lvl="1"/>
            <a:r>
              <a:rPr lang="cs-CZ" dirty="0"/>
              <a:t>h1, h2, h3, </a:t>
            </a:r>
            <a:r>
              <a:rPr lang="cs-CZ" dirty="0" err="1"/>
              <a:t>article</a:t>
            </a:r>
            <a:r>
              <a:rPr lang="cs-CZ" dirty="0"/>
              <a:t>, </a:t>
            </a:r>
            <a:r>
              <a:rPr lang="cs-CZ" dirty="0" err="1"/>
              <a:t>section</a:t>
            </a:r>
            <a:r>
              <a:rPr lang="cs-CZ" dirty="0"/>
              <a:t>, </a:t>
            </a:r>
            <a:r>
              <a:rPr lang="cs-CZ" dirty="0" err="1"/>
              <a:t>main</a:t>
            </a:r>
            <a:r>
              <a:rPr lang="cs-CZ" dirty="0"/>
              <a:t>, …</a:t>
            </a:r>
          </a:p>
          <a:p>
            <a:pPr lvl="1"/>
            <a:endParaRPr lang="cs-CZ" dirty="0"/>
          </a:p>
          <a:p>
            <a:r>
              <a:rPr lang="cs-CZ" dirty="0"/>
              <a:t>Varianty rozšířeného zadání sémantických dat:</a:t>
            </a:r>
          </a:p>
          <a:p>
            <a:pPr lvl="1"/>
            <a:r>
              <a:rPr lang="en-US" dirty="0"/>
              <a:t>Microdata</a:t>
            </a:r>
          </a:p>
          <a:p>
            <a:pPr lvl="1"/>
            <a:r>
              <a:rPr lang="en-US" dirty="0" err="1"/>
              <a:t>RDFa</a:t>
            </a:r>
            <a:endParaRPr lang="en-US" dirty="0"/>
          </a:p>
          <a:p>
            <a:pPr lvl="1"/>
            <a:r>
              <a:rPr lang="en-US" dirty="0"/>
              <a:t>JSON</a:t>
            </a:r>
            <a:r>
              <a:rPr lang="cs-CZ" dirty="0"/>
              <a:t>-</a:t>
            </a:r>
            <a:r>
              <a:rPr lang="en-US" dirty="0"/>
              <a:t>LD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819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2A2816-7E80-4FE4-B082-4911246B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Rozšířená sémantická data na webu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CB5390-8BF0-4543-84D0-8CA5E4652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Popisujeme základní typy entit, které je možné zobrazit např. ve výsledcích vyhledávání</a:t>
            </a:r>
          </a:p>
          <a:p>
            <a:pPr lvl="1"/>
            <a:r>
              <a:rPr lang="cs-CZ" dirty="0"/>
              <a:t>Event, </a:t>
            </a:r>
            <a:r>
              <a:rPr lang="cs-CZ" dirty="0" err="1"/>
              <a:t>Organization</a:t>
            </a:r>
            <a:r>
              <a:rPr lang="cs-CZ" dirty="0"/>
              <a:t>, Person, Place, </a:t>
            </a:r>
            <a:r>
              <a:rPr lang="cs-CZ" dirty="0" err="1"/>
              <a:t>Product</a:t>
            </a:r>
            <a:r>
              <a:rPr lang="cs-CZ" dirty="0"/>
              <a:t>, </a:t>
            </a:r>
            <a:r>
              <a:rPr lang="cs-CZ" dirty="0" err="1"/>
              <a:t>Article</a:t>
            </a:r>
            <a:r>
              <a:rPr lang="cs-CZ" dirty="0"/>
              <a:t>, </a:t>
            </a:r>
            <a:r>
              <a:rPr lang="cs-CZ" dirty="0" err="1"/>
              <a:t>Movie</a:t>
            </a:r>
            <a:r>
              <a:rPr lang="cs-CZ" dirty="0"/>
              <a:t>, </a:t>
            </a:r>
            <a:r>
              <a:rPr lang="cs-CZ" dirty="0" err="1"/>
              <a:t>Book</a:t>
            </a:r>
            <a:r>
              <a:rPr lang="cs-CZ" dirty="0"/>
              <a:t>…</a:t>
            </a:r>
          </a:p>
          <a:p>
            <a:pPr lvl="1"/>
            <a:endParaRPr lang="cs-CZ" dirty="0"/>
          </a:p>
          <a:p>
            <a:r>
              <a:rPr lang="cs-CZ" dirty="0"/>
              <a:t>Ve všech případech vycházíme z jednotného popisu „schématu“ dané entity</a:t>
            </a:r>
          </a:p>
          <a:p>
            <a:pPr lvl="1"/>
            <a:r>
              <a:rPr lang="cs-CZ" dirty="0">
                <a:hlinkClick r:id="rId2"/>
              </a:rPr>
              <a:t>https://schema.org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Popisy entit se liší způsobem zápisu, ale jejich hodnoty jsou vlastně stejné</a:t>
            </a:r>
          </a:p>
          <a:p>
            <a:endParaRPr lang="cs-CZ" dirty="0"/>
          </a:p>
          <a:p>
            <a:r>
              <a:rPr lang="cs-CZ" dirty="0"/>
              <a:t>Pro zobrazení ve vyhledávači je nezbytné, aby byla naplněna minimální sada dat vyžadovaná daným vyhledávačem (např. název, datum, obrázek atd.)</a:t>
            </a:r>
          </a:p>
          <a:p>
            <a:r>
              <a:rPr lang="cs-CZ" dirty="0"/>
              <a:t>Obdobně už jdou sémanticky označovat také HTML e-maily např. pro </a:t>
            </a:r>
            <a:r>
              <a:rPr lang="cs-CZ" dirty="0" err="1"/>
              <a:t>GMail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729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986E30-A8E6-4A9B-88B4-00A3C410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Rozšířená sémantická data na webu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EDB0D1-C651-4680-B8C5-44A789E09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Snippety</a:t>
            </a:r>
            <a:r>
              <a:rPr lang="cs-CZ" dirty="0"/>
              <a:t> ve vyhledávání</a:t>
            </a:r>
          </a:p>
          <a:p>
            <a:pPr lvl="1"/>
            <a:r>
              <a:rPr lang="cs-CZ" dirty="0"/>
              <a:t>Zobrazení posledních novinek, rozcestník top stránek, pozice na mapě, logo společnosti...</a:t>
            </a:r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r>
              <a:rPr lang="cs-CZ" dirty="0">
                <a:hlinkClick r:id="rId2"/>
              </a:rPr>
              <a:t>Galerie </a:t>
            </a:r>
            <a:r>
              <a:rPr lang="cs-CZ" dirty="0" err="1">
                <a:hlinkClick r:id="rId2"/>
              </a:rPr>
              <a:t>snippetů</a:t>
            </a:r>
            <a:r>
              <a:rPr lang="cs-CZ" dirty="0">
                <a:hlinkClick r:id="rId2"/>
              </a:rPr>
              <a:t> Google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683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A6358D-6475-468E-8176-6E50EF5A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Rozšířená sémantická data na webu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A224D0-969A-4AD3-809E-38E9B8A12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FFC000"/>
                </a:solidFill>
              </a:rPr>
              <a:t>Načtěte si v prohlížeči tyto stránky:</a:t>
            </a:r>
          </a:p>
          <a:p>
            <a:pPr lvl="1"/>
            <a:r>
              <a:rPr lang="cs-CZ" dirty="0">
                <a:hlinkClick r:id="rId2"/>
              </a:rPr>
              <a:t>https://schema.org/Event</a:t>
            </a:r>
            <a:r>
              <a:rPr lang="cs-CZ" dirty="0"/>
              <a:t> </a:t>
            </a:r>
          </a:p>
          <a:p>
            <a:pPr lvl="1"/>
            <a:r>
              <a:rPr lang="cs-CZ" dirty="0">
                <a:hlinkClick r:id="rId3"/>
              </a:rPr>
              <a:t>https://schema.org/Product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7157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7EBFF5-E78F-4616-B27C-F5F2C3EE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Nástroje pro sémantická data na webu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C7593D-7BF5-47D7-ADF2-FDC2E5848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Schema.org</a:t>
            </a:r>
            <a:endParaRPr lang="cs-CZ" dirty="0"/>
          </a:p>
          <a:p>
            <a:pPr lvl="1"/>
            <a:r>
              <a:rPr lang="cs-CZ" dirty="0"/>
              <a:t>Popis jednotlivých schémat, ukázkové příklady použití, srovnání syntaxí</a:t>
            </a:r>
          </a:p>
          <a:p>
            <a:pPr lvl="1"/>
            <a:endParaRPr lang="en-US" dirty="0"/>
          </a:p>
          <a:p>
            <a:r>
              <a:rPr lang="cs-CZ" dirty="0">
                <a:hlinkClick r:id="rId3"/>
              </a:rPr>
              <a:t>Pomocník pro práci se strukturovanými značkami Google</a:t>
            </a:r>
            <a:endParaRPr lang="cs-CZ" dirty="0">
              <a:hlinkClick r:id="rId4"/>
            </a:endParaRPr>
          </a:p>
          <a:p>
            <a:r>
              <a:rPr lang="en-US" dirty="0">
                <a:hlinkClick r:id="rId4"/>
              </a:rPr>
              <a:t>Tester </a:t>
            </a:r>
            <a:r>
              <a:rPr lang="en-US" dirty="0" err="1">
                <a:hlinkClick r:id="rId4"/>
              </a:rPr>
              <a:t>ro</a:t>
            </a:r>
            <a:r>
              <a:rPr lang="cs-CZ" dirty="0">
                <a:hlinkClick r:id="rId4"/>
              </a:rPr>
              <a:t>zšířených výsledků na Googlu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>
                <a:solidFill>
                  <a:srgbClr val="FFC000"/>
                </a:solidFill>
              </a:rPr>
              <a:t>Načtěte si v pomocníku pro práci se strukturovanými daty jednu z novinek ze školního webu a zkuste doplnit označení dat pro článek</a:t>
            </a:r>
          </a:p>
        </p:txBody>
      </p:sp>
    </p:spTree>
    <p:extLst>
      <p:ext uri="{BB962C8B-B14F-4D97-AF65-F5344CB8AC3E}">
        <p14:creationId xmlns:p14="http://schemas.microsoft.com/office/powerpoint/2010/main" val="2035296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0E6619-0B9A-43F6-812E-3E6E5E6E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99156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93B123-E74C-4404-9439-BD34A2E3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Architektury IS pro integraci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B9A0F9F-0315-491C-A154-801A499A0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Co je to „architektura informačního systému“?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6AE7FB8-8010-494C-BE29-50944513C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2914356"/>
            <a:ext cx="46672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79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E501B0-502A-459C-BB91-AA870BC0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Funkční architektura IS pro integraci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3D7005-96CC-4383-9845-ABA32B6B5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Popis jednotlivých funkcí a jejich obsahu</a:t>
            </a:r>
          </a:p>
          <a:p>
            <a:pPr lvl="1"/>
            <a:r>
              <a:rPr lang="cs-CZ" dirty="0"/>
              <a:t>= to, co má výsledný systém umět</a:t>
            </a:r>
          </a:p>
          <a:p>
            <a:pPr lvl="1"/>
            <a:r>
              <a:rPr lang="cs-CZ" dirty="0"/>
              <a:t>Je nutné postupně rozložit požadované funkcionality na dílčí části, které odpovídají požadavkům koncových uživatelů</a:t>
            </a:r>
          </a:p>
          <a:p>
            <a:pPr lvl="1"/>
            <a:r>
              <a:rPr lang="cs-CZ" dirty="0"/>
              <a:t>Např. „popis zdroje“ =&gt; </a:t>
            </a:r>
          </a:p>
          <a:p>
            <a:pPr lvl="2"/>
            <a:r>
              <a:rPr lang="cs-CZ" dirty="0"/>
              <a:t>Jmenný popis</a:t>
            </a:r>
          </a:p>
          <a:p>
            <a:pPr lvl="2"/>
            <a:r>
              <a:rPr lang="cs-CZ" dirty="0"/>
              <a:t>Věcný popis</a:t>
            </a:r>
          </a:p>
          <a:p>
            <a:pPr lvl="2"/>
            <a:r>
              <a:rPr lang="cs-CZ" dirty="0"/>
              <a:t>Informace o dostupnosti</a:t>
            </a:r>
          </a:p>
          <a:p>
            <a:pPr lvl="2"/>
            <a:r>
              <a:rPr lang="cs-CZ" dirty="0"/>
              <a:t>Kontakty na provozovatele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8762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A6304F-3325-4F67-811E-F0FD5526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3. cvičení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818A91-4283-4BDC-A544-F23DC46C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Opakování – vyhledávání, přístup k datům v IS a knihovnách</a:t>
            </a:r>
          </a:p>
          <a:p>
            <a:r>
              <a:rPr lang="cs-CZ" dirty="0"/>
              <a:t>Data a metadata</a:t>
            </a:r>
          </a:p>
          <a:p>
            <a:r>
              <a:rPr lang="cs-CZ" dirty="0"/>
              <a:t>Metadata a sémantická data na internetu</a:t>
            </a:r>
          </a:p>
          <a:p>
            <a:r>
              <a:rPr lang="cs-CZ" dirty="0"/>
              <a:t>Architektury IS pro integraci informačních zdrojů</a:t>
            </a:r>
          </a:p>
          <a:p>
            <a:r>
              <a:rPr lang="cs-CZ" dirty="0"/>
              <a:t>Výukový server eso.vse.cz</a:t>
            </a:r>
          </a:p>
        </p:txBody>
      </p:sp>
    </p:spTree>
    <p:extLst>
      <p:ext uri="{BB962C8B-B14F-4D97-AF65-F5344CB8AC3E}">
        <p14:creationId xmlns:p14="http://schemas.microsoft.com/office/powerpoint/2010/main" val="91643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55AB02-4687-41BD-8CA3-47E72B7A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Procesní architektura IS pro integraci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035D007-807C-4721-8768-1237A68F9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Hlavním úkolem IS pro integraci infomačních zdrojů je poskytnout uživateli v jednotném prostředí relevantní primární informace… </a:t>
            </a:r>
          </a:p>
          <a:p>
            <a:pPr lvl="1"/>
            <a:r>
              <a:rPr lang="cs-CZ" dirty="0"/>
              <a:t>Jak to ale souvisí s nějakými procesy?</a:t>
            </a:r>
          </a:p>
          <a:p>
            <a:pPr lvl="1"/>
            <a:r>
              <a:rPr lang="cs-CZ" i="1" dirty="0">
                <a:solidFill>
                  <a:srgbClr val="FFC000"/>
                </a:solidFill>
              </a:rPr>
              <a:t>Víte něco o business procesech?</a:t>
            </a:r>
          </a:p>
          <a:p>
            <a:pPr lvl="1"/>
            <a:endParaRPr lang="cs-CZ" dirty="0"/>
          </a:p>
          <a:p>
            <a:r>
              <a:rPr lang="cs-CZ" dirty="0"/>
              <a:t>Při integraci informačních zdrojů je nutné počítat jak se zdroji v elektronické, tak také v klasické podobě. </a:t>
            </a:r>
          </a:p>
        </p:txBody>
      </p:sp>
    </p:spTree>
    <p:extLst>
      <p:ext uri="{BB962C8B-B14F-4D97-AF65-F5344CB8AC3E}">
        <p14:creationId xmlns:p14="http://schemas.microsoft.com/office/powerpoint/2010/main" val="3067726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52D29A-27C7-44CD-9335-69664E7E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Technologická architektura IS pro integraci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11E863-0451-4294-8D19-74C32911E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Dle míry rozčlenění (vrstvení) skupin funkcí:</a:t>
            </a:r>
          </a:p>
          <a:p>
            <a:pPr lvl="1"/>
            <a:r>
              <a:rPr lang="cs-CZ" dirty="0"/>
              <a:t>Monolitické systémy</a:t>
            </a:r>
          </a:p>
          <a:p>
            <a:pPr lvl="1"/>
            <a:r>
              <a:rPr lang="cs-CZ" dirty="0"/>
              <a:t>Dvouvrstvá architektura</a:t>
            </a:r>
          </a:p>
          <a:p>
            <a:pPr lvl="2"/>
            <a:r>
              <a:rPr lang="cs-CZ" dirty="0"/>
              <a:t>Prezenční vrstva oddělena od vrstvy datově-aplikační</a:t>
            </a:r>
          </a:p>
          <a:p>
            <a:pPr lvl="1"/>
            <a:r>
              <a:rPr lang="cs-CZ" dirty="0"/>
              <a:t>Třívrstvá architektura</a:t>
            </a:r>
          </a:p>
          <a:p>
            <a:pPr lvl="2"/>
            <a:r>
              <a:rPr lang="cs-CZ" dirty="0"/>
              <a:t>Prezenční, aplikační a datová vrstva</a:t>
            </a:r>
          </a:p>
          <a:p>
            <a:pPr lvl="1"/>
            <a:r>
              <a:rPr lang="cs-CZ" dirty="0"/>
              <a:t>Vícevrstvé architektury</a:t>
            </a:r>
          </a:p>
          <a:p>
            <a:pPr lvl="1"/>
            <a:endParaRPr lang="cs-CZ" dirty="0"/>
          </a:p>
          <a:p>
            <a:r>
              <a:rPr lang="cs-CZ" dirty="0"/>
              <a:t>Centralizované vs. distribuované systémy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BFE5357-4298-45DD-B513-DF904E661A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2018917"/>
              </p:ext>
            </p:extLst>
          </p:nvPr>
        </p:nvGraphicFramePr>
        <p:xfrm>
          <a:off x="8215533" y="3151163"/>
          <a:ext cx="2549378" cy="2129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676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5287AA-8BB5-4233-98F3-0F68CA65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Technologická architektura IS pro integraci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FE6DDF4-E2BE-44CF-967A-FD784A3E0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Typy klientů:</a:t>
            </a:r>
          </a:p>
          <a:p>
            <a:pPr lvl="1"/>
            <a:r>
              <a:rPr lang="cs-CZ" dirty="0"/>
              <a:t>Tlustý klient</a:t>
            </a:r>
          </a:p>
          <a:p>
            <a:pPr lvl="2"/>
            <a:r>
              <a:rPr lang="cs-CZ" dirty="0"/>
              <a:t>Obsahuje prezentační i aplikační vrstvu</a:t>
            </a:r>
          </a:p>
          <a:p>
            <a:pPr lvl="1"/>
            <a:r>
              <a:rPr lang="cs-CZ" dirty="0"/>
              <a:t>Tenký klient </a:t>
            </a:r>
          </a:p>
          <a:p>
            <a:pPr lvl="2"/>
            <a:r>
              <a:rPr lang="cs-CZ" dirty="0"/>
              <a:t>Obsahuje jen prezenční vrstvu</a:t>
            </a:r>
          </a:p>
          <a:p>
            <a:pPr lvl="1"/>
            <a:r>
              <a:rPr lang="cs-CZ" dirty="0"/>
              <a:t>Terminálový klient (např. i vzdálená plocha…)</a:t>
            </a:r>
          </a:p>
          <a:p>
            <a:pPr lvl="1"/>
            <a:endParaRPr lang="cs-CZ" dirty="0"/>
          </a:p>
          <a:p>
            <a:r>
              <a:rPr lang="cs-CZ" i="1" dirty="0">
                <a:solidFill>
                  <a:srgbClr val="FFC000"/>
                </a:solidFill>
              </a:rPr>
              <a:t>Jakým typem klienta je webový prohlížeč?</a:t>
            </a:r>
          </a:p>
        </p:txBody>
      </p:sp>
    </p:spTree>
    <p:extLst>
      <p:ext uri="{BB962C8B-B14F-4D97-AF65-F5344CB8AC3E}">
        <p14:creationId xmlns:p14="http://schemas.microsoft.com/office/powerpoint/2010/main" val="852376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970D95-9D35-466E-88C7-A9E80496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Centralizovaný model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4E5679-39CE-4A84-AED5-0F772233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cs-CZ" dirty="0"/>
              <a:t>Veškerá data a služby jsou uloženy na centrálním serveru</a:t>
            </a:r>
          </a:p>
          <a:p>
            <a:pPr lvl="1"/>
            <a:r>
              <a:rPr lang="cs-CZ" dirty="0"/>
              <a:t>Centrální editace</a:t>
            </a:r>
          </a:p>
          <a:p>
            <a:pPr lvl="1"/>
            <a:r>
              <a:rPr lang="cs-CZ" dirty="0"/>
              <a:t>Replikace</a:t>
            </a:r>
          </a:p>
          <a:p>
            <a:pPr lvl="1"/>
            <a:r>
              <a:rPr lang="cs-CZ" dirty="0"/>
              <a:t>Synchronizace</a:t>
            </a:r>
          </a:p>
          <a:p>
            <a:pPr lvl="1"/>
            <a:endParaRPr lang="cs-CZ" dirty="0"/>
          </a:p>
          <a:p>
            <a:r>
              <a:rPr lang="cs-CZ" dirty="0"/>
              <a:t>Výhody</a:t>
            </a:r>
          </a:p>
          <a:p>
            <a:pPr lvl="1"/>
            <a:r>
              <a:rPr lang="cs-CZ" dirty="0"/>
              <a:t>Jednotnost dat, jednodušší správa, jednoduché zajištění přístupu</a:t>
            </a:r>
          </a:p>
          <a:p>
            <a:r>
              <a:rPr lang="cs-CZ" dirty="0"/>
              <a:t>Nevýhody</a:t>
            </a:r>
          </a:p>
          <a:p>
            <a:pPr lvl="1"/>
            <a:r>
              <a:rPr lang="cs-CZ" dirty="0"/>
              <a:t>Nutnost zajistit ochotu k přechodu na centralizovaný model, pouze pro uzavřené skupiny; závislost na centrálním prvku</a:t>
            </a:r>
          </a:p>
          <a:p>
            <a:pPr lvl="1"/>
            <a:endParaRPr lang="cs-CZ" dirty="0"/>
          </a:p>
          <a:p>
            <a:r>
              <a:rPr lang="cs-CZ" dirty="0"/>
              <a:t>Např. </a:t>
            </a:r>
            <a:r>
              <a:rPr lang="cs-CZ" dirty="0">
                <a:hlinkClick r:id="rId2"/>
              </a:rPr>
              <a:t>https://theses.cz</a:t>
            </a:r>
            <a:r>
              <a:rPr lang="cs-CZ" dirty="0"/>
              <a:t>, </a:t>
            </a:r>
            <a:r>
              <a:rPr lang="cs-CZ" dirty="0" err="1"/>
              <a:t>Ebsco</a:t>
            </a:r>
            <a:r>
              <a:rPr lang="cs-CZ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49660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711F6A-9C93-423A-AB19-D3FF4EEC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Distribuovaný model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BCF2A5-7702-49E2-A64A-60EA4E944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lang="cs-CZ" dirty="0"/>
              <a:t>Jednotlivé informační zdroje jsou využívány jako služby</a:t>
            </a:r>
          </a:p>
          <a:p>
            <a:r>
              <a:rPr lang="cs-CZ" dirty="0"/>
              <a:t>Není dosaženo kompletní jednotnosti, ale jednotlivé IS (služby) si zachovávají autonomii</a:t>
            </a:r>
          </a:p>
          <a:p>
            <a:endParaRPr lang="cs-CZ" dirty="0"/>
          </a:p>
          <a:p>
            <a:r>
              <a:rPr lang="cs-CZ" dirty="0"/>
              <a:t>Výhody:</a:t>
            </a:r>
          </a:p>
          <a:p>
            <a:pPr lvl="1"/>
            <a:r>
              <a:rPr lang="cs-CZ" dirty="0"/>
              <a:t>Volná spolupráce obvykle využívající API</a:t>
            </a:r>
          </a:p>
          <a:p>
            <a:pPr lvl="1"/>
            <a:r>
              <a:rPr lang="cs-CZ" dirty="0"/>
              <a:t>Velká dynamičnost a flexibilita</a:t>
            </a:r>
          </a:p>
          <a:p>
            <a:pPr lvl="1"/>
            <a:r>
              <a:rPr lang="cs-CZ" dirty="0"/>
              <a:t>Principy SOA</a:t>
            </a:r>
          </a:p>
          <a:p>
            <a:pPr lvl="1"/>
            <a:endParaRPr lang="cs-CZ" dirty="0"/>
          </a:p>
          <a:p>
            <a:r>
              <a:rPr lang="cs-CZ" dirty="0"/>
              <a:t>Nevýhody:</a:t>
            </a:r>
          </a:p>
          <a:p>
            <a:pPr lvl="1"/>
            <a:r>
              <a:rPr lang="cs-CZ" dirty="0"/>
              <a:t>Nekonzistence v datové a aplikační vrstvě</a:t>
            </a:r>
          </a:p>
          <a:p>
            <a:pPr lvl="1"/>
            <a:r>
              <a:rPr lang="cs-CZ" dirty="0"/>
              <a:t>Velký důraz na konvertory a adaptéry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69063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517403-90D9-45D6-B33F-957186B5D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Od sdílení dat až po tvorbu mezipodnikových systémů… </a:t>
            </a:r>
          </a:p>
          <a:p>
            <a:pPr lvl="1"/>
            <a:r>
              <a:rPr lang="cs-CZ" dirty="0"/>
              <a:t>Ale o tom více </a:t>
            </a:r>
            <a:r>
              <a:rPr lang="cs-CZ"/>
              <a:t>až příště </a:t>
            </a:r>
            <a:r>
              <a:rPr lang="cs-CZ"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337C620-FE2B-41B4-B2F6-AD078316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Úrovně integrace</a:t>
            </a:r>
          </a:p>
        </p:txBody>
      </p:sp>
    </p:spTree>
    <p:extLst>
      <p:ext uri="{BB962C8B-B14F-4D97-AF65-F5344CB8AC3E}">
        <p14:creationId xmlns:p14="http://schemas.microsoft.com/office/powerpoint/2010/main" val="3488186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3D36B3-CC55-48C6-ABD6-C2B76F45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09F984E-092E-4782-941F-13DBDD7C3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7801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590D27-A639-4861-A658-28F1A2BE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Výukový server esotemp.vse.cz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678241-59DB-41E3-B9B7-69D1CB10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Linuxový server s klasickou kombinací </a:t>
            </a:r>
            <a:r>
              <a:rPr lang="cs-CZ" dirty="0" err="1"/>
              <a:t>Apache</a:t>
            </a:r>
            <a:r>
              <a:rPr lang="cs-CZ" dirty="0"/>
              <a:t> + PHP + MySQL</a:t>
            </a:r>
          </a:p>
          <a:p>
            <a:r>
              <a:rPr lang="cs-CZ" dirty="0"/>
              <a:t>Budeme jej používat ke spouštění některých ukázkových příkladů</a:t>
            </a:r>
          </a:p>
          <a:p>
            <a:endParaRPr lang="cs-CZ" dirty="0"/>
          </a:p>
          <a:p>
            <a:r>
              <a:rPr lang="cs-CZ" dirty="0"/>
              <a:t>Pro přístup je nutné být na VPN, následně připojení pomocí protokolu SFTP</a:t>
            </a:r>
          </a:p>
          <a:p>
            <a:pPr lvl="1"/>
            <a:r>
              <a:rPr lang="cs-CZ" dirty="0"/>
              <a:t>VPN server:			</a:t>
            </a:r>
            <a:r>
              <a:rPr lang="cs-CZ" dirty="0">
                <a:hlinkClick r:id="rId2"/>
              </a:rPr>
              <a:t>https://vpn.vse.cz</a:t>
            </a:r>
            <a:endParaRPr lang="cs-CZ" dirty="0"/>
          </a:p>
          <a:p>
            <a:pPr lvl="2"/>
            <a:endParaRPr lang="cs-CZ" dirty="0"/>
          </a:p>
          <a:p>
            <a:pPr lvl="1"/>
            <a:r>
              <a:rPr lang="cs-CZ" dirty="0"/>
              <a:t>Adresa serveru:		esotemp.vse.cz</a:t>
            </a:r>
          </a:p>
          <a:p>
            <a:pPr lvl="1"/>
            <a:r>
              <a:rPr lang="cs-CZ" dirty="0"/>
              <a:t>Přihlašovací jméno:	</a:t>
            </a:r>
            <a:r>
              <a:rPr lang="cs-CZ" dirty="0" err="1"/>
              <a:t>xname</a:t>
            </a:r>
            <a:endParaRPr lang="cs-CZ" dirty="0"/>
          </a:p>
          <a:p>
            <a:pPr lvl="1"/>
            <a:r>
              <a:rPr lang="cs-CZ" dirty="0"/>
              <a:t>Heslo:				jako do </a:t>
            </a:r>
            <a:r>
              <a:rPr lang="cs-CZ" dirty="0" err="1"/>
              <a:t>InSISu</a:t>
            </a:r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URL adresa vlastního prostoru:	</a:t>
            </a:r>
            <a:r>
              <a:rPr lang="cs-CZ" dirty="0">
                <a:hlinkClick r:id="rId3"/>
              </a:rPr>
              <a:t>https://esotemp.vse.cz/</a:t>
            </a:r>
            <a:r>
              <a:rPr lang="en-US" dirty="0">
                <a:hlinkClick r:id="rId3"/>
              </a:rPr>
              <a:t>~</a:t>
            </a:r>
            <a:r>
              <a:rPr lang="cs-CZ" dirty="0" err="1">
                <a:hlinkClick r:id="rId3"/>
              </a:rPr>
              <a:t>xname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3167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0D064C-8E20-4E2F-A226-7ED39EF2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Výukový server eso.vse.cz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DD3853-314E-4EBF-ABEC-0B06E934E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Zkuste na server eso.vse.cz nahrát HTML soubor se sémantickými daty, </a:t>
            </a:r>
            <a:r>
              <a:rPr lang="cs-CZ" i="1">
                <a:solidFill>
                  <a:srgbClr val="FFC000"/>
                </a:solidFill>
              </a:rPr>
              <a:t>který jste </a:t>
            </a:r>
            <a:r>
              <a:rPr lang="cs-CZ" i="1" dirty="0">
                <a:solidFill>
                  <a:srgbClr val="FFC000"/>
                </a:solidFill>
              </a:rPr>
              <a:t>vytvářeli v praktickém příkladu na dnešní hodině.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69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35DA01-8503-414A-82BE-3C7462A24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cs-CZ" dirty="0"/>
              <a:t>Dotazy?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2877424-5B41-4F9F-BB9E-BBB40C21B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418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4B235A-DFCC-482F-9401-D0C4141D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Přístup ke zdrojům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DAD9A1-D1D0-429D-98B8-23E185306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Co je to autorizace a autentizace uživatelů?</a:t>
            </a:r>
          </a:p>
          <a:p>
            <a:r>
              <a:rPr lang="cs-CZ" i="1" dirty="0">
                <a:solidFill>
                  <a:srgbClr val="FFC000"/>
                </a:solidFill>
              </a:rPr>
              <a:t>Existuje nějaká varianta, jak získat knihu, která není v mé knihovně, ale je k dostání v knihovně jiné?</a:t>
            </a:r>
          </a:p>
          <a:p>
            <a:r>
              <a:rPr lang="cs-CZ" i="1" dirty="0">
                <a:solidFill>
                  <a:srgbClr val="FFC000"/>
                </a:solidFill>
              </a:rPr>
              <a:t>Vzpomněli byste si na nějaký příklad dávkového přístupu k datům uloženým v informačním systému?</a:t>
            </a:r>
          </a:p>
        </p:txBody>
      </p:sp>
    </p:spTree>
    <p:extLst>
      <p:ext uri="{BB962C8B-B14F-4D97-AF65-F5344CB8AC3E}">
        <p14:creationId xmlns:p14="http://schemas.microsoft.com/office/powerpoint/2010/main" val="128284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F0D9C6-448A-4B26-8628-9034C75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Vyhledávání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8B0F85-0E65-405C-AAE7-4E2469981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Co je to přesnost a úplnost vyhledávání?</a:t>
            </a:r>
          </a:p>
          <a:p>
            <a:r>
              <a:rPr lang="cs-CZ" i="1" dirty="0">
                <a:solidFill>
                  <a:srgbClr val="FFC000"/>
                </a:solidFill>
              </a:rPr>
              <a:t>Zvládli byste stručně popsat jednotlivé fáze procesu vyhledávání konkrétních informací?</a:t>
            </a:r>
          </a:p>
          <a:p>
            <a:endParaRPr lang="cs-CZ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00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E3FA9E-03AA-4D9A-8F8A-FB53F45A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 a metadata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FBC52D-8FF9-470E-A74C-7F8493AC2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>
                <a:solidFill>
                  <a:srgbClr val="FFC000"/>
                </a:solidFill>
              </a:rPr>
              <a:t>Co jsou to metadata? Mohli bychom se s nimi někde setkat?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7415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868676-95C9-4CBF-A82B-77CC788B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Metadata informačních zdrojů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E99FD4B4-D10A-4C23-9D0D-C6D3E8FBC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229422"/>
              </p:ext>
            </p:extLst>
          </p:nvPr>
        </p:nvGraphicFramePr>
        <p:xfrm>
          <a:off x="281354" y="1603718"/>
          <a:ext cx="8992821" cy="4438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485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C36545-5305-45E9-94A8-F273A7D0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Metadata informačních zdrojů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735A85-95B7-4FC3-9AAA-7E00DD30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Administrativní</a:t>
            </a:r>
          </a:p>
          <a:p>
            <a:pPr lvl="1"/>
            <a:r>
              <a:rPr lang="cs-CZ" dirty="0"/>
              <a:t>Informace o licencích, řízení životního cyklu a přístupu ke zdroji</a:t>
            </a:r>
          </a:p>
          <a:p>
            <a:r>
              <a:rPr lang="cs-CZ" dirty="0"/>
              <a:t>Popisná</a:t>
            </a:r>
          </a:p>
          <a:p>
            <a:pPr lvl="1"/>
            <a:r>
              <a:rPr lang="cs-CZ" dirty="0"/>
              <a:t>Slouží k vyhledávání zdroje a jeho popisu pro koncové uživatele</a:t>
            </a:r>
          </a:p>
          <a:p>
            <a:r>
              <a:rPr lang="cs-CZ" dirty="0"/>
              <a:t>Technická</a:t>
            </a:r>
          </a:p>
          <a:p>
            <a:pPr lvl="1"/>
            <a:r>
              <a:rPr lang="cs-CZ" dirty="0"/>
              <a:t>Technické vlastnosti zdroje – formáty, protokoly</a:t>
            </a:r>
          </a:p>
          <a:p>
            <a:pPr lvl="1"/>
            <a:r>
              <a:rPr lang="cs-CZ" dirty="0"/>
              <a:t>Slouží k integraci s informačními systémy</a:t>
            </a:r>
          </a:p>
          <a:p>
            <a:r>
              <a:rPr lang="cs-CZ" dirty="0"/>
              <a:t>Strukturální metadata</a:t>
            </a:r>
          </a:p>
          <a:p>
            <a:pPr lvl="1"/>
            <a:r>
              <a:rPr lang="cs-CZ" dirty="0"/>
              <a:t>Vyjadřují vztah s příbuznými zdroji</a:t>
            </a:r>
          </a:p>
        </p:txBody>
      </p:sp>
    </p:spTree>
    <p:extLst>
      <p:ext uri="{BB962C8B-B14F-4D97-AF65-F5344CB8AC3E}">
        <p14:creationId xmlns:p14="http://schemas.microsoft.com/office/powerpoint/2010/main" val="248611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14FD6F-A1AE-4F57-B63F-D9FB5BA1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Metadata v knihovním katalogu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4061F7-0EAF-44E0-A184-8AE30AAB1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i="1" dirty="0">
                <a:solidFill>
                  <a:srgbClr val="FFC000"/>
                </a:solidFill>
              </a:rPr>
              <a:t>Jaká metadata byste očekávali např. u odborného článku?</a:t>
            </a:r>
          </a:p>
          <a:p>
            <a:endParaRPr lang="cs-CZ" i="1" dirty="0">
              <a:solidFill>
                <a:srgbClr val="FFC000"/>
              </a:solidFill>
            </a:endParaRPr>
          </a:p>
          <a:p>
            <a:r>
              <a:rPr lang="cs-CZ" dirty="0"/>
              <a:t>MARC (MARC 21)</a:t>
            </a:r>
          </a:p>
          <a:p>
            <a:pPr lvl="1"/>
            <a:r>
              <a:rPr lang="cs-CZ" dirty="0"/>
              <a:t>Sada formátů pro popis a katalogizaci publikací (respektive pro záznam bibliografických a dalších souvisejících informací)</a:t>
            </a:r>
          </a:p>
          <a:p>
            <a:pPr lvl="1"/>
            <a:r>
              <a:rPr lang="cs-CZ" dirty="0" err="1"/>
              <a:t>Library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Congress</a:t>
            </a:r>
            <a:endParaRPr lang="cs-CZ" dirty="0"/>
          </a:p>
          <a:p>
            <a:pPr lvl="1"/>
            <a:r>
              <a:rPr lang="cs-CZ" dirty="0"/>
              <a:t>Jednotlivá metadata jsou zaznamenávána v polích označených alfanumerickými kódy</a:t>
            </a:r>
          </a:p>
          <a:p>
            <a:pPr lvl="1"/>
            <a:r>
              <a:rPr lang="cs-CZ" dirty="0"/>
              <a:t>Převzato do většiny knihovních systémů</a:t>
            </a:r>
          </a:p>
          <a:p>
            <a:pPr lvl="1"/>
            <a:r>
              <a:rPr lang="cs-CZ" dirty="0"/>
              <a:t>MARCXML</a:t>
            </a:r>
          </a:p>
          <a:p>
            <a:pPr lvl="1"/>
            <a:r>
              <a:rPr lang="cs-CZ" dirty="0"/>
              <a:t>MODS (Metadata 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Description</a:t>
            </a:r>
            <a:r>
              <a:rPr lang="cs-CZ" dirty="0"/>
              <a:t> </a:t>
            </a:r>
            <a:r>
              <a:rPr lang="cs-CZ" dirty="0" err="1"/>
              <a:t>Schema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159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14FD6F-A1AE-4F57-B63F-D9FB5BA1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Metadata v knihovním katalogu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4061F7-0EAF-44E0-A184-8AE30AAB1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Klasifikace klasických publikací:</a:t>
            </a:r>
          </a:p>
          <a:p>
            <a:pPr lvl="1"/>
            <a:r>
              <a:rPr lang="cs-CZ" dirty="0"/>
              <a:t>MDT (mezinárodní desetinné třídění)</a:t>
            </a:r>
          </a:p>
          <a:p>
            <a:pPr lvl="1"/>
            <a:r>
              <a:rPr lang="cs-CZ" dirty="0"/>
              <a:t>JEL klasifikace</a:t>
            </a:r>
          </a:p>
          <a:p>
            <a:pPr lvl="1"/>
            <a:endParaRPr lang="cs-CZ" dirty="0"/>
          </a:p>
          <a:p>
            <a:r>
              <a:rPr lang="cs-CZ" dirty="0"/>
              <a:t>Dublin </a:t>
            </a:r>
            <a:r>
              <a:rPr lang="cs-CZ" dirty="0" err="1"/>
              <a:t>Core</a:t>
            </a:r>
            <a:endParaRPr lang="cs-CZ" dirty="0"/>
          </a:p>
          <a:p>
            <a:pPr lvl="1"/>
            <a:r>
              <a:rPr lang="cs-CZ" dirty="0"/>
              <a:t>= standard pro popis digitálních objektů</a:t>
            </a:r>
          </a:p>
          <a:p>
            <a:pPr lvl="1"/>
            <a:r>
              <a:rPr lang="cs-CZ" dirty="0" err="1"/>
              <a:t>title</a:t>
            </a:r>
            <a:r>
              <a:rPr lang="cs-CZ" dirty="0"/>
              <a:t>, </a:t>
            </a:r>
            <a:r>
              <a:rPr lang="cs-CZ" dirty="0" err="1"/>
              <a:t>creator</a:t>
            </a:r>
            <a:r>
              <a:rPr lang="cs-CZ" dirty="0"/>
              <a:t>, </a:t>
            </a:r>
            <a:r>
              <a:rPr lang="cs-CZ" dirty="0" err="1"/>
              <a:t>subject</a:t>
            </a:r>
            <a:r>
              <a:rPr lang="cs-CZ" dirty="0"/>
              <a:t>, </a:t>
            </a:r>
            <a:r>
              <a:rPr lang="cs-CZ" dirty="0" err="1"/>
              <a:t>date</a:t>
            </a:r>
            <a:r>
              <a:rPr lang="cs-CZ" dirty="0"/>
              <a:t>, type, …</a:t>
            </a:r>
          </a:p>
        </p:txBody>
      </p:sp>
    </p:spTree>
    <p:extLst>
      <p:ext uri="{BB962C8B-B14F-4D97-AF65-F5344CB8AC3E}">
        <p14:creationId xmlns:p14="http://schemas.microsoft.com/office/powerpoint/2010/main" val="420601094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885</TotalTime>
  <Words>1080</Words>
  <Application>Microsoft Office PowerPoint</Application>
  <PresentationFormat>Širokoúhlá obrazovka</PresentationFormat>
  <Paragraphs>190</Paragraphs>
  <Slides>29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29</vt:i4>
      </vt:variant>
    </vt:vector>
  </HeadingPairs>
  <TitlesOfParts>
    <vt:vector size="33" baseType="lpstr">
      <vt:lpstr>Arial</vt:lpstr>
      <vt:lpstr>Trebuchet MS</vt:lpstr>
      <vt:lpstr>Wingdings 3</vt:lpstr>
      <vt:lpstr>Fazeta</vt:lpstr>
      <vt:lpstr>4iz160 3. cvičení</vt:lpstr>
      <vt:lpstr>3. cvičení</vt:lpstr>
      <vt:lpstr>Přístup ke zdrojům</vt:lpstr>
      <vt:lpstr>Vyhledávání</vt:lpstr>
      <vt:lpstr>Data a metadata</vt:lpstr>
      <vt:lpstr>Metadata informačních zdrojů</vt:lpstr>
      <vt:lpstr>Metadata informačních zdrojů</vt:lpstr>
      <vt:lpstr>Metadata v knihovním katalogu</vt:lpstr>
      <vt:lpstr>Metadata v knihovním katalogu</vt:lpstr>
      <vt:lpstr>Metadata na internetu</vt:lpstr>
      <vt:lpstr>Metadata vs. sémantická data</vt:lpstr>
      <vt:lpstr>Sémantická data na webu</vt:lpstr>
      <vt:lpstr>Rozšířená sémantická data na webu</vt:lpstr>
      <vt:lpstr>Rozšířená sémantická data na webu</vt:lpstr>
      <vt:lpstr>Rozšířená sémantická data na webu</vt:lpstr>
      <vt:lpstr>Nástroje pro sémantická data na webu</vt:lpstr>
      <vt:lpstr>Prezentace aplikace PowerPoint</vt:lpstr>
      <vt:lpstr>Architektury IS pro integraci informačních zdrojů</vt:lpstr>
      <vt:lpstr>Funkční architektura IS pro integraci informačních zdrojů</vt:lpstr>
      <vt:lpstr>Procesní architektura IS pro integraci informačních zdrojů</vt:lpstr>
      <vt:lpstr>Technologická architektura IS pro integraci informačních zdrojů</vt:lpstr>
      <vt:lpstr>Technologická architektura IS pro integraci informačních zdrojů</vt:lpstr>
      <vt:lpstr>Centralizovaný model</vt:lpstr>
      <vt:lpstr>Distribuovaný model</vt:lpstr>
      <vt:lpstr>Úrovně integrace</vt:lpstr>
      <vt:lpstr>Prezentace aplikace PowerPoint</vt:lpstr>
      <vt:lpstr>Výukový server esotemp.vse.cz</vt:lpstr>
      <vt:lpstr>Výukový server eso.vse.cz</vt:lpstr>
      <vt:lpstr>Dotazy?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4iz160</dc:title>
  <dc:creator>Stanislav Vojíř</dc:creator>
  <cp:lastModifiedBy>Stanislav Vojíř</cp:lastModifiedBy>
  <cp:revision>53</cp:revision>
  <dcterms:created xsi:type="dcterms:W3CDTF">2021-02-17T00:24:15Z</dcterms:created>
  <dcterms:modified xsi:type="dcterms:W3CDTF">2022-10-09T15:06:25Z</dcterms:modified>
</cp:coreProperties>
</file>