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94" r:id="rId7"/>
    <p:sldId id="262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6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7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B7128-0572-42C0-8147-057717A96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8043E46-4EFF-402D-B993-8EB24F07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00EF39-B435-40B0-AB7A-C51FFA44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C9D631-8D5A-43F6-B3A1-5A341A12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E217D2-D1AB-479B-8B3E-F32E3DB2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DB7C4A-6F68-4E6E-810D-453211A4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D7F0F69-E34D-4F35-8FAD-67B42FFD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A5685F-BFB5-4A14-83DB-A77207AD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DB5DD-E901-416C-A346-99835AFE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A599AE-D549-419A-8BE9-B3B9B21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5B030A1-5056-4FE9-85A3-548C58759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372D776-60A5-4BD6-9810-9B70E37F9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19CD5E-C335-4064-92B2-E72D09F6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90061B-90B1-42D0-99B7-271C2CB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0A785A-C12B-4181-8DAD-6EE81E88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BEED5-631E-4C02-B8DE-6DEB28A4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2188DA-B4C3-4E39-8A34-7234E096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AB637C-A91F-4D10-975D-1D0CF879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B9D7AC-AC2B-442E-BFAE-ED720E11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9A9F0F-8BC6-4577-BD10-3ACA0AAC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05ADD4-3187-46DF-8726-92CE8BB2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02025A-F1A9-4E17-9443-3370DF95C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077E17-4F46-4660-9CDA-74D828BE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69CFD-9876-47DA-BD5A-A597460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1181A6-59EB-445E-8FAB-0D18DF15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20C2B0-1002-439F-AA52-9714B95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ADA5C6-6F6E-4FE2-AC6E-49ED5DD75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CA3E9D-FCD5-4422-8E6E-B76E5922A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451DAB-B987-4540-B071-D5243BED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A832770-DDFD-4061-8C57-E2DFC397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CE0D24-E8AB-4393-A4ED-EB592BA6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0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74458C-A8DC-4DEB-835C-17AA8DAE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9F8E84-EB06-4996-9AA8-056A7005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5B10D4-C28B-43B4-9F28-567F6296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6CA18CC-1D3D-4E20-A471-64F4C1E63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5300375-4269-4EB6-9E9E-FE7DB4EB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463156F-7200-463B-8E54-92D095A9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A1F88C4-9CA5-4AA7-82D5-FFE534D1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C57D39C-9F84-48D3-A9B9-30459604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90E43-5672-4E3B-A6CF-D31A0AAE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D5147F5-C13C-49FB-8892-48858FAC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A590065-0F8C-4CCD-98D3-FBDF194E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76FAE5-67FB-4B92-8373-A813D7BD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79CAF17-3E4D-44F6-9898-EE141F5D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CF2B8F8-7089-436D-A319-F3A1D66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4F4F0D8-3AC9-409D-9DF2-D1DDD68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1E6C1D-17E1-4717-970A-F3C34F8E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45E024-0A8E-4B4E-BB73-E579CEB4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0AB2CF3-A10D-4146-82E4-D1741E401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34CE920-9DCA-4321-BCD4-0641BCC0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29812F-9C85-4E6A-BFC9-688EB0B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66D3CC-6319-459E-B298-013CD4A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DB4FB1-A66C-492E-8484-F083059F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6E9B95C-AF22-4652-81E4-803065FB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2555792-B049-4135-B4A2-706EBF25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0C78DD-EAC7-47BC-BE52-2E517BF2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F2EB1D-786E-4FE6-9C38-AE7D3F34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4F0D84-BD1A-4DBD-9846-A58D297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2469FFE-7683-4CA7-AA0F-FADB48A1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0D4D236-E110-4E0B-B9B4-4DF735B8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805624-9FD1-46CB-8832-9795F6F45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6480-D3C2-4EB5-89F3-94B2308B5CF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067AC3-9E76-4162-B9CF-A131E1CE6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6B19B9-9275-48EF-BD91-96334EE1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1FEE-B41F-47F3-9A63-99E599152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835040-2631-4BE6-AA90-6786D043E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Řešení domácího úkolu Nástěnka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CF0729-7D1D-4C7B-9329-3CC0494AF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ADAEC-C869-4EF7-9C18-4DC38469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02990B-74D7-4071-BB4D-83D2424F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8A5DCDB-F009-4844-B7AF-BF191873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018A266-6EFC-48D1-A07F-1E1530AE784B}"/>
              </a:ext>
            </a:extLst>
          </p:cNvPr>
          <p:cNvSpPr txBox="1"/>
          <p:nvPr/>
        </p:nvSpPr>
        <p:spPr>
          <a:xfrm>
            <a:off x="2968487" y="2505669"/>
            <a:ext cx="486851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panelu „</a:t>
            </a:r>
            <a:r>
              <a:rPr lang="cs-CZ" dirty="0" err="1"/>
              <a:t>Remote</a:t>
            </a:r>
            <a:r>
              <a:rPr lang="cs-CZ" dirty="0"/>
              <a:t> Host“ pak najdeme přístup k </a:t>
            </a:r>
            <a:r>
              <a:rPr lang="cs-CZ" dirty="0" err="1"/>
              <a:t>namapované</a:t>
            </a:r>
            <a:r>
              <a:rPr lang="cs-CZ" dirty="0"/>
              <a:t> části souborového systému serveru. Najdeme zde také kódy naší vlastní aplikace.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047F2E4-A50F-4054-B228-B88EF18084EF}"/>
              </a:ext>
            </a:extLst>
          </p:cNvPr>
          <p:cNvSpPr/>
          <p:nvPr/>
        </p:nvSpPr>
        <p:spPr>
          <a:xfrm>
            <a:off x="8057322" y="2492417"/>
            <a:ext cx="4002156" cy="8206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25C528-F21B-4AEB-B6E5-C5A21F79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příspěvků na nástěnce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259F35-8D06-4A35-876F-FF78542F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7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DD176C-ABB1-4D8A-AF4D-8A2CFD7C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4BCC61-A9F5-4CC3-9DDC-06FF6913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FED2A40-6BD7-4EC1-80DA-934EBF8F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5AE4AF6-AD16-44FB-AD3C-CFEDDC95672C}"/>
              </a:ext>
            </a:extLst>
          </p:cNvPr>
          <p:cNvSpPr txBox="1"/>
          <p:nvPr/>
        </p:nvSpPr>
        <p:spPr>
          <a:xfrm>
            <a:off x="4470125" y="1397674"/>
            <a:ext cx="6303892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Úpravu příspěvků doplníme do souboru </a:t>
            </a:r>
            <a:r>
              <a:rPr lang="cs-CZ" dirty="0" err="1"/>
              <a:t>edit.php</a:t>
            </a:r>
            <a:r>
              <a:rPr lang="cs-CZ" dirty="0"/>
              <a:t>, který zatím umí pouze vytvářet příspěvky nové.</a:t>
            </a:r>
          </a:p>
          <a:p>
            <a:endParaRPr lang="cs-CZ" dirty="0"/>
          </a:p>
          <a:p>
            <a:r>
              <a:rPr lang="cs-CZ" dirty="0"/>
              <a:t>V reálu je jediný rozdíl mezi editací a vytvořením nového příspěvku v předání ID příspěvku, který chceme upravovat.</a:t>
            </a:r>
          </a:p>
          <a:p>
            <a:endParaRPr lang="cs-CZ" dirty="0"/>
          </a:p>
          <a:p>
            <a:r>
              <a:rPr lang="cs-CZ" dirty="0"/>
              <a:t>Otevřeme si tedy soubor </a:t>
            </a:r>
            <a:r>
              <a:rPr lang="cs-CZ" dirty="0" err="1"/>
              <a:t>edit.php</a:t>
            </a:r>
            <a:r>
              <a:rPr lang="cs-CZ" dirty="0"/>
              <a:t> a do jeho první části doplníme podmínku na zjištění, zda bylo na server zasláno ID příspěvku.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7BD89C-D5CD-4C9A-B05B-4ED27E3630BB}"/>
              </a:ext>
            </a:extLst>
          </p:cNvPr>
          <p:cNvSpPr/>
          <p:nvPr/>
        </p:nvSpPr>
        <p:spPr>
          <a:xfrm>
            <a:off x="838200" y="1620057"/>
            <a:ext cx="3240156" cy="103037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24360-8155-4535-AC2F-EBA60429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98263B-1DA5-4193-BFA8-52BA6138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DDFAE5D-1A11-40DE-B564-EB3B5DCC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0469B88-F8D7-4551-A77C-36D9B46959B2}"/>
              </a:ext>
            </a:extLst>
          </p:cNvPr>
          <p:cNvSpPr txBox="1"/>
          <p:nvPr/>
        </p:nvSpPr>
        <p:spPr>
          <a:xfrm>
            <a:off x="6384235" y="1690688"/>
            <a:ext cx="4903304" cy="3139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nám dorazilo (ať už metodou GET, nebo POST) ID příspěvku pro editaci, zkusíme tento příspěvek načíst z databáze.</a:t>
            </a:r>
          </a:p>
          <a:p>
            <a:endParaRPr lang="cs-CZ" dirty="0"/>
          </a:p>
          <a:p>
            <a:r>
              <a:rPr lang="cs-CZ" dirty="0"/>
              <a:t>Využíváme k tomu </a:t>
            </a:r>
            <a:r>
              <a:rPr lang="cs-CZ" dirty="0" err="1"/>
              <a:t>prepare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(kvůli riziku </a:t>
            </a:r>
            <a:r>
              <a:rPr lang="cs-CZ" dirty="0" err="1"/>
              <a:t>sql</a:t>
            </a:r>
            <a:r>
              <a:rPr lang="cs-CZ" dirty="0"/>
              <a:t> </a:t>
            </a:r>
            <a:r>
              <a:rPr lang="cs-CZ" dirty="0" err="1"/>
              <a:t>injection</a:t>
            </a:r>
            <a:r>
              <a:rPr lang="cs-CZ" dirty="0"/>
              <a:t>). </a:t>
            </a:r>
          </a:p>
          <a:p>
            <a:endParaRPr lang="cs-CZ" dirty="0"/>
          </a:p>
          <a:p>
            <a:r>
              <a:rPr lang="cs-CZ" dirty="0"/>
              <a:t>Pokud se </a:t>
            </a:r>
            <a:r>
              <a:rPr lang="cs-CZ" dirty="0" err="1"/>
              <a:t>příspěvk</a:t>
            </a:r>
            <a:r>
              <a:rPr lang="cs-CZ" dirty="0"/>
              <a:t> nepovedlo načíst, skript ukončíme. (I když by do budoucna bylo hezké spíš zobrazit uživateli normální hezkou stránku s výpisem chyby.)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104092C-3467-4705-B152-4BB7D7352035}"/>
              </a:ext>
            </a:extLst>
          </p:cNvPr>
          <p:cNvSpPr/>
          <p:nvPr/>
        </p:nvSpPr>
        <p:spPr>
          <a:xfrm>
            <a:off x="838200" y="1620057"/>
            <a:ext cx="4969566" cy="214356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E37EE-F7A3-4067-8A27-815E4063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A34A69-0E42-4631-9C18-AE07AA35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809DAFE-46F8-4FB4-86B1-948B16735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"/>
          <a:stretch/>
        </p:blipFill>
        <p:spPr>
          <a:xfrm>
            <a:off x="0" y="183399"/>
            <a:ext cx="12192000" cy="6491202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F642D7F-ECD2-40C0-A82F-0BF225B619EB}"/>
              </a:ext>
            </a:extLst>
          </p:cNvPr>
          <p:cNvSpPr txBox="1"/>
          <p:nvPr/>
        </p:nvSpPr>
        <p:spPr>
          <a:xfrm>
            <a:off x="6096000" y="1193704"/>
            <a:ext cx="4868517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Data načteného příspěvku musíme uživateli nabídnout ve formuláři. Má to ale jeden háček – pokud uživatel už příspěvek upravoval, ale v zaslaném formuláři byla chyba, musí vidět to, co sám zadal při úpravě.</a:t>
            </a:r>
          </a:p>
          <a:p>
            <a:endParaRPr lang="cs-CZ" dirty="0"/>
          </a:p>
          <a:p>
            <a:r>
              <a:rPr lang="cs-CZ" dirty="0"/>
              <a:t>Vytvoříme si tedy pracovní proměnné </a:t>
            </a:r>
            <a:r>
              <a:rPr lang="en-US" dirty="0"/>
              <a:t>$</a:t>
            </a:r>
            <a:r>
              <a:rPr lang="en-US" dirty="0" err="1"/>
              <a:t>postId</a:t>
            </a:r>
            <a:r>
              <a:rPr lang="en-US" dirty="0"/>
              <a:t>, $</a:t>
            </a:r>
            <a:r>
              <a:rPr lang="en-US" dirty="0" err="1"/>
              <a:t>postCategory</a:t>
            </a:r>
            <a:r>
              <a:rPr lang="en-US" dirty="0"/>
              <a:t> a $</a:t>
            </a:r>
            <a:r>
              <a:rPr lang="en-US" dirty="0" err="1"/>
              <a:t>postText</a:t>
            </a:r>
            <a:r>
              <a:rPr lang="en-US" dirty="0"/>
              <a:t>, </a:t>
            </a:r>
            <a:r>
              <a:rPr lang="en-US" dirty="0" err="1"/>
              <a:t>kter</a:t>
            </a:r>
            <a:r>
              <a:rPr lang="cs-CZ" dirty="0"/>
              <a:t>é použijeme pro výpis dat do formuláře.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6DD7F52-B89E-41DF-8C7D-8FFF8920D88E}"/>
              </a:ext>
            </a:extLst>
          </p:cNvPr>
          <p:cNvSpPr/>
          <p:nvPr/>
        </p:nvSpPr>
        <p:spPr>
          <a:xfrm>
            <a:off x="798444" y="1743696"/>
            <a:ext cx="3296478" cy="88023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59C2CA-781C-4312-858B-3EC3823C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90B3C-412F-41AC-BB1A-FA87A620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9D9F30F-3AB4-4548-B5C2-3BDEE507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0D3C3F4-4DC8-4FB5-B150-6C507ACD58A1}"/>
              </a:ext>
            </a:extLst>
          </p:cNvPr>
          <p:cNvSpPr/>
          <p:nvPr/>
        </p:nvSpPr>
        <p:spPr>
          <a:xfrm>
            <a:off x="1060175" y="3590981"/>
            <a:ext cx="2928729" cy="8206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FC85312-4FA8-45E6-AEE8-B831D7B208A8}"/>
              </a:ext>
            </a:extLst>
          </p:cNvPr>
          <p:cNvSpPr txBox="1"/>
          <p:nvPr/>
        </p:nvSpPr>
        <p:spPr>
          <a:xfrm>
            <a:off x="4731026" y="3678128"/>
            <a:ext cx="435996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 načtení příspěvku z databáze naplníme pracovní proměnné těmito načtenými daty.</a:t>
            </a:r>
          </a:p>
        </p:txBody>
      </p:sp>
    </p:spTree>
    <p:extLst>
      <p:ext uri="{BB962C8B-B14F-4D97-AF65-F5344CB8AC3E}">
        <p14:creationId xmlns:p14="http://schemas.microsoft.com/office/powerpoint/2010/main" val="427062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4E83CC-7E5B-47BD-B630-3C8C661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A3E48E-DF09-457B-90EA-4BA88AFA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AA97638-7CF8-46C3-9F9A-1A5846A9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1F35D17-0AE2-48A5-8319-538FC3F27C85}"/>
              </a:ext>
            </a:extLst>
          </p:cNvPr>
          <p:cNvSpPr txBox="1"/>
          <p:nvPr/>
        </p:nvSpPr>
        <p:spPr>
          <a:xfrm>
            <a:off x="5613953" y="4001294"/>
            <a:ext cx="4664765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Jdeme na úpravu kontroly formuláře.</a:t>
            </a:r>
          </a:p>
          <a:p>
            <a:r>
              <a:rPr lang="cs-CZ" dirty="0"/>
              <a:t>Data budeme ukládat opět do pracovních proměnných, které jsme definovali před chvílí.</a:t>
            </a:r>
          </a:p>
          <a:p>
            <a:endParaRPr lang="cs-CZ" dirty="0"/>
          </a:p>
          <a:p>
            <a:r>
              <a:rPr lang="cs-CZ" dirty="0"/>
              <a:t>Pokud byla odeslána vybraná kategorie, přepíšeme </a:t>
            </a:r>
            <a:r>
              <a:rPr lang="en-US" dirty="0"/>
              <a:t>$</a:t>
            </a:r>
            <a:r>
              <a:rPr lang="en-US" dirty="0" err="1"/>
              <a:t>postCategory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68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3A04E9-8CA6-4F2C-A481-E975DF9B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CA7FD9-E96F-43D6-B648-B2438AB6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C6B92D8-FA9F-4497-B0EA-074CA3AF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AD51332-4F39-4967-9955-417B38B724B0}"/>
              </a:ext>
            </a:extLst>
          </p:cNvPr>
          <p:cNvSpPr txBox="1"/>
          <p:nvPr/>
        </p:nvSpPr>
        <p:spPr>
          <a:xfrm>
            <a:off x="5083866" y="3059668"/>
            <a:ext cx="46647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Obdobn</a:t>
            </a:r>
            <a:r>
              <a:rPr lang="cs-CZ" dirty="0"/>
              <a:t>ě to uděláme s proměnnou </a:t>
            </a:r>
            <a:r>
              <a:rPr lang="en-US" dirty="0"/>
              <a:t>$post</a:t>
            </a:r>
            <a:r>
              <a:rPr lang="cs-CZ" dirty="0"/>
              <a:t>Text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283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33F3E-4806-46E2-AD6E-A1677D6C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2C980E-6292-4D92-A532-F34EBF73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386B774-1B9C-425C-B001-D977A91E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75BAB298-1B38-41BD-B6E9-9B83A1733BED}"/>
              </a:ext>
            </a:extLst>
          </p:cNvPr>
          <p:cNvSpPr/>
          <p:nvPr/>
        </p:nvSpPr>
        <p:spPr>
          <a:xfrm>
            <a:off x="1073427" y="1562606"/>
            <a:ext cx="6983895" cy="269134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CA38F43-0FE1-4B26-B943-2D1A614454D8}"/>
              </a:ext>
            </a:extLst>
          </p:cNvPr>
          <p:cNvSpPr txBox="1"/>
          <p:nvPr/>
        </p:nvSpPr>
        <p:spPr>
          <a:xfrm>
            <a:off x="6924262" y="3238285"/>
            <a:ext cx="4664765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Tyto proměnné naplněné v rámci kontrol použijeme také pro spuštění </a:t>
            </a:r>
            <a:r>
              <a:rPr lang="cs-CZ" dirty="0" err="1"/>
              <a:t>prepare</a:t>
            </a:r>
            <a:r>
              <a:rPr lang="cs-CZ" dirty="0"/>
              <a:t> </a:t>
            </a:r>
            <a:r>
              <a:rPr lang="cs-CZ" dirty="0" err="1"/>
              <a:t>statementu</a:t>
            </a:r>
            <a:r>
              <a:rPr lang="cs-CZ" dirty="0"/>
              <a:t> pro uložení nového příspěvku.</a:t>
            </a:r>
          </a:p>
          <a:p>
            <a:endParaRPr lang="cs-CZ" dirty="0"/>
          </a:p>
          <a:p>
            <a:r>
              <a:rPr lang="cs-CZ" dirty="0"/>
              <a:t>Nejprve ale doplníme do kódu podmínku, zda je či není naplněná proměnná </a:t>
            </a:r>
            <a:r>
              <a:rPr lang="en-US" dirty="0"/>
              <a:t>$</a:t>
            </a:r>
            <a:r>
              <a:rPr lang="en-US" dirty="0" err="1"/>
              <a:t>postId</a:t>
            </a:r>
            <a:r>
              <a:rPr lang="en-US" dirty="0"/>
              <a:t> </a:t>
            </a:r>
            <a:r>
              <a:rPr lang="cs-CZ" dirty="0"/>
              <a:t>(tj. zda jde o update, nebo o insert).</a:t>
            </a:r>
          </a:p>
        </p:txBody>
      </p:sp>
    </p:spTree>
    <p:extLst>
      <p:ext uri="{BB962C8B-B14F-4D97-AF65-F5344CB8AC3E}">
        <p14:creationId xmlns:p14="http://schemas.microsoft.com/office/powerpoint/2010/main" val="314963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35E13B-1802-4F28-A808-A81C585D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A04BB9-B51C-42BC-9665-8705923A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D79730-D2C1-410A-8099-5FDA595B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F9D78F1E-E7D3-4061-892D-5BB5248610EA}"/>
              </a:ext>
            </a:extLst>
          </p:cNvPr>
          <p:cNvSpPr/>
          <p:nvPr/>
        </p:nvSpPr>
        <p:spPr>
          <a:xfrm>
            <a:off x="1219202" y="1825625"/>
            <a:ext cx="6785112" cy="153107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A35D338-2B67-423C-90B0-E1DCEE8DB42A}"/>
              </a:ext>
            </a:extLst>
          </p:cNvPr>
          <p:cNvSpPr txBox="1"/>
          <p:nvPr/>
        </p:nvSpPr>
        <p:spPr>
          <a:xfrm>
            <a:off x="7070037" y="2874537"/>
            <a:ext cx="439309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případ, že </a:t>
            </a:r>
            <a:r>
              <a:rPr lang="en-US" dirty="0"/>
              <a:t>$</a:t>
            </a:r>
            <a:r>
              <a:rPr lang="cs-CZ" dirty="0" err="1"/>
              <a:t>postId</a:t>
            </a:r>
            <a:r>
              <a:rPr lang="cs-CZ" dirty="0"/>
              <a:t> vyplněné je, doplníme do kódu </a:t>
            </a:r>
            <a:r>
              <a:rPr lang="cs-CZ" dirty="0" err="1"/>
              <a:t>prepare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s updatem.</a:t>
            </a:r>
          </a:p>
        </p:txBody>
      </p:sp>
    </p:spTree>
    <p:extLst>
      <p:ext uri="{BB962C8B-B14F-4D97-AF65-F5344CB8AC3E}">
        <p14:creationId xmlns:p14="http://schemas.microsoft.com/office/powerpoint/2010/main" val="34582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2354BD-A39A-4530-A648-CB27846E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E452AD-5055-4D22-BB97-63A97E98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6A5B8AF-74B2-4368-9253-D830DC76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AF3F414-3A32-4FCF-B1CE-C3EC434EA46E}"/>
              </a:ext>
            </a:extLst>
          </p:cNvPr>
          <p:cNvSpPr txBox="1"/>
          <p:nvPr/>
        </p:nvSpPr>
        <p:spPr>
          <a:xfrm>
            <a:off x="6427305" y="3525078"/>
            <a:ext cx="5486400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 ohledem na to, že aplikaci nezačínáme psát od začátku, ale máme již k dispozici export databáze a část zdrojového kódu, bude nutné tato data umístit na server.</a:t>
            </a:r>
          </a:p>
          <a:p>
            <a:endParaRPr lang="cs-CZ" dirty="0"/>
          </a:p>
          <a:p>
            <a:r>
              <a:rPr lang="cs-CZ" dirty="0"/>
              <a:t>Pokud již data na serveru máte, můžete tuto část přeskočit.</a:t>
            </a:r>
          </a:p>
          <a:p>
            <a:endParaRPr lang="cs-CZ" dirty="0"/>
          </a:p>
          <a:p>
            <a:r>
              <a:rPr lang="cs-CZ" dirty="0"/>
              <a:t>Jinak začneme tím, že se přihlásíme k </a:t>
            </a:r>
            <a:r>
              <a:rPr lang="cs-CZ" dirty="0" err="1"/>
              <a:t>phpMyAdminu</a:t>
            </a:r>
            <a:r>
              <a:rPr lang="cs-CZ" dirty="0"/>
              <a:t> na serveru eso.vse.cz a vybereme si vlastní databázi.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28250B-B0FE-49BA-A260-086C0C4D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80A84D-C5A5-4855-A4BD-3FA30990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A60C7AA-F9A0-476F-97B3-62210051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B31BB56-733A-481C-8962-B26A40746E50}"/>
              </a:ext>
            </a:extLst>
          </p:cNvPr>
          <p:cNvSpPr/>
          <p:nvPr/>
        </p:nvSpPr>
        <p:spPr>
          <a:xfrm>
            <a:off x="838200" y="3317845"/>
            <a:ext cx="2262809" cy="12541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7C4ED4F-1901-424F-A0FD-7438A385FB8F}"/>
              </a:ext>
            </a:extLst>
          </p:cNvPr>
          <p:cNvSpPr txBox="1"/>
          <p:nvPr/>
        </p:nvSpPr>
        <p:spPr>
          <a:xfrm>
            <a:off x="3584714" y="3309661"/>
            <a:ext cx="5797824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 byla stránka uživatelsky přívětivá, tak doplníme do kódu podmínku upravující </a:t>
            </a:r>
            <a:r>
              <a:rPr lang="cs-CZ" dirty="0" err="1"/>
              <a:t>title</a:t>
            </a:r>
            <a:r>
              <a:rPr lang="cs-CZ" dirty="0"/>
              <a:t> stránky podle toho, zda jde o nový příspěvek, nebo jeho úpravu. </a:t>
            </a:r>
          </a:p>
          <a:p>
            <a:endParaRPr lang="cs-CZ" dirty="0"/>
          </a:p>
          <a:p>
            <a:r>
              <a:rPr lang="cs-CZ" dirty="0"/>
              <a:t>(Proměnná </a:t>
            </a:r>
            <a:r>
              <a:rPr lang="en-US" dirty="0"/>
              <a:t>$</a:t>
            </a:r>
            <a:r>
              <a:rPr lang="en-US" dirty="0" err="1"/>
              <a:t>pageTitle</a:t>
            </a:r>
            <a:r>
              <a:rPr lang="cs-CZ" dirty="0"/>
              <a:t> je na patřičné místo vypisována v souboru </a:t>
            </a:r>
            <a:r>
              <a:rPr lang="cs-CZ" dirty="0" err="1"/>
              <a:t>header.php</a:t>
            </a:r>
            <a:r>
              <a:rPr lang="cs-CZ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0230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E56A7D-FE15-4A89-BA24-1DA5542F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77A58-B3C0-4DCB-B7F8-232DC120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EAD580C-DC52-4389-AE9A-DF0AEA19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5CC33AB-CFE3-4071-8716-49FB7E0B76BD}"/>
              </a:ext>
            </a:extLst>
          </p:cNvPr>
          <p:cNvSpPr txBox="1"/>
          <p:nvPr/>
        </p:nvSpPr>
        <p:spPr>
          <a:xfrm>
            <a:off x="5975076" y="1480861"/>
            <a:ext cx="5797824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jdeme na úpravu formuláře. Nejprve si do něj doplníme </a:t>
            </a:r>
            <a:r>
              <a:rPr lang="cs-CZ" dirty="0" err="1"/>
              <a:t>hidden</a:t>
            </a:r>
            <a:r>
              <a:rPr lang="cs-CZ" dirty="0"/>
              <a:t> input pro předání ID příspěvku.</a:t>
            </a:r>
          </a:p>
          <a:p>
            <a:endParaRPr lang="cs-CZ" dirty="0"/>
          </a:p>
          <a:p>
            <a:r>
              <a:rPr lang="cs-CZ" dirty="0"/>
              <a:t>Všimněte si, že když víme, že daná proměnná obsahuje jen číslo, nemusíme ošetřovat speciální znaky pomocí </a:t>
            </a:r>
            <a:r>
              <a:rPr lang="cs-CZ" dirty="0" err="1"/>
              <a:t>htmlspecialchars</a:t>
            </a:r>
            <a:r>
              <a:rPr lang="en-US" dirty="0"/>
              <a:t>(). </a:t>
            </a:r>
            <a:r>
              <a:rPr lang="en-US" dirty="0" err="1"/>
              <a:t>Pokud</a:t>
            </a:r>
            <a:r>
              <a:rPr lang="en-US" dirty="0"/>
              <a:t> ale </a:t>
            </a:r>
            <a:r>
              <a:rPr lang="en-US" dirty="0" err="1"/>
              <a:t>nechcete</a:t>
            </a:r>
            <a:r>
              <a:rPr lang="en-US" dirty="0"/>
              <a:t> </a:t>
            </a:r>
            <a:r>
              <a:rPr lang="cs-CZ" dirty="0"/>
              <a:t>řešit, zda speciální znaky ošetřovat musíte, či nikoliv, klidně funkci </a:t>
            </a:r>
            <a:r>
              <a:rPr lang="cs-CZ" dirty="0" err="1"/>
              <a:t>htmlspecialchars</a:t>
            </a:r>
            <a:r>
              <a:rPr lang="cs-CZ" dirty="0"/>
              <a:t> použijte ve všech výpisech.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8ED8321-3BE8-4345-8729-D1EF48135933}"/>
              </a:ext>
            </a:extLst>
          </p:cNvPr>
          <p:cNvSpPr/>
          <p:nvPr/>
        </p:nvSpPr>
        <p:spPr>
          <a:xfrm>
            <a:off x="838200" y="1248555"/>
            <a:ext cx="4298676" cy="4421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33F409-653B-48B1-BE02-6E699E15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275D14-F5B8-4D86-9C64-7DE7118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EC39FDE-86B1-4CCF-8831-A1A367AC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799B622-025F-464B-8A71-AD02B2D7359A}"/>
              </a:ext>
            </a:extLst>
          </p:cNvPr>
          <p:cNvSpPr txBox="1"/>
          <p:nvPr/>
        </p:nvSpPr>
        <p:spPr>
          <a:xfrm>
            <a:off x="6096000" y="4001294"/>
            <a:ext cx="5797824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vyplnění výchozích dat formuláře pak použijeme naše připravené pracovní proměnné. </a:t>
            </a:r>
          </a:p>
          <a:p>
            <a:endParaRPr lang="cs-CZ" dirty="0"/>
          </a:p>
          <a:p>
            <a:r>
              <a:rPr lang="cs-CZ" dirty="0"/>
              <a:t>Nejprve tedy vybereme kategorii podle </a:t>
            </a:r>
            <a:r>
              <a:rPr lang="en-US" dirty="0"/>
              <a:t>$</a:t>
            </a:r>
            <a:r>
              <a:rPr lang="en-US" dirty="0" err="1"/>
              <a:t>postCategory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F069DE-826A-4463-8CAC-22336ED3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D466C9-7D05-441D-A77C-3E81B918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F8458C4-0278-46DC-A753-41DE284C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D87452E-6C29-42C8-B0BD-33ED30CB3376}"/>
              </a:ext>
            </a:extLst>
          </p:cNvPr>
          <p:cNvSpPr txBox="1"/>
          <p:nvPr/>
        </p:nvSpPr>
        <p:spPr>
          <a:xfrm>
            <a:off x="6896100" y="4253085"/>
            <a:ext cx="4876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Text příspěvku pak budeme vypisovat z </a:t>
            </a:r>
            <a:r>
              <a:rPr lang="en-US" dirty="0"/>
              <a:t>$</a:t>
            </a:r>
            <a:r>
              <a:rPr lang="en-US" dirty="0" err="1"/>
              <a:t>postText</a:t>
            </a:r>
            <a:r>
              <a:rPr lang="en-US" dirty="0"/>
              <a:t>.</a:t>
            </a:r>
            <a:endParaRPr lang="cs-CZ" dirty="0"/>
          </a:p>
          <a:p>
            <a:endParaRPr lang="cs-CZ" dirty="0"/>
          </a:p>
          <a:p>
            <a:r>
              <a:rPr lang="cs-CZ" dirty="0"/>
              <a:t>A tím máme celou úpravu souboru </a:t>
            </a:r>
            <a:r>
              <a:rPr lang="cs-CZ" dirty="0" err="1"/>
              <a:t>edit.php</a:t>
            </a:r>
            <a:r>
              <a:rPr lang="cs-CZ" dirty="0"/>
              <a:t> hotovu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959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A9BBB0-E4C9-41DA-9C2B-CC8B7909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7F8429-5565-48A4-8866-F2D95DE9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F78106B-0F73-43CA-A8F9-6453BD06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2485967-5754-4C7E-98D0-1E951F05CE06}"/>
              </a:ext>
            </a:extLst>
          </p:cNvPr>
          <p:cNvSpPr txBox="1"/>
          <p:nvPr/>
        </p:nvSpPr>
        <p:spPr>
          <a:xfrm>
            <a:off x="6096000" y="3563972"/>
            <a:ext cx="579782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Přepneme se ještě do souboru </a:t>
            </a:r>
            <a:r>
              <a:rPr lang="cs-CZ" dirty="0" err="1"/>
              <a:t>index.php</a:t>
            </a:r>
            <a:r>
              <a:rPr lang="cs-CZ" dirty="0"/>
              <a:t>, ve kterém doplníme k jednotlivým příspěvkům odkaz pro jejich editaci.</a:t>
            </a:r>
          </a:p>
        </p:txBody>
      </p:sp>
    </p:spTree>
    <p:extLst>
      <p:ext uri="{BB962C8B-B14F-4D97-AF65-F5344CB8AC3E}">
        <p14:creationId xmlns:p14="http://schemas.microsoft.com/office/powerpoint/2010/main" val="299846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30A8B2-FF5B-4BBE-98EA-08312C6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r>
              <a:rPr lang="cs-CZ" dirty="0"/>
              <a:t> příspěvků podle kategorie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EDA44E-F7F2-4294-BD74-BA3B790E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B75733-005C-4E0A-8AEB-01852D9E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A9D83C-D0F4-4227-8C0B-03AB2A03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0D5CA91-A0A7-42CE-8D57-3E40444D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F79E70C-47D1-4315-9045-C7E303855B8D}"/>
              </a:ext>
            </a:extLst>
          </p:cNvPr>
          <p:cNvSpPr txBox="1"/>
          <p:nvPr/>
        </p:nvSpPr>
        <p:spPr>
          <a:xfrm>
            <a:off x="6617804" y="2790619"/>
            <a:ext cx="515509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Druhou částí domácího úkolu bylo filtrování příspěvků podle zvolené kategorie. Začneme tedy upravovat načtení příspěvků v souboru </a:t>
            </a:r>
            <a:r>
              <a:rPr lang="cs-CZ" dirty="0" err="1"/>
              <a:t>index.php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755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785709-FBA5-4C38-9E85-CBF6BA58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2131C7-98F4-42AF-A689-72217BE1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9F5F21E-5CD2-41A8-9A05-5E92CA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076113E-5D9D-4C37-B7D5-BB4D2825DDB2}"/>
              </a:ext>
            </a:extLst>
          </p:cNvPr>
          <p:cNvSpPr txBox="1"/>
          <p:nvPr/>
        </p:nvSpPr>
        <p:spPr>
          <a:xfrm>
            <a:off x="6498534" y="1027906"/>
            <a:ext cx="515509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 původnímu SQL kódu pro načtení všech příspěvků doplníme podmínku ošetřující situaci, kdy jsme metodou GET obdrželi ID dané kategorie.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765154-3F87-40A5-AD2E-87310428622F}"/>
              </a:ext>
            </a:extLst>
          </p:cNvPr>
          <p:cNvSpPr/>
          <p:nvPr/>
        </p:nvSpPr>
        <p:spPr>
          <a:xfrm>
            <a:off x="798444" y="2123199"/>
            <a:ext cx="10002078" cy="317767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0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61834E-A097-496F-8009-D2F78B39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2C904C-6E90-4280-BD0D-78059A3B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1F582E0-945F-4BFF-B2BE-1D2048E3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C5D81AB-0B98-43D6-98DC-6C456F425B0E}"/>
              </a:ext>
            </a:extLst>
          </p:cNvPr>
          <p:cNvSpPr txBox="1"/>
          <p:nvPr/>
        </p:nvSpPr>
        <p:spPr>
          <a:xfrm>
            <a:off x="3437282" y="2565158"/>
            <a:ext cx="468630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další krok pak budeme potřebovat vypsat do stránky formulář pro výběr kategorie.</a:t>
            </a:r>
          </a:p>
        </p:txBody>
      </p:sp>
    </p:spTree>
    <p:extLst>
      <p:ext uri="{BB962C8B-B14F-4D97-AF65-F5344CB8AC3E}">
        <p14:creationId xmlns:p14="http://schemas.microsoft.com/office/powerpoint/2010/main" val="3430021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B7FF1-ACCE-4A00-B142-A5DC4C7A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699021-B947-4B6B-B98F-C5DFAABF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836E597-8D04-4502-9F07-E72BEDE8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E3B3E6C-45E1-41E2-85F7-4EA55171AC51}"/>
              </a:ext>
            </a:extLst>
          </p:cNvPr>
          <p:cNvSpPr txBox="1"/>
          <p:nvPr/>
        </p:nvSpPr>
        <p:spPr>
          <a:xfrm>
            <a:off x="5385351" y="2525402"/>
            <a:ext cx="516337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Začneme tím, že sem vypíšeme jednoduchý formulář s jedním </a:t>
            </a:r>
            <a:r>
              <a:rPr lang="cs-CZ" dirty="0" err="1"/>
              <a:t>selectem</a:t>
            </a:r>
            <a:r>
              <a:rPr lang="cs-CZ" dirty="0"/>
              <a:t> a odesílacím tlačítkem.</a:t>
            </a:r>
          </a:p>
          <a:p>
            <a:endParaRPr lang="cs-CZ" dirty="0"/>
          </a:p>
          <a:p>
            <a:r>
              <a:rPr lang="cs-CZ" dirty="0"/>
              <a:t>Formulář budeme posílat metodou GET, protože chceme, aby si uživatel mohl danou stránku např. uložit do záložek či jej sdílet s někým dalším.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8012C9C-E0E6-47DB-AFBA-32AC9F05B093}"/>
              </a:ext>
            </a:extLst>
          </p:cNvPr>
          <p:cNvSpPr/>
          <p:nvPr/>
        </p:nvSpPr>
        <p:spPr>
          <a:xfrm>
            <a:off x="745435" y="2525402"/>
            <a:ext cx="3574774" cy="16622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F58D68-FC81-4F42-B91B-90E534EA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08B1B2-E9C4-41FB-BD0E-7305AA5C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128551C-E357-40A4-83A6-61E4BB43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B110C58-5FAC-470B-AD90-CC8AE01C4D65}"/>
              </a:ext>
            </a:extLst>
          </p:cNvPr>
          <p:cNvSpPr txBox="1"/>
          <p:nvPr/>
        </p:nvSpPr>
        <p:spPr>
          <a:xfrm>
            <a:off x="6427305" y="3525078"/>
            <a:ext cx="54864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Vybereme záložku „Import“, na které ve formuláři vybereme soubor s SQL exportem databáze a spustíme import.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12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284C50-F65F-40A3-910E-CC880AE5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C4692-C120-4B40-A9F5-7E3A65DD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AC2E9A1-D121-4937-84F8-A2FB2D2E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12D8050-F9A5-40BE-BC42-B39EC44FC641}"/>
              </a:ext>
            </a:extLst>
          </p:cNvPr>
          <p:cNvSpPr txBox="1"/>
          <p:nvPr/>
        </p:nvSpPr>
        <p:spPr>
          <a:xfrm>
            <a:off x="5158409" y="2949472"/>
            <a:ext cx="578623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Výpis formuláře následně přerušíme, protože do něj budeme potřebovat vypsat kategorie z databáze.</a:t>
            </a:r>
          </a:p>
          <a:p>
            <a:endParaRPr lang="cs-CZ" dirty="0"/>
          </a:p>
          <a:p>
            <a:r>
              <a:rPr lang="cs-CZ" dirty="0"/>
              <a:t>(Nikdy sem obdobná data nedávejte natvrdo v </a:t>
            </a:r>
            <a:r>
              <a:rPr lang="en-US" dirty="0"/>
              <a:t>PHP </a:t>
            </a:r>
            <a:r>
              <a:rPr lang="cs-CZ" dirty="0"/>
              <a:t>kódu</a:t>
            </a:r>
            <a:r>
              <a:rPr lang="en-US" dirty="0"/>
              <a:t>!</a:t>
            </a:r>
            <a:r>
              <a:rPr lang="cs-CZ" dirty="0"/>
              <a:t>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992172C-6ED0-407E-BE9B-A547330DF800}"/>
              </a:ext>
            </a:extLst>
          </p:cNvPr>
          <p:cNvSpPr/>
          <p:nvPr/>
        </p:nvSpPr>
        <p:spPr>
          <a:xfrm>
            <a:off x="745435" y="2525402"/>
            <a:ext cx="3574774" cy="18610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9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AEBCC-385A-4C85-849B-2E44E9B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287AE1-122D-4F6F-8B75-40ACD7E9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D0481AD-8E51-4B42-8725-A4092146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EB70DDC-FEF7-490D-9AB8-DB0B040AB8EE}"/>
              </a:ext>
            </a:extLst>
          </p:cNvPr>
          <p:cNvSpPr txBox="1"/>
          <p:nvPr/>
        </p:nvSpPr>
        <p:spPr>
          <a:xfrm>
            <a:off x="6609521" y="4001294"/>
            <a:ext cx="516337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</a:t>
            </a:r>
            <a:r>
              <a:rPr lang="cs-CZ" dirty="0"/>
              <a:t>čteme seznam kategorií z databáze do proměnné </a:t>
            </a:r>
            <a:r>
              <a:rPr lang="en-US" dirty="0"/>
              <a:t>$categories.</a:t>
            </a:r>
          </a:p>
          <a:p>
            <a:endParaRPr lang="en-US" dirty="0"/>
          </a:p>
          <a:p>
            <a:r>
              <a:rPr lang="cs-CZ" dirty="0"/>
              <a:t>(Pokud by se vám takto zkrácený kód nelíbil, můžete to udělat klidně ve 2 krocích s použitím další pomocné proměnné.)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035448A-3D50-4A9C-AF1A-F8AB14A71A3B}"/>
              </a:ext>
            </a:extLst>
          </p:cNvPr>
          <p:cNvSpPr/>
          <p:nvPr/>
        </p:nvSpPr>
        <p:spPr>
          <a:xfrm>
            <a:off x="732183" y="3532567"/>
            <a:ext cx="6185452" cy="36357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1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EB7BB9-26CA-49A6-A726-86130D59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32D679-CF7A-494E-A490-0E2F6129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D42DCEA-9744-4274-AF8B-017F6714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CD690C0-1805-4DCB-AC70-9ED00001E48F}"/>
              </a:ext>
            </a:extLst>
          </p:cNvPr>
          <p:cNvSpPr/>
          <p:nvPr/>
        </p:nvSpPr>
        <p:spPr>
          <a:xfrm>
            <a:off x="2990022" y="3540641"/>
            <a:ext cx="6061213" cy="187949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E234122-1877-4928-8450-51B1EAB6F1C2}"/>
              </a:ext>
            </a:extLst>
          </p:cNvPr>
          <p:cNvSpPr txBox="1"/>
          <p:nvPr/>
        </p:nvSpPr>
        <p:spPr>
          <a:xfrm>
            <a:off x="6469545" y="5093411"/>
            <a:ext cx="516337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Jednotlivé kategorie vypíšeme do stránky jako jednotlivé položky </a:t>
            </a:r>
            <a:r>
              <a:rPr lang="cs-CZ" dirty="0" err="1"/>
              <a:t>selectu</a:t>
            </a:r>
            <a:r>
              <a:rPr lang="cs-CZ" dirty="0"/>
              <a:t>. Nezapomeneme na výběr aktuální kategorie.</a:t>
            </a:r>
          </a:p>
        </p:txBody>
      </p:sp>
    </p:spTree>
    <p:extLst>
      <p:ext uri="{BB962C8B-B14F-4D97-AF65-F5344CB8AC3E}">
        <p14:creationId xmlns:p14="http://schemas.microsoft.com/office/powerpoint/2010/main" val="439337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1CEF3B-5361-42B1-94A3-780FC2A5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55CED5-DDEE-444B-845A-93614BC5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3911805-98F1-4C7C-BCB3-F68024AC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DC13F25-68DD-4D9C-A5AF-E893A49C4AFB}"/>
              </a:ext>
            </a:extLst>
          </p:cNvPr>
          <p:cNvSpPr txBox="1"/>
          <p:nvPr/>
        </p:nvSpPr>
        <p:spPr>
          <a:xfrm>
            <a:off x="7028621" y="4369496"/>
            <a:ext cx="5163379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větší uživatelskou přívětivost si formulář ještě trošku vylepšíme. Doplníme do něj </a:t>
            </a:r>
            <a:r>
              <a:rPr lang="cs-CZ" dirty="0" err="1"/>
              <a:t>javascript</a:t>
            </a:r>
            <a:r>
              <a:rPr lang="cs-CZ" dirty="0"/>
              <a:t> pro automatické odeslání formuláře v situaci, kdy uživatel změní hodnotu </a:t>
            </a:r>
            <a:r>
              <a:rPr lang="cs-CZ" dirty="0" err="1"/>
              <a:t>selectu</a:t>
            </a:r>
            <a:r>
              <a:rPr lang="cs-CZ" dirty="0"/>
              <a:t>. Zároveň skryjeme odesílací tlačítko.</a:t>
            </a:r>
          </a:p>
          <a:p>
            <a:endParaRPr lang="cs-CZ" dirty="0"/>
          </a:p>
          <a:p>
            <a:r>
              <a:rPr lang="cs-CZ" dirty="0"/>
              <a:t>(Jde jen o jednu z variantu kódu, určitě by to šlo např. také pomocí </a:t>
            </a:r>
            <a:r>
              <a:rPr lang="cs-CZ" dirty="0" err="1"/>
              <a:t>jQuery</a:t>
            </a:r>
            <a:r>
              <a:rPr lang="cs-CZ" dirty="0"/>
              <a:t>, skripty v externím souboru atp.)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F882262-E05F-4EE1-B52B-0245322E1805}"/>
              </a:ext>
            </a:extLst>
          </p:cNvPr>
          <p:cNvSpPr/>
          <p:nvPr/>
        </p:nvSpPr>
        <p:spPr>
          <a:xfrm>
            <a:off x="4567032" y="2595080"/>
            <a:ext cx="1621733" cy="34690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2461CE3-17B2-46FF-A5D1-8A97740FFD5F}"/>
              </a:ext>
            </a:extLst>
          </p:cNvPr>
          <p:cNvSpPr/>
          <p:nvPr/>
        </p:nvSpPr>
        <p:spPr>
          <a:xfrm>
            <a:off x="5885623" y="2944397"/>
            <a:ext cx="4477577" cy="34690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704402F-759C-4588-B1F2-73A2CD6ECA78}"/>
              </a:ext>
            </a:extLst>
          </p:cNvPr>
          <p:cNvSpPr/>
          <p:nvPr/>
        </p:nvSpPr>
        <p:spPr>
          <a:xfrm>
            <a:off x="5539409" y="5657818"/>
            <a:ext cx="960782" cy="34690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4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786408-F97F-4794-8E12-EA96ED8E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3D823B-C7E6-41A9-9801-94369099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5248793-E4E8-49F0-9A1F-9D87B6B4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95B6B94-D7E4-4400-9272-C9FB84EC21C7}"/>
              </a:ext>
            </a:extLst>
          </p:cNvPr>
          <p:cNvSpPr txBox="1"/>
          <p:nvPr/>
        </p:nvSpPr>
        <p:spPr>
          <a:xfrm>
            <a:off x="5902186" y="4488766"/>
            <a:ext cx="5163379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ještě trošku aplikaci vylepšíme pro lepší UX.</a:t>
            </a:r>
          </a:p>
          <a:p>
            <a:endParaRPr lang="cs-CZ" dirty="0"/>
          </a:p>
          <a:p>
            <a:r>
              <a:rPr lang="cs-CZ" dirty="0"/>
              <a:t>Do odkazu pro vytvoření nového příspěvku doplníme ID aktuálně vybrané kategorie.</a:t>
            </a:r>
          </a:p>
        </p:txBody>
      </p:sp>
    </p:spTree>
    <p:extLst>
      <p:ext uri="{BB962C8B-B14F-4D97-AF65-F5344CB8AC3E}">
        <p14:creationId xmlns:p14="http://schemas.microsoft.com/office/powerpoint/2010/main" val="3809037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3ABD5-3AAB-40F9-A35F-FABDECD1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00474F-C672-4144-B7A4-D1008CBB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5DF258E-B305-4EE1-8FE5-24627CB2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6734FFB-7201-4BFE-9B69-A928CEF9876A}"/>
              </a:ext>
            </a:extLst>
          </p:cNvPr>
          <p:cNvSpPr txBox="1"/>
          <p:nvPr/>
        </p:nvSpPr>
        <p:spPr>
          <a:xfrm>
            <a:off x="6609521" y="2474436"/>
            <a:ext cx="516337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Takto předanou kategorii poté použijeme jako výchozí hodnotu </a:t>
            </a:r>
            <a:r>
              <a:rPr lang="en-US" dirty="0"/>
              <a:t>$</a:t>
            </a:r>
            <a:r>
              <a:rPr lang="en-US" dirty="0" err="1"/>
              <a:t>postCategory</a:t>
            </a:r>
            <a:r>
              <a:rPr lang="en-US" dirty="0"/>
              <a:t> v </a:t>
            </a:r>
            <a:r>
              <a:rPr lang="en-US" dirty="0" err="1"/>
              <a:t>souboru</a:t>
            </a:r>
            <a:r>
              <a:rPr lang="en-US" dirty="0"/>
              <a:t> </a:t>
            </a:r>
            <a:r>
              <a:rPr lang="en-US" dirty="0" err="1"/>
              <a:t>edit.php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904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41769-F769-44D0-8C6D-F11E7B73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B482AD-5482-4AAD-B02C-7D435301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5EAAA14-8B78-45B7-9719-A5B8C706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143EADD-4704-41CF-A016-DEF8AEADDE02}"/>
              </a:ext>
            </a:extLst>
          </p:cNvPr>
          <p:cNvSpPr txBox="1"/>
          <p:nvPr/>
        </p:nvSpPr>
        <p:spPr>
          <a:xfrm>
            <a:off x="6935855" y="3678128"/>
            <a:ext cx="465979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Stejn</a:t>
            </a:r>
            <a:r>
              <a:rPr lang="cs-CZ" dirty="0" err="1"/>
              <a:t>ým</a:t>
            </a:r>
            <a:r>
              <a:rPr lang="cs-CZ" dirty="0"/>
              <a:t> způsobem si předáme kategorii v rámci přesměrování zpět na výpis příspěvků.</a:t>
            </a:r>
          </a:p>
        </p:txBody>
      </p:sp>
    </p:spTree>
    <p:extLst>
      <p:ext uri="{BB962C8B-B14F-4D97-AF65-F5344CB8AC3E}">
        <p14:creationId xmlns:p14="http://schemas.microsoft.com/office/powerpoint/2010/main" val="2097359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0950A-83E3-473B-A02D-DDE16123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A7B75A-949F-4FC4-B26C-82E2102C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2E7CBDA-8112-4B31-9868-C3A8611F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B3C8B85-E0B1-41FA-95B1-A21E1D8810DF}"/>
              </a:ext>
            </a:extLst>
          </p:cNvPr>
          <p:cNvSpPr txBox="1"/>
          <p:nvPr/>
        </p:nvSpPr>
        <p:spPr>
          <a:xfrm>
            <a:off x="6193733" y="4314232"/>
            <a:ext cx="431524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to samé ještě jednou – tentokrát u tlačítka pro zrušení úpravy příspěvku.</a:t>
            </a:r>
          </a:p>
        </p:txBody>
      </p:sp>
    </p:spTree>
    <p:extLst>
      <p:ext uri="{BB962C8B-B14F-4D97-AF65-F5344CB8AC3E}">
        <p14:creationId xmlns:p14="http://schemas.microsoft.com/office/powerpoint/2010/main" val="82157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B2B40-A8E6-4DDA-8E2A-520272DF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</a:t>
            </a:r>
            <a:r>
              <a:rPr lang="cs-CZ" dirty="0" err="1"/>
              <a:t>áme</a:t>
            </a:r>
            <a:r>
              <a:rPr lang="cs-CZ" dirty="0"/>
              <a:t> hotovo…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5895EB-53E1-4FDE-911F-BBA12A45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Nahrajte aplikaci na server eso.vse.cz a nezapomeňte otestovat její funkčnost.</a:t>
            </a:r>
          </a:p>
          <a:p>
            <a:r>
              <a:rPr lang="cs-CZ" dirty="0"/>
              <a:t>Pokud vše funguje správně, můžeme se podívat na pokračování – dodělání jednoduchých uživatelských účtů.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36D17-AD82-4F79-8B73-0C52A894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683CB7-CDD7-47D0-AFD4-FB4146AA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ECD1108-ABDD-4AE5-AB27-0A637520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CEF4742-123C-44E5-BA52-0E20746DFC12}"/>
              </a:ext>
            </a:extLst>
          </p:cNvPr>
          <p:cNvSpPr txBox="1"/>
          <p:nvPr/>
        </p:nvSpPr>
        <p:spPr>
          <a:xfrm>
            <a:off x="6427305" y="3525078"/>
            <a:ext cx="5486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Při úspěšném importu vidíme statistiku výsledku a můžeme tabulky začít používat.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C9B358-7726-4D9E-995E-CE14B0F4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6E97C4-3143-405D-995F-D354C8CC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AA0F0D9-6344-47C5-8ED6-74A81A81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EDA9613-1B2A-432D-BD97-B8C8CADB0642}"/>
              </a:ext>
            </a:extLst>
          </p:cNvPr>
          <p:cNvSpPr txBox="1"/>
          <p:nvPr/>
        </p:nvSpPr>
        <p:spPr>
          <a:xfrm>
            <a:off x="7076662" y="4280452"/>
            <a:ext cx="45852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si zdrojové kódy otevřeme v editoru.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3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C9B358-7726-4D9E-995E-CE14B0F4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6E97C4-3143-405D-995F-D354C8CC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C162E9-46C4-49BB-9211-FEDE30CF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3870ED6-5722-4CE6-9D5A-5CD7C22EE829}"/>
              </a:ext>
            </a:extLst>
          </p:cNvPr>
          <p:cNvSpPr txBox="1"/>
          <p:nvPr/>
        </p:nvSpPr>
        <p:spPr>
          <a:xfrm>
            <a:off x="7187648" y="2523966"/>
            <a:ext cx="4585252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první krok bude potřeba v aplikaci upravit údaje pro připojení k databázi. </a:t>
            </a:r>
          </a:p>
          <a:p>
            <a:endParaRPr lang="cs-CZ" dirty="0"/>
          </a:p>
          <a:p>
            <a:r>
              <a:rPr lang="cs-CZ" dirty="0"/>
              <a:t>Otevřeme si soubor </a:t>
            </a:r>
            <a:r>
              <a:rPr lang="cs-CZ" dirty="0" err="1"/>
              <a:t>db.php</a:t>
            </a:r>
            <a:r>
              <a:rPr lang="cs-CZ" dirty="0"/>
              <a:t> a v něm vyplníme své </a:t>
            </a:r>
            <a:r>
              <a:rPr lang="cs-CZ" dirty="0" err="1"/>
              <a:t>xname</a:t>
            </a:r>
            <a:r>
              <a:rPr lang="cs-CZ" dirty="0"/>
              <a:t> a heslo k databázi.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E4A001-7083-4711-8F5B-58624CF3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1903BB-4F39-4678-87B8-9D54852C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B2F1213-7272-4A1F-A95B-91F02F42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E749856-63D3-4FDF-8AAE-B326FD03FC86}"/>
              </a:ext>
            </a:extLst>
          </p:cNvPr>
          <p:cNvSpPr txBox="1"/>
          <p:nvPr/>
        </p:nvSpPr>
        <p:spPr>
          <a:xfrm>
            <a:off x="5618922" y="3907552"/>
            <a:ext cx="6339509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bude potřeba nahrát zdrojové kódy aplikace na server. </a:t>
            </a:r>
          </a:p>
          <a:p>
            <a:endParaRPr lang="cs-CZ" dirty="0"/>
          </a:p>
          <a:p>
            <a:r>
              <a:rPr lang="cs-CZ" dirty="0"/>
              <a:t>Jistě již nějakou svoji oblíbenou metodu nahrávání máte, ale pro zjednodušení doporučuji si nastavit </a:t>
            </a:r>
            <a:r>
              <a:rPr lang="cs-CZ" dirty="0" err="1"/>
              <a:t>deployment</a:t>
            </a:r>
            <a:r>
              <a:rPr lang="cs-CZ" dirty="0"/>
              <a:t> </a:t>
            </a:r>
            <a:r>
              <a:rPr lang="cs-CZ" dirty="0" err="1"/>
              <a:t>přímov</a:t>
            </a:r>
            <a:r>
              <a:rPr lang="cs-CZ" dirty="0"/>
              <a:t> v rámci editoru. Pro připojení na eso.vse.cz bude také nutné se připojit k VPN.</a:t>
            </a:r>
          </a:p>
          <a:p>
            <a:endParaRPr lang="cs-CZ" dirty="0"/>
          </a:p>
          <a:p>
            <a:r>
              <a:rPr lang="cs-CZ" dirty="0"/>
              <a:t>V </a:t>
            </a:r>
            <a:r>
              <a:rPr lang="cs-CZ" dirty="0" err="1"/>
              <a:t>PhpStormu</a:t>
            </a:r>
            <a:r>
              <a:rPr lang="cs-CZ" dirty="0"/>
              <a:t> najdete nastavení v konfiguraci, na záložce </a:t>
            </a:r>
            <a:r>
              <a:rPr lang="cs-CZ" dirty="0" err="1"/>
              <a:t>Deployment</a:t>
            </a:r>
            <a:r>
              <a:rPr lang="cs-CZ" dirty="0"/>
              <a:t>. Nejprve tedy vyplníme údaje pro připojení k serveru.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1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C7A445-40E8-4584-99F0-780AD6F2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6E0419-D29D-4EBB-A82D-4C77DAC8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22CB697-A3AF-48CD-99B3-AFC2950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D2E5B21-B776-45C2-8C6F-179447730EC7}"/>
              </a:ext>
            </a:extLst>
          </p:cNvPr>
          <p:cNvSpPr txBox="1"/>
          <p:nvPr/>
        </p:nvSpPr>
        <p:spPr>
          <a:xfrm>
            <a:off x="5618922" y="3907552"/>
            <a:ext cx="633950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 záložce </a:t>
            </a:r>
            <a:r>
              <a:rPr lang="cs-CZ" dirty="0" err="1"/>
              <a:t>Mappings</a:t>
            </a:r>
            <a:r>
              <a:rPr lang="cs-CZ" dirty="0"/>
              <a:t> poté namapujeme lokální složku na složku na serveru. V tomto příkladu nahrávám aplikaci do složky „</a:t>
            </a:r>
            <a:r>
              <a:rPr lang="cs-CZ" dirty="0" err="1"/>
              <a:t>nastenka</a:t>
            </a:r>
            <a:r>
              <a:rPr lang="cs-CZ" dirty="0"/>
              <a:t>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0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6BF65-1ADE-4B3E-97A1-2E8A45F4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8F883-7929-43D6-A0CA-687855DD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B686E1B-ADF4-402A-9A04-C2E9E460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18B4312-45D4-49A9-960A-23C041926E97}"/>
              </a:ext>
            </a:extLst>
          </p:cNvPr>
          <p:cNvSpPr txBox="1"/>
          <p:nvPr/>
        </p:nvSpPr>
        <p:spPr>
          <a:xfrm>
            <a:off x="7015370" y="4450892"/>
            <a:ext cx="475753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Pokud máme </a:t>
            </a:r>
            <a:r>
              <a:rPr lang="cs-CZ" dirty="0" err="1"/>
              <a:t>deployment</a:t>
            </a:r>
            <a:r>
              <a:rPr lang="cs-CZ" dirty="0"/>
              <a:t> nastavený správně, vybereme soubory v seznamu a následně zvolíme možnost nahrání souborů na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425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1077</Words>
  <Application>Microsoft Office PowerPoint</Application>
  <PresentationFormat>Širokoúhlá obrazovka</PresentationFormat>
  <Paragraphs>83</Paragraphs>
  <Slides>38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Motiv Office</vt:lpstr>
      <vt:lpstr>Řešení domácího úkolu Nástěnka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Úprava příspěvků na nástěnce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Filtrování příspěvků podle kategorie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 máme hotovo…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Řešení domácího úkolu Nástěnka</dc:title>
  <dc:creator>Stanislav Vojíř</dc:creator>
  <cp:lastModifiedBy>Stanislav Vojíř</cp:lastModifiedBy>
  <cp:revision>32</cp:revision>
  <dcterms:created xsi:type="dcterms:W3CDTF">2020-04-07T23:18:40Z</dcterms:created>
  <dcterms:modified xsi:type="dcterms:W3CDTF">2020-04-08T12:57:03Z</dcterms:modified>
</cp:coreProperties>
</file>