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0" r:id="rId6"/>
    <p:sldId id="261" r:id="rId7"/>
    <p:sldId id="262" r:id="rId8"/>
    <p:sldId id="264" r:id="rId9"/>
    <p:sldId id="276" r:id="rId10"/>
    <p:sldId id="265" r:id="rId11"/>
    <p:sldId id="266" r:id="rId12"/>
    <p:sldId id="277" r:id="rId13"/>
    <p:sldId id="268" r:id="rId14"/>
    <p:sldId id="263" r:id="rId15"/>
    <p:sldId id="269" r:id="rId16"/>
    <p:sldId id="270" r:id="rId17"/>
    <p:sldId id="271" r:id="rId18"/>
    <p:sldId id="272" r:id="rId19"/>
    <p:sldId id="273" r:id="rId20"/>
    <p:sldId id="274" r:id="rId21"/>
    <p:sldId id="259" r:id="rId2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2AD87B-F1E4-4508-88F7-226F00763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729916B-59BB-4185-A4A3-130CB0D63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F92BEC-E324-4B62-AB64-5AEAF695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2686B89-F770-4A8F-8B9F-31742048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0AC016-7590-49A1-A379-96EBDD80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C705BE-AED2-402B-847D-633E1BC9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EFB5C75-BD02-4D01-AA38-7BFE0E58A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78407D-AFA8-4C4F-9607-7FAA7009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DED6D0-9419-4BA8-94B5-4D33DE32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36372FD-91B3-45A4-9EC1-90C46835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6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B5F9ED7-35EA-47AE-8139-00E88F567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99129B1-2C26-48E6-9A48-EBB4FC384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74509FD-9899-4FE1-8CB3-0DAABC4F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B234862-1A8C-4EF0-B689-60405412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84630C-5631-41E9-A014-E3F6BA90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DC2E39-AC3B-4DE3-B135-34D6890E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573E1E-94E8-4C0D-807B-8F05D797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638053E-3615-4CED-BA95-D287C920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AE5B28-20D8-4926-B11D-8C673401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564FED-062A-4800-98F7-F6E19120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8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432F17-AD0A-41C4-A7C3-9CFFA2EB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5C08A0-9DE2-46E0-AAE8-4D19F417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0117D4-BB73-4ADD-9696-3D308FB0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9514CB-5024-4A7F-8385-31DFCA65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8ED07FB-48CE-4888-AAC3-06327CC6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3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FAD7FD-C7A4-4149-9360-B9DD80C8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991834-FD8F-483F-ADEE-A28924B58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FDBBD19-2D49-40D7-BDCD-99C4E748E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AB4F977-55D8-47B9-A961-1674BA9D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8A6FC7B-5137-4197-97A4-E7477D8A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29F0B0E-16DC-437F-A222-D3BD57D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1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B7EC74-8F95-41AE-982B-B358A15B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805D37F-9F23-44D5-AE7F-4255FB9F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422C3AB-4A39-4199-8E79-2F4BD0195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445C63A-DEB0-4A02-B2BD-23B5F9AC9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18921C9-835A-4FCC-B9B4-8F1A26180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E156FF1-0822-40D9-AA6A-B534AB5D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433E5F9-8A09-44EA-9489-A9F59811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6E75C58-8EE0-4C94-BF5F-928403BE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4C5E0A-BF41-4844-8933-4A5AD010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232C346-E86E-4D45-99DE-0D6ECDC7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F484F39-AD0D-4322-A783-84639B59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7213180-34B9-42B3-81AD-49CCC85C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9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D30D2AA-6C77-4EED-B81F-5BB01810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A6CAE1B-5480-496E-B897-2032041F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2B78727-2032-4E56-BF05-1070204F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702C7-4664-415A-9D6F-4DBAE1D6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BA4D52-1BF1-4D8E-8D4F-20C12F22A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AA50361-6943-4E01-AA3B-FBE482020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BB393B6-EC96-4507-8099-9911C4CA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5E64D94-125E-4BA7-A10B-528AFA56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64B8A13-1883-42D5-B193-AF3E328C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64C8C7-A438-4B51-BEE7-3E957B94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2DEAFDA-51DA-45BF-81D5-B87E1F1AF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34DE53A-51E3-4506-83F4-88854F90D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412CE34-CF53-4228-B44E-2E6659FB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ED126F8-1274-4C5B-812B-EE1D0DEC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6F41736-77B2-4F53-9364-4D99F4F2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6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1474F52-41CA-40C3-A283-BAE5BB8F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94CCAD-E094-4011-8FB7-CC4028A9E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63A190-E483-48A5-B5E2-73192FC9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B54D4EE-073B-41F3-8C85-280F14065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DDB7C3-D62B-4F12-9079-3D112C149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38AC70-98D7-49FD-8460-995A66612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Ukázka vývoje</a:t>
            </a:r>
            <a:br>
              <a:rPr lang="cs-CZ" dirty="0"/>
            </a:br>
            <a:r>
              <a:rPr lang="cs-CZ" dirty="0"/>
              <a:t>jednoduché webové nástěnky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708C9DD-0E38-4F2F-9356-378C51B7B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E4738D-49E5-4F9D-95C8-8791D96E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867A27-419B-4F46-8B57-61A461D6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11330EB-FDE1-4251-AE41-10ACE9F8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3F68CC45-D9C3-471D-8D89-1A41AB07D247}"/>
              </a:ext>
            </a:extLst>
          </p:cNvPr>
          <p:cNvSpPr txBox="1"/>
          <p:nvPr/>
        </p:nvSpPr>
        <p:spPr>
          <a:xfrm>
            <a:off x="4571999" y="4693225"/>
            <a:ext cx="628153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Jako poslední sloupec sem doplníme automaticky aktualizovaný </a:t>
            </a:r>
            <a:r>
              <a:rPr lang="cs-CZ" dirty="0" err="1"/>
              <a:t>timestamp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Stejně jako u předchozích tabulek také zkontrolujeme uložení do </a:t>
            </a:r>
            <a:r>
              <a:rPr lang="cs-CZ" dirty="0" err="1"/>
              <a:t>InnoDB</a:t>
            </a:r>
            <a:r>
              <a:rPr lang="cs-CZ" dirty="0"/>
              <a:t> (aby bylo možné definovat relace).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89AA3FB-0637-47FB-BD86-81819703194C}"/>
              </a:ext>
            </a:extLst>
          </p:cNvPr>
          <p:cNvSpPr/>
          <p:nvPr/>
        </p:nvSpPr>
        <p:spPr>
          <a:xfrm>
            <a:off x="106017" y="3608042"/>
            <a:ext cx="8070573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5519B0-C049-49B9-8797-00AFFD14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F0BB26-E7B3-4115-B1B6-40BA30FA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50385C3-4DB9-47DD-A42D-A5EC72D65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E685945E-2745-483F-A9E6-89F11C519D89}"/>
              </a:ext>
            </a:extLst>
          </p:cNvPr>
          <p:cNvSpPr txBox="1"/>
          <p:nvPr/>
        </p:nvSpPr>
        <p:spPr>
          <a:xfrm>
            <a:off x="4200938" y="3262630"/>
            <a:ext cx="506233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Ve vytvořené tabulce „</a:t>
            </a:r>
            <a:r>
              <a:rPr lang="cs-CZ" dirty="0" err="1"/>
              <a:t>posts</a:t>
            </a:r>
            <a:r>
              <a:rPr lang="cs-CZ" dirty="0"/>
              <a:t>“ se následně přepneme do „Zobrazení relací“.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9280F7C-02E7-48D9-9454-147F13F86C5E}"/>
              </a:ext>
            </a:extLst>
          </p:cNvPr>
          <p:cNvSpPr/>
          <p:nvPr/>
        </p:nvSpPr>
        <p:spPr>
          <a:xfrm>
            <a:off x="3702327" y="1364905"/>
            <a:ext cx="1505777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7D1579-3840-4C90-A5DF-395A013A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9CFF4B-238A-4556-83F3-309E6D81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282CD5B-E933-4C1E-96FC-5A5F8677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D7F7A57E-8311-4DEC-B472-B8793B2E970E}"/>
              </a:ext>
            </a:extLst>
          </p:cNvPr>
          <p:cNvSpPr/>
          <p:nvPr/>
        </p:nvSpPr>
        <p:spPr>
          <a:xfrm>
            <a:off x="2575892" y="2531095"/>
            <a:ext cx="9245047" cy="208066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C5EA3D2-3E4D-4C88-9932-FB4464F1951A}"/>
              </a:ext>
            </a:extLst>
          </p:cNvPr>
          <p:cNvSpPr txBox="1"/>
          <p:nvPr/>
        </p:nvSpPr>
        <p:spPr>
          <a:xfrm>
            <a:off x="3564834" y="4746693"/>
            <a:ext cx="6652592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Definujeme tu 2 cizí klíče:</a:t>
            </a:r>
          </a:p>
          <a:p>
            <a:pPr marL="285750" indent="-285750">
              <a:buFontTx/>
              <a:buChar char="-"/>
            </a:pPr>
            <a:r>
              <a:rPr lang="cs-CZ" dirty="0"/>
              <a:t>Pokud dojde ke změně id či smazání kategorie, ve které je příspěvek, tak se příspěvek smaže také.</a:t>
            </a:r>
          </a:p>
          <a:p>
            <a:pPr marL="285750" indent="-285750">
              <a:buFontTx/>
              <a:buChar char="-"/>
            </a:pPr>
            <a:r>
              <a:rPr lang="cs-CZ" dirty="0"/>
              <a:t>Pokud dojde ke změně id uživatele, tak jej změníme i u příspěvků. Neumožníme ale smazat uživatele, který je autorem nějakých příspěvků.</a:t>
            </a:r>
          </a:p>
        </p:txBody>
      </p:sp>
    </p:spTree>
    <p:extLst>
      <p:ext uri="{BB962C8B-B14F-4D97-AF65-F5344CB8AC3E}">
        <p14:creationId xmlns:p14="http://schemas.microsoft.com/office/powerpoint/2010/main" val="247270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717E8E-B18D-458E-B2A9-5B8C1A33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97E410-CB93-4037-B61D-12E64D922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2767BF9-8297-489E-A02C-F744A55A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84D17AB-7086-465C-A219-6AE659E092FD}"/>
              </a:ext>
            </a:extLst>
          </p:cNvPr>
          <p:cNvSpPr txBox="1"/>
          <p:nvPr/>
        </p:nvSpPr>
        <p:spPr>
          <a:xfrm>
            <a:off x="4757530" y="5104682"/>
            <a:ext cx="5062332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je daný modul v </a:t>
            </a:r>
            <a:r>
              <a:rPr lang="cs-CZ" dirty="0" err="1"/>
              <a:t>phpMyAdminu</a:t>
            </a:r>
            <a:r>
              <a:rPr lang="cs-CZ" dirty="0"/>
              <a:t> nainstalován, máte možnost si relace ověřit také ve správě dané databáze na záložce Návrhář.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22EB81C-DFD7-454D-A70D-179A0BD023AD}"/>
              </a:ext>
            </a:extLst>
          </p:cNvPr>
          <p:cNvSpPr/>
          <p:nvPr/>
        </p:nvSpPr>
        <p:spPr>
          <a:xfrm>
            <a:off x="10588487" y="1027906"/>
            <a:ext cx="1007165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57AA1CC4-9E7E-4513-BD7A-F3ADB42141AA}"/>
              </a:ext>
            </a:extLst>
          </p:cNvPr>
          <p:cNvSpPr/>
          <p:nvPr/>
        </p:nvSpPr>
        <p:spPr>
          <a:xfrm>
            <a:off x="334618" y="2068201"/>
            <a:ext cx="619540" cy="290686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9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12B3EE-C646-466B-B13E-2E9E0F2F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 databáze vložíme pro začátek nějaká data…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57CB55-6997-49EF-884B-80EC13F0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3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411F31-25D6-482B-9D58-3C649334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C2776B-E935-4F7E-A760-F5B753017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EBAEA3F-4E10-4AB6-9FA9-06BAEEE5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22E6BA36-B25B-4835-8324-4A1846B54D35}"/>
              </a:ext>
            </a:extLst>
          </p:cNvPr>
          <p:cNvSpPr txBox="1"/>
          <p:nvPr/>
        </p:nvSpPr>
        <p:spPr>
          <a:xfrm>
            <a:off x="5963477" y="2984334"/>
            <a:ext cx="5552661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vkládání dat se nejprve přepneme na danou tabulku a poté vyplníme formulář na záložce „Vložit“.</a:t>
            </a:r>
          </a:p>
          <a:p>
            <a:endParaRPr lang="cs-CZ" dirty="0"/>
          </a:p>
          <a:p>
            <a:r>
              <a:rPr lang="cs-CZ" dirty="0"/>
              <a:t>V kategoriích si založíme kategorii „Novinky“.</a:t>
            </a:r>
          </a:p>
        </p:txBody>
      </p:sp>
    </p:spTree>
    <p:extLst>
      <p:ext uri="{BB962C8B-B14F-4D97-AF65-F5344CB8AC3E}">
        <p14:creationId xmlns:p14="http://schemas.microsoft.com/office/powerpoint/2010/main" val="3125751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BA8237-E09B-46D7-92D9-B252D79C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FE1AB0-7E93-4241-A201-D5BE53B88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AB2AC06-E3E4-4431-87C6-4C78E73F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FA63F83B-6697-481C-A308-ECD58D34D592}"/>
              </a:ext>
            </a:extLst>
          </p:cNvPr>
          <p:cNvSpPr txBox="1"/>
          <p:nvPr/>
        </p:nvSpPr>
        <p:spPr>
          <a:xfrm>
            <a:off x="6220239" y="3885482"/>
            <a:ext cx="555266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Přehled řádků tabulky pak najdeme na záložce „Projít“, kde můžeme řádky přidávat, odebírat, upravovat atd.</a:t>
            </a:r>
          </a:p>
        </p:txBody>
      </p:sp>
    </p:spTree>
    <p:extLst>
      <p:ext uri="{BB962C8B-B14F-4D97-AF65-F5344CB8AC3E}">
        <p14:creationId xmlns:p14="http://schemas.microsoft.com/office/powerpoint/2010/main" val="124067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38E81-F676-4025-887D-79488793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0D310F-A4DC-4E94-8B69-74409221C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92596CC-0C2B-4A96-BD01-B2BCADCF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8F63D722-7A45-45D6-8429-A6FB9BED7168}"/>
              </a:ext>
            </a:extLst>
          </p:cNvPr>
          <p:cNvSpPr txBox="1"/>
          <p:nvPr/>
        </p:nvSpPr>
        <p:spPr>
          <a:xfrm>
            <a:off x="6384234" y="3429000"/>
            <a:ext cx="496956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Do tabulky „</a:t>
            </a:r>
            <a:r>
              <a:rPr lang="cs-CZ" dirty="0" err="1"/>
              <a:t>users</a:t>
            </a:r>
            <a:r>
              <a:rPr lang="cs-CZ" dirty="0"/>
              <a:t>“ si vložíme 2 testovací uživatele.</a:t>
            </a:r>
          </a:p>
        </p:txBody>
      </p:sp>
    </p:spTree>
    <p:extLst>
      <p:ext uri="{BB962C8B-B14F-4D97-AF65-F5344CB8AC3E}">
        <p14:creationId xmlns:p14="http://schemas.microsoft.com/office/powerpoint/2010/main" val="76506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661ACA-2A47-4503-B216-35BD6CAA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D2BAAE-D921-4C7E-82E4-010BAB7B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E09514D-E409-4458-BBEA-2023397DB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F91BB52-8C91-46FE-BCF2-019F785763F9}"/>
              </a:ext>
            </a:extLst>
          </p:cNvPr>
          <p:cNvSpPr txBox="1"/>
          <p:nvPr/>
        </p:nvSpPr>
        <p:spPr>
          <a:xfrm>
            <a:off x="6220239" y="3429000"/>
            <a:ext cx="5552661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Nakonec vložíme do databáze 1 příspěvek. </a:t>
            </a:r>
          </a:p>
          <a:p>
            <a:r>
              <a:rPr lang="cs-CZ" dirty="0"/>
              <a:t>Všimněte si, že </a:t>
            </a:r>
            <a:r>
              <a:rPr lang="cs-CZ" dirty="0" err="1"/>
              <a:t>user_id</a:t>
            </a:r>
            <a:r>
              <a:rPr lang="cs-CZ" dirty="0"/>
              <a:t> a </a:t>
            </a:r>
            <a:r>
              <a:rPr lang="cs-CZ" dirty="0" err="1"/>
              <a:t>category_id</a:t>
            </a:r>
            <a:r>
              <a:rPr lang="cs-CZ" dirty="0"/>
              <a:t> vybíráte z hodnot, které jste před chvílí vložili do navázaných tabulek.</a:t>
            </a:r>
          </a:p>
        </p:txBody>
      </p:sp>
    </p:spTree>
    <p:extLst>
      <p:ext uri="{BB962C8B-B14F-4D97-AF65-F5344CB8AC3E}">
        <p14:creationId xmlns:p14="http://schemas.microsoft.com/office/powerpoint/2010/main" val="3932969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C0AD61-FD48-4CB3-BDB1-B399325D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CD1F95-A1E9-421A-B962-BA40824D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155B8F8-D999-4D78-8C69-2722DBC1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0F119EE3-FDB2-4006-82D8-640C4CD6140B}"/>
              </a:ext>
            </a:extLst>
          </p:cNvPr>
          <p:cNvSpPr txBox="1"/>
          <p:nvPr/>
        </p:nvSpPr>
        <p:spPr>
          <a:xfrm>
            <a:off x="6220239" y="3527673"/>
            <a:ext cx="555266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Nakonec si ověřte, že máte testovací záznamy v databázi dostupné…</a:t>
            </a:r>
          </a:p>
        </p:txBody>
      </p:sp>
    </p:spTree>
    <p:extLst>
      <p:ext uri="{BB962C8B-B14F-4D97-AF65-F5344CB8AC3E}">
        <p14:creationId xmlns:p14="http://schemas.microsoft.com/office/powerpoint/2010/main" val="421013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5F2B11-7F4C-4B7C-8DF1-C419865D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 aplikace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41E12A-BD70-4471-8AD7-21747BDC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aplikaci budeme evidovat:</a:t>
            </a:r>
          </a:p>
          <a:p>
            <a:pPr lvl="1"/>
            <a:r>
              <a:rPr lang="cs-CZ" dirty="0"/>
              <a:t>uživatele</a:t>
            </a:r>
          </a:p>
          <a:p>
            <a:pPr lvl="1"/>
            <a:r>
              <a:rPr lang="cs-CZ" dirty="0"/>
              <a:t>příspěvky</a:t>
            </a:r>
          </a:p>
          <a:p>
            <a:pPr lvl="1"/>
            <a:r>
              <a:rPr lang="cs-CZ" dirty="0"/>
              <a:t>kategorie příspěvků</a:t>
            </a:r>
          </a:p>
          <a:p>
            <a:pPr lvl="1"/>
            <a:endParaRPr lang="cs-CZ" dirty="0"/>
          </a:p>
          <a:p>
            <a:r>
              <a:rPr lang="cs-CZ" dirty="0"/>
              <a:t>Data budou ukládána do databáze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8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D67B29-C97D-407A-A580-CAA8F59C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2F1E9A-C3CD-4570-81FA-048639E4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F67C813-3D21-4CD2-8DD9-E45B897E4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595B17D0-2554-4A7A-B9A9-5484E6D5BA6C}"/>
              </a:ext>
            </a:extLst>
          </p:cNvPr>
          <p:cNvSpPr txBox="1"/>
          <p:nvPr/>
        </p:nvSpPr>
        <p:spPr>
          <a:xfrm>
            <a:off x="6766063" y="1875633"/>
            <a:ext cx="5006837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jistotu si takto připravenou databázi </a:t>
            </a:r>
            <a:r>
              <a:rPr lang="cs-CZ" dirty="0" err="1"/>
              <a:t>zazálohujeme</a:t>
            </a:r>
            <a:r>
              <a:rPr lang="cs-CZ" dirty="0"/>
              <a:t> – a to včetně vložených hodnot.</a:t>
            </a:r>
          </a:p>
          <a:p>
            <a:endParaRPr lang="cs-CZ" dirty="0"/>
          </a:p>
          <a:p>
            <a:r>
              <a:rPr lang="cs-CZ" dirty="0"/>
              <a:t>Export spouštíme po vybrání správy celé databáze. Když se přepnete na záložku „Export“ ze zobrazení konkrétní tabulky, exportuje se vám jen daná tabulka.</a:t>
            </a:r>
          </a:p>
        </p:txBody>
      </p:sp>
    </p:spTree>
    <p:extLst>
      <p:ext uri="{BB962C8B-B14F-4D97-AF65-F5344CB8AC3E}">
        <p14:creationId xmlns:p14="http://schemas.microsoft.com/office/powerpoint/2010/main" val="94638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FAA98A-DE66-47AF-98DF-09B6B880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 jdeme programovat…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AE63B8-9A9F-4D2D-AB42-0BDB62571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nechcete databázi i s daty </a:t>
            </a:r>
            <a:r>
              <a:rPr lang="cs-CZ" dirty="0" err="1"/>
              <a:t>naklikávat</a:t>
            </a:r>
            <a:r>
              <a:rPr lang="cs-CZ" dirty="0"/>
              <a:t> ručně, můžete ji jednoduše importovat z přiloženého souboru „</a:t>
            </a:r>
            <a:r>
              <a:rPr lang="cs-CZ" i="1" dirty="0" err="1"/>
              <a:t>nastenka.sql</a:t>
            </a:r>
            <a:r>
              <a:rPr lang="cs-CZ" i="1" dirty="0"/>
              <a:t>“.</a:t>
            </a:r>
            <a:endParaRPr lang="cs-CZ" dirty="0"/>
          </a:p>
          <a:p>
            <a:r>
              <a:rPr lang="cs-CZ" dirty="0"/>
              <a:t>Doporučuji začít z prázdné DB – ať v tom nemáte hned zmatek.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488599-719F-47C5-B5EF-B8FC78B9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Nejprve si připravíme databázi…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A59A81-C043-49D7-A5B7-5C3DEE0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19C35-02F0-4BA6-85D7-50706898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DEBEE3-D055-489E-9BF2-E7C7D5878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86B6133-6DCB-49EF-93C9-68B33D34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AC8B3A41-E4F8-40DC-A4D8-D28E3E03323C}"/>
              </a:ext>
            </a:extLst>
          </p:cNvPr>
          <p:cNvSpPr txBox="1"/>
          <p:nvPr/>
        </p:nvSpPr>
        <p:spPr>
          <a:xfrm>
            <a:off x="2388291" y="3296054"/>
            <a:ext cx="5107884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 err="1"/>
              <a:t>Přihlašte</a:t>
            </a:r>
            <a:r>
              <a:rPr lang="cs-CZ" dirty="0"/>
              <a:t> se do </a:t>
            </a:r>
            <a:r>
              <a:rPr lang="cs-CZ" dirty="0" err="1"/>
              <a:t>phpMyAdminu</a:t>
            </a:r>
            <a:r>
              <a:rPr lang="cs-CZ" dirty="0"/>
              <a:t> na serveru eso.vse.cz a následně si v levém sloupci vyberte databázi se svým jménem.</a:t>
            </a:r>
          </a:p>
          <a:p>
            <a:endParaRPr lang="cs-CZ" dirty="0"/>
          </a:p>
          <a:p>
            <a:r>
              <a:rPr lang="cs-CZ" dirty="0"/>
              <a:t>Pokud nevíte, jak na to, koukněte na předchozí prezentaci s vysvětlením ovládání </a:t>
            </a:r>
            <a:r>
              <a:rPr lang="cs-CZ" dirty="0" err="1"/>
              <a:t>phpMyAdminu</a:t>
            </a:r>
            <a:r>
              <a:rPr lang="cs-CZ" dirty="0"/>
              <a:t>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ECE9C9C4-2204-4415-AB50-A9A4425DEB40}"/>
              </a:ext>
            </a:extLst>
          </p:cNvPr>
          <p:cNvSpPr/>
          <p:nvPr/>
        </p:nvSpPr>
        <p:spPr>
          <a:xfrm>
            <a:off x="132522" y="2035071"/>
            <a:ext cx="993913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19C35-02F0-4BA6-85D7-50706898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DEBEE3-D055-489E-9BF2-E7C7D5878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86B6133-6DCB-49EF-93C9-68B33D34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AC8B3A41-E4F8-40DC-A4D8-D28E3E03323C}"/>
              </a:ext>
            </a:extLst>
          </p:cNvPr>
          <p:cNvSpPr txBox="1"/>
          <p:nvPr/>
        </p:nvSpPr>
        <p:spPr>
          <a:xfrm>
            <a:off x="4111074" y="3868639"/>
            <a:ext cx="5107884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Začínáme z prázdné databáze. Pokud už v ní nějaké tabulky máte, tak jen zkontrolujte, zda se jejich názvy neshodují s těmi, které budeme vytvářet.</a:t>
            </a:r>
          </a:p>
          <a:p>
            <a:endParaRPr lang="cs-CZ" dirty="0"/>
          </a:p>
          <a:p>
            <a:r>
              <a:rPr lang="cs-CZ" dirty="0"/>
              <a:t>Dobrou praxí pro provoz více aplikací nad jednou databází je to, že tabulky pojmenujeme s nějakým společným prefixem dle dané aplikace (např. „</a:t>
            </a:r>
            <a:r>
              <a:rPr lang="cs-CZ" dirty="0" err="1"/>
              <a:t>dashboard_users</a:t>
            </a:r>
            <a:r>
              <a:rPr lang="cs-CZ" dirty="0"/>
              <a:t>“).</a:t>
            </a:r>
          </a:p>
        </p:txBody>
      </p:sp>
    </p:spTree>
    <p:extLst>
      <p:ext uri="{BB962C8B-B14F-4D97-AF65-F5344CB8AC3E}">
        <p14:creationId xmlns:p14="http://schemas.microsoft.com/office/powerpoint/2010/main" val="195375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8E129D-C801-46DF-9DFC-E5CBAAB5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FEB7E0-95CA-4749-A4A2-DBCC2578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08EC627-6679-46B9-A7A4-D9779D42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8020ADBD-6E9D-49B0-832B-6B6F6929530A}"/>
              </a:ext>
            </a:extLst>
          </p:cNvPr>
          <p:cNvSpPr txBox="1"/>
          <p:nvPr/>
        </p:nvSpPr>
        <p:spPr>
          <a:xfrm>
            <a:off x="1510749" y="4092497"/>
            <a:ext cx="8587408" cy="258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Nejprve definujeme tabulku „</a:t>
            </a:r>
            <a:r>
              <a:rPr lang="cs-CZ" dirty="0" err="1"/>
              <a:t>users</a:t>
            </a:r>
            <a:r>
              <a:rPr lang="cs-CZ" dirty="0"/>
              <a:t>“.</a:t>
            </a:r>
          </a:p>
          <a:p>
            <a:endParaRPr lang="cs-CZ" dirty="0"/>
          </a:p>
          <a:p>
            <a:r>
              <a:rPr lang="cs-CZ" dirty="0"/>
              <a:t>Primárním klíčem bude „</a:t>
            </a:r>
            <a:r>
              <a:rPr lang="cs-CZ" dirty="0" err="1"/>
              <a:t>user_id</a:t>
            </a:r>
            <a:r>
              <a:rPr lang="cs-CZ" dirty="0"/>
              <a:t>“, který bude mít celočíselné hodnoty určené </a:t>
            </a:r>
            <a:r>
              <a:rPr lang="cs-CZ" dirty="0" err="1"/>
              <a:t>autoincrementem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Následně tu máme definované „</a:t>
            </a:r>
            <a:r>
              <a:rPr lang="cs-CZ" dirty="0" err="1"/>
              <a:t>name</a:t>
            </a:r>
            <a:r>
              <a:rPr lang="cs-CZ" dirty="0"/>
              <a:t>“ a „email“ jako řetězce s maximální zadanou délkou. Doporučuji nikde nevybírat Porovnávání – převezme se z nastavení databáze.</a:t>
            </a:r>
          </a:p>
          <a:p>
            <a:endParaRPr lang="cs-CZ" dirty="0"/>
          </a:p>
          <a:p>
            <a:r>
              <a:rPr lang="cs-CZ" dirty="0"/>
              <a:t>K tabulce můžeme doplnit komentář a hlavně zkontrolujeme, že bude uložena do </a:t>
            </a:r>
            <a:r>
              <a:rPr lang="cs-CZ" dirty="0" err="1"/>
              <a:t>InnoDB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589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77B94B-D40B-4F69-AF83-F24A468A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2D681B-A608-4C6D-9254-D61EB626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28968D0-5FC7-477F-B4C0-B6B920F2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C688A09B-10E9-4F9E-AFAA-5781DB2D62FC}"/>
              </a:ext>
            </a:extLst>
          </p:cNvPr>
          <p:cNvSpPr txBox="1"/>
          <p:nvPr/>
        </p:nvSpPr>
        <p:spPr>
          <a:xfrm>
            <a:off x="2822713" y="4225018"/>
            <a:ext cx="628153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Jako druhou definujeme tabulku „</a:t>
            </a:r>
            <a:r>
              <a:rPr lang="cs-CZ" dirty="0" err="1"/>
              <a:t>categories</a:t>
            </a:r>
            <a:r>
              <a:rPr lang="cs-CZ" dirty="0"/>
              <a:t>“, která bude obsahovat přehled kategorií, do kterých půjde příspěvky zařadit.</a:t>
            </a:r>
          </a:p>
        </p:txBody>
      </p:sp>
    </p:spTree>
    <p:extLst>
      <p:ext uri="{BB962C8B-B14F-4D97-AF65-F5344CB8AC3E}">
        <p14:creationId xmlns:p14="http://schemas.microsoft.com/office/powerpoint/2010/main" val="337659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EF4CBB-5A56-4276-AB03-BD4997F6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3660DD-C68F-4CE1-AE34-7ACC9275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2C885A7-D728-44C8-9CD3-F9FA8499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928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3C11C10B-039E-42F7-B9AF-3FA78685740A}"/>
              </a:ext>
            </a:extLst>
          </p:cNvPr>
          <p:cNvSpPr txBox="1"/>
          <p:nvPr/>
        </p:nvSpPr>
        <p:spPr>
          <a:xfrm>
            <a:off x="3188805" y="4596079"/>
            <a:ext cx="628153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Třetí pak bude tabulka „</a:t>
            </a:r>
            <a:r>
              <a:rPr lang="cs-CZ" dirty="0" err="1"/>
              <a:t>posts</a:t>
            </a:r>
            <a:r>
              <a:rPr lang="cs-CZ" dirty="0"/>
              <a:t>“, která bude mít kromě svého primárního klíče definované také další klíče (indexy), které použijeme pro nastavení relací.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325D3EA1-30F0-43FA-8EFA-59943A831191}"/>
              </a:ext>
            </a:extLst>
          </p:cNvPr>
          <p:cNvSpPr/>
          <p:nvPr/>
        </p:nvSpPr>
        <p:spPr>
          <a:xfrm>
            <a:off x="8560905" y="2145574"/>
            <a:ext cx="1762538" cy="1538529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2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EF4CBB-5A56-4276-AB03-BD4997F6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3660DD-C68F-4CE1-AE34-7ACC9275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2C885A7-D728-44C8-9CD3-F9FA8499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3C11C10B-039E-42F7-B9AF-3FA78685740A}"/>
              </a:ext>
            </a:extLst>
          </p:cNvPr>
          <p:cNvSpPr txBox="1"/>
          <p:nvPr/>
        </p:nvSpPr>
        <p:spPr>
          <a:xfrm>
            <a:off x="3405809" y="1825625"/>
            <a:ext cx="628153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při vytváření tabulky zjistíte, že vám chybí nějaké další sloupce, jednoduše si je do zobrazeného formuláře doplňte.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93D5C7C-9803-4294-897E-8CA2EB725C2B}"/>
              </a:ext>
            </a:extLst>
          </p:cNvPr>
          <p:cNvSpPr/>
          <p:nvPr/>
        </p:nvSpPr>
        <p:spPr>
          <a:xfrm>
            <a:off x="3405809" y="1297436"/>
            <a:ext cx="2478156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080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555</Words>
  <Application>Microsoft Office PowerPoint</Application>
  <PresentationFormat>Širokoúhlá obrazovka</PresentationFormat>
  <Paragraphs>48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Motiv Office</vt:lpstr>
      <vt:lpstr>Ukázka vývoje jednoduché webové nástěnky</vt:lpstr>
      <vt:lpstr>Zadání aplikace</vt:lpstr>
      <vt:lpstr>Nejprve si připravíme databázi…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Do databáze vložíme pro začátek nějaká data…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A jdeme programovat…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Ukázka vývoje jednoduché webové nástěnky</dc:title>
  <dc:creator>Stanislav Vojíř</dc:creator>
  <cp:lastModifiedBy>Stanislav Vojíř</cp:lastModifiedBy>
  <cp:revision>12</cp:revision>
  <dcterms:created xsi:type="dcterms:W3CDTF">2020-03-21T00:38:17Z</dcterms:created>
  <dcterms:modified xsi:type="dcterms:W3CDTF">2020-03-21T02:20:41Z</dcterms:modified>
</cp:coreProperties>
</file>