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9BC1F4-39ED-495B-9CC3-EA4701DA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5FD8FF4-6435-4880-BA85-BA012A100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64727ED-F942-4732-92E4-DA6D876E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9F58-8C9D-4A8D-B7FA-4E016881B9F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2ED3C61-70E2-4271-9E8A-462613D3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8CEA3D0-39D2-4197-BB15-060B193C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F39A-13C3-4B9D-A49C-D7CB28C8F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8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60F641-2107-43CD-9C9D-220518E1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D128B09-6572-46CE-B761-58AD9FB77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DBBBBF-FDA5-4306-BD25-7B1001D5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9F58-8C9D-4A8D-B7FA-4E016881B9F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6197228-A12C-4664-9456-68A64695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CC53269-1718-44E0-8F80-DB4C4726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F39A-13C3-4B9D-A49C-D7CB28C8F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5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B9EB107-6987-4C51-9FF5-4EA0057D4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0D54069-260A-4CF8-AC4A-4343296E9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9BFA706-7A14-4381-89AA-D71629B7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9F58-8C9D-4A8D-B7FA-4E016881B9F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70E9060-2173-4B09-8959-2C6F89D4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926E576-E4EB-44C1-AF52-1267B81C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F39A-13C3-4B9D-A49C-D7CB28C8F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7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45AF28-358F-4E29-A837-860448CD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BD8B4F-4DB7-489C-AAA2-A5DF321E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8D2A52A-F4D3-4FB4-AFD7-C25F7825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9F58-8C9D-4A8D-B7FA-4E016881B9F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FAC230C-1A81-4185-B1AB-F6F53D80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E53D13F-7F31-4CB4-BDCC-10D38651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F39A-13C3-4B9D-A49C-D7CB28C8F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1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61F500-CB43-4A3E-9ED5-BCF87106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E2ADD60-AF95-4F1D-BEF4-6A66C24E2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4B6FC7F-7A0A-4404-8BF8-D82437B0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9F58-8C9D-4A8D-B7FA-4E016881B9F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CAF2BF9-148C-4223-8CB8-DA3F2B1A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837EECE-AADA-46FA-A247-5D7E7271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F39A-13C3-4B9D-A49C-D7CB28C8F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3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D13E48-B7BA-4223-8867-BD391A80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BADD51B-40D9-464A-9806-F50BD7BEF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CE241F3-08F0-434D-8A9D-6A18E2DA5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F7D4BC8-7AE8-4E8B-94F1-53945334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9F58-8C9D-4A8D-B7FA-4E016881B9F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299CD88-B9E7-4911-9173-D2C9A883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3CD7573-3B19-4956-A09D-C6EB1719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F39A-13C3-4B9D-A49C-D7CB28C8F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5A75A8-5A49-4C44-AF17-4DEB1149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D05B9CC-8B92-429D-AC5A-92255EBC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877C31C-DAE0-48CF-8606-7E23D03A6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BB0B220-D893-47FE-919B-5EDF6F64B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7C41426-6D62-431C-A919-35BF5BBC6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B73A21B-A494-47E2-BC80-162FF6D2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9F58-8C9D-4A8D-B7FA-4E016881B9F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179B91FE-B8C8-4EC1-A226-27891E59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46E7820-F247-439B-B4EA-3A22AB5C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F39A-13C3-4B9D-A49C-D7CB28C8F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3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A3F4CA-88FA-4CCB-8184-88F1F4F2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3E351A8-6A89-4BC2-BD26-CF0F7E1B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9F58-8C9D-4A8D-B7FA-4E016881B9F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D7A4DF7-77A3-4BF4-9179-31BA259A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E76CD3C-1A62-48C6-A4DB-31B69C67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F39A-13C3-4B9D-A49C-D7CB28C8F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66A244D-4CD5-498D-AF89-13A3AD18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9F58-8C9D-4A8D-B7FA-4E016881B9F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150D150-2EB2-4FE2-AAD3-C109FB7C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1669DCF-9568-4065-A11B-D125FF11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F39A-13C3-4B9D-A49C-D7CB28C8F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0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13E369-7371-4E48-A177-758E60F4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EA55F1-12E7-4A3A-A9F5-22C1DDCB2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68F81C0-3184-45CC-A58F-311452EC5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F859DA1-F671-44CC-8B08-C7F89B51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9F58-8C9D-4A8D-B7FA-4E016881B9F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4A43D83-F0EA-4D61-9510-4551B1F3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96E97FA-50DA-4292-B4A6-4BBEDB25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F39A-13C3-4B9D-A49C-D7CB28C8F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1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92FD66-F794-44B1-81E8-D723F472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2EABEDF-D893-44C0-B561-9A7FD4942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FAF5FDB-F63F-41B9-99CF-6A622BF28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1AF9E6A-2251-4072-9366-2565041D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9F58-8C9D-4A8D-B7FA-4E016881B9F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41AD0B8-44AA-442B-98CD-DD7C9D45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7DD4BB2-6092-453C-A75D-BDB4B17F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F39A-13C3-4B9D-A49C-D7CB28C8F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86CA1843-9C75-4FB1-9B78-DD4A7DEC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6CB2188-0340-4116-8483-AD99BD781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63D96AA-AC14-4DE2-8500-278CBA0E3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D9F58-8C9D-4A8D-B7FA-4E016881B9F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B7F1BDF-E2C3-4685-9EAE-7D6251517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0F281A-F06B-4386-9011-FE23C818D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F39A-13C3-4B9D-A49C-D7CB28C8F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6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2F3722-DF0A-4AD7-A3A7-383F40E7F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Jednoduché počítadlo přístupů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2B9EFD8-2427-42CE-BBDE-73DD2643A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2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1BD468-B522-401F-B6B0-C43255BB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C7DCD31-FCD6-4917-87B5-7A602B666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9BF30B6-844B-4F99-992E-D4F70E80A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7757949B-1923-4E25-A39B-7355E997F5B5}"/>
              </a:ext>
            </a:extLst>
          </p:cNvPr>
          <p:cNvSpPr txBox="1"/>
          <p:nvPr/>
        </p:nvSpPr>
        <p:spPr>
          <a:xfrm>
            <a:off x="6604679" y="1835702"/>
            <a:ext cx="474912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Začneme vytvořením prázdného HTML souboru.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8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59E673-2C14-4122-8289-3BF8315D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222079-0C0F-4A31-9052-5B4E44D1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7817671-146F-4D16-8909-F69EE464B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32537DF0-EB51-4B95-A1B4-DB8DB008CEC4}"/>
              </a:ext>
            </a:extLst>
          </p:cNvPr>
          <p:cNvSpPr txBox="1"/>
          <p:nvPr/>
        </p:nvSpPr>
        <p:spPr>
          <a:xfrm>
            <a:off x="5491496" y="1111825"/>
            <a:ext cx="531305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Před začátkem odesílání obsahu (ještě před </a:t>
            </a:r>
            <a:r>
              <a:rPr lang="cs-CZ" dirty="0" err="1"/>
              <a:t>doctypem</a:t>
            </a:r>
            <a:r>
              <a:rPr lang="cs-CZ" dirty="0"/>
              <a:t>)</a:t>
            </a:r>
            <a:br>
              <a:rPr lang="cs-CZ" dirty="0"/>
            </a:br>
            <a:r>
              <a:rPr lang="cs-CZ" dirty="0"/>
              <a:t>spustíme session pomocí session</a:t>
            </a:r>
            <a:r>
              <a:rPr lang="en-US" dirty="0"/>
              <a:t>_start()</a:t>
            </a:r>
            <a:r>
              <a:rPr lang="cs-CZ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7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2BAEA2-92A0-4D90-8327-003180E0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8AB24B-D4DE-4B44-8DB8-9D4DB16FC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7E94302-7B65-4377-8F95-CF43FAFC1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DEE5A5BC-8741-42C3-A76C-F5DD8C423DE8}"/>
              </a:ext>
            </a:extLst>
          </p:cNvPr>
          <p:cNvSpPr txBox="1"/>
          <p:nvPr/>
        </p:nvSpPr>
        <p:spPr>
          <a:xfrm>
            <a:off x="6096000" y="1690688"/>
            <a:ext cx="4617493" cy="31393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cs-CZ" dirty="0" err="1"/>
              <a:t>áme</a:t>
            </a:r>
            <a:r>
              <a:rPr lang="cs-CZ" dirty="0"/>
              <a:t> přístupnou proměnnou </a:t>
            </a:r>
            <a:r>
              <a:rPr lang="en-US" dirty="0"/>
              <a:t>$_SESSION, se </a:t>
            </a:r>
            <a:r>
              <a:rPr lang="en-US" dirty="0" err="1"/>
              <a:t>kterou</a:t>
            </a:r>
            <a:r>
              <a:rPr lang="en-US" dirty="0"/>
              <a:t> m</a:t>
            </a:r>
            <a:r>
              <a:rPr lang="cs-CZ" dirty="0" err="1"/>
              <a:t>ůžeme</a:t>
            </a:r>
            <a:r>
              <a:rPr lang="cs-CZ" dirty="0"/>
              <a:t> pracovat jako s jakýmkoliv jiným polem.</a:t>
            </a:r>
          </a:p>
          <a:p>
            <a:endParaRPr lang="cs-CZ" dirty="0"/>
          </a:p>
          <a:p>
            <a:r>
              <a:rPr lang="cs-CZ" dirty="0"/>
              <a:t>Ověříme, jestli v ní je naše počítací proměnná – pokud ano, tak ji zvětšíme o 1. Pokud ne, tak ji vytvoříme.</a:t>
            </a:r>
          </a:p>
          <a:p>
            <a:endParaRPr lang="cs-CZ" dirty="0"/>
          </a:p>
          <a:p>
            <a:r>
              <a:rPr lang="cs-CZ" dirty="0"/>
              <a:t>Jednodušeji by to šlo také jedním velmi stručným zápisem:</a:t>
            </a:r>
          </a:p>
          <a:p>
            <a:r>
              <a:rPr lang="en-US" b="1" dirty="0"/>
              <a:t>@$_SESSION['</a:t>
            </a:r>
            <a:r>
              <a:rPr lang="en-US" b="1" dirty="0" err="1"/>
              <a:t>pocetNavstev</a:t>
            </a:r>
            <a:r>
              <a:rPr lang="en-US" b="1" dirty="0"/>
              <a:t>’]++;</a:t>
            </a:r>
          </a:p>
        </p:txBody>
      </p:sp>
    </p:spTree>
    <p:extLst>
      <p:ext uri="{BB962C8B-B14F-4D97-AF65-F5344CB8AC3E}">
        <p14:creationId xmlns:p14="http://schemas.microsoft.com/office/powerpoint/2010/main" val="106386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46EAA6-A74A-47A9-8F7D-C5E880C1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BE9E1E-32A7-4F6C-915B-3A677C6D1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B19C1A6-E7C3-4337-BC5B-C3154627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23F98E65-9F92-44CC-B90F-0AEA1860FB7D}"/>
              </a:ext>
            </a:extLst>
          </p:cNvPr>
          <p:cNvSpPr txBox="1"/>
          <p:nvPr/>
        </p:nvSpPr>
        <p:spPr>
          <a:xfrm>
            <a:off x="5487419" y="4551607"/>
            <a:ext cx="351859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cs-CZ" dirty="0" err="1"/>
              <a:t>ypíšeme</a:t>
            </a:r>
            <a:r>
              <a:rPr lang="cs-CZ" dirty="0"/>
              <a:t> počet návštěv do stránky.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E43C4D-3D5B-4862-A519-334B362D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Tak to otestujte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ED097C-BADB-4427-A548-3535D2147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Načtěte tuto stránku opakovaně v prohlížeči.</a:t>
            </a:r>
          </a:p>
          <a:p>
            <a:r>
              <a:rPr lang="cs-CZ" dirty="0"/>
              <a:t>Zkuste prohlížeč zavřít a znovu otevřít.</a:t>
            </a:r>
          </a:p>
        </p:txBody>
      </p:sp>
    </p:spTree>
    <p:extLst>
      <p:ext uri="{BB962C8B-B14F-4D97-AF65-F5344CB8AC3E}">
        <p14:creationId xmlns:p14="http://schemas.microsoft.com/office/powerpoint/2010/main" val="358960363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102</Words>
  <Application>Microsoft Office PowerPoint</Application>
  <PresentationFormat>Širokoúhlá obrazovka</PresentationFormat>
  <Paragraphs>13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Motiv Office</vt:lpstr>
      <vt:lpstr>Jednoduché počítadlo přístupů</vt:lpstr>
      <vt:lpstr>Prezentace aplikace PowerPoint</vt:lpstr>
      <vt:lpstr>Prezentace aplikace PowerPoint</vt:lpstr>
      <vt:lpstr>Prezentace aplikace PowerPoint</vt:lpstr>
      <vt:lpstr>Prezentace aplikace PowerPoint</vt:lpstr>
      <vt:lpstr>Tak to otestujte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Jednoduché počítadlo přístupů</dc:title>
  <dc:creator>Stanislav Vojíř</dc:creator>
  <cp:lastModifiedBy>Stanislav Vojíř</cp:lastModifiedBy>
  <cp:revision>2</cp:revision>
  <dcterms:created xsi:type="dcterms:W3CDTF">2020-03-24T22:06:46Z</dcterms:created>
  <dcterms:modified xsi:type="dcterms:W3CDTF">2020-03-24T22:17:38Z</dcterms:modified>
</cp:coreProperties>
</file>