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61EC45-04CE-4971-894A-AAD2A8DF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EF5FFD-0707-48E4-B078-0CE79C689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F223348-DD78-49B3-8A68-82EBE7F9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BA15F3-51D3-4E19-8BA5-F25AAC5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E8FF58-00A0-46AB-A0F1-CA3A23B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03BC3-E65C-4E29-B1E8-143CB443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541E3F6-499F-4D8E-AA12-C716B3AA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11C984-DA4B-42FA-8A8A-982A0252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B751AA-20C9-4CD3-8616-AB0FC599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F7AAA4-B0C6-4C77-BE7B-B933351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C05F480-CA95-47BE-93AF-FBD7128E6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69E2E2C-8E0D-4003-A578-3776D5F9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C00FA7-A6BA-48EF-ACA6-62EDEDC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DF0FA7-9684-49AC-9A87-89F9084B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DACE54-3AB1-4FDD-AE3A-D85E5A5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A3AE24-F231-4CE1-B03D-3B5DE768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8892AD-B3A7-41DB-94E2-662F29E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D52909-3771-4558-BFEF-62435E23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59E72E-6103-436B-A1FC-ECBF411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300005-E61C-48A1-AB68-3F182BCD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D4166B-55C2-4EF6-9170-4A8694D9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6B5608-9B87-457F-B702-76885A13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C7B8FD-DC60-4DD1-AE0A-6A0932ED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873C13-7286-4A2F-9838-E8938508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BEDD2A-B4A2-44A0-99B0-7FC6F868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3C0E9-B270-4ADB-8D6B-12C56702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FD507B-1FE4-455F-BD36-5BCAE387F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7A5EA5-0BDB-4852-8B07-72EEF441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B901FC-9146-4A5D-9B52-B3E299A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A37FD04-C5D7-4B9C-AF9F-083D4B51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2A47645-0144-4BFC-8B91-E4DD8E6E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1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1CF2DB-CC00-4EEC-857C-8548647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F79DE1-57EE-4E7F-9BF8-616EF0DF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7FA7A5-25AF-4034-9E22-91706EEF9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16039E9-38E3-4D23-8B7C-30E12636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477C349-72D8-49F5-860B-30457057A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4559625-14DD-4E06-AD32-E20083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13A3EBF-2319-4EF7-9A5C-90EFDCA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EE677A3-3249-4067-9865-BD23093D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DA5CA0-6BF9-4506-869A-B4B2BF9A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C109602-F7EA-4E19-8088-FD8F5B6E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D86376-C690-4659-A269-9A9FE634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B0EBBB2-1F1B-4CE7-99FE-26960CC9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CD304CA-5F9D-4CFB-9474-F6FFDED0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2EAC175-26EC-4401-8BF6-D221C30E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11F746-EDF2-4C5D-8BFC-DBCE402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F0DE3-DDCF-45EF-AB85-307FC6E1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D86BE0-30EA-474B-9827-DD1AD6FD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F269965-DAE0-411E-92D3-3DEC6D49B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E8C6A7-D0EE-49E4-AD7D-058060D6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1253AD7-A9C9-4208-84A6-99712A48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ACC0AB-FF5D-4EEE-B095-4BA0D83A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B90840-E274-4663-84BA-F898C518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56AE971-772C-44F5-BB5C-FFEEE5C59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6A006F-99FB-4CF3-9632-95E2C11D1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8636883-8C25-4277-A2F3-CEFD8E0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F59A78-6C3F-49E5-A5F9-9C7E4F70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4802948-E4DD-46D8-B571-B15239DD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DE2C213-F22F-4A6E-B718-B93F4E3F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546D7F-25ED-4FCA-86CE-61297A0B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83217A-5418-4757-9BF5-5027A3D1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23CC-5075-47DA-8642-6E5CAA52D4A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F94924-BB05-4F0F-BA71-1D62F5221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674A90-65F1-4ADC-8354-8C250B569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85AB-8393-4E7B-B2BB-82EB2123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488AB4-E3DF-4CD0-9DD4-411383918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Jednoduch</a:t>
            </a:r>
            <a:r>
              <a:rPr lang="cs-CZ" dirty="0"/>
              <a:t>ý příklad s uložením uživatele do session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488C17-CA98-4F55-9E60-05E9A88FD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162C6A-BA4A-4193-9D80-2855A7FD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2FB0C-F76A-4B97-9C18-C57FA9AE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2D3A81C-C7E6-4890-BCA3-48E09A19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AD08D79-738F-4C97-BCD0-35BAFB77EDFC}"/>
              </a:ext>
            </a:extLst>
          </p:cNvPr>
          <p:cNvSpPr txBox="1"/>
          <p:nvPr/>
        </p:nvSpPr>
        <p:spPr>
          <a:xfrm>
            <a:off x="5695865" y="1027906"/>
            <a:ext cx="396497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první úkon v něm opět spustíme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1753C-E37C-4373-BEE6-4568CBB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D024BD-D448-4774-8787-2F21AB4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0DD1488-749A-46D7-9AA8-04B7A4E5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FA23CA1-0D01-4EE9-AD77-2021B24CD14B}"/>
              </a:ext>
            </a:extLst>
          </p:cNvPr>
          <p:cNvSpPr txBox="1"/>
          <p:nvPr/>
        </p:nvSpPr>
        <p:spPr>
          <a:xfrm>
            <a:off x="7948734" y="2988815"/>
            <a:ext cx="396497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není uživatel přihlášen, zobrazíme uživateli odkaz pro přihlášení.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9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3D5DD7-CDAF-42A5-B6A6-DF264F7A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2B148C-078F-49C5-98B3-5B374EEF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F87F1D3-F0CE-4771-BB5E-8586BFBD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046AECB-8D3B-44EE-BDD7-73D537876382}"/>
              </a:ext>
            </a:extLst>
          </p:cNvPr>
          <p:cNvSpPr txBox="1"/>
          <p:nvPr/>
        </p:nvSpPr>
        <p:spPr>
          <a:xfrm>
            <a:off x="7388830" y="4001294"/>
            <a:ext cx="396497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uživatel naopak přihlášen je, vypíšeme jeho jméno a odkaz na odhlášení.</a:t>
            </a:r>
          </a:p>
          <a:p>
            <a:endParaRPr lang="cs-CZ" dirty="0"/>
          </a:p>
          <a:p>
            <a:r>
              <a:rPr lang="cs-CZ" dirty="0"/>
              <a:t>Všimněte si funkce </a:t>
            </a:r>
            <a:r>
              <a:rPr lang="cs-CZ" dirty="0" err="1"/>
              <a:t>htmlspecialchars</a:t>
            </a:r>
            <a:r>
              <a:rPr lang="cs-CZ" dirty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5AB7B-9A8C-4A91-86AA-4D9D5019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589A8B-BF3D-42B3-BE8A-323220A2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DAE80BE-AB6D-43E9-9EAB-C018181E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384411A-A2A3-4272-8459-46B40C5F9158}"/>
              </a:ext>
            </a:extLst>
          </p:cNvPr>
          <p:cNvSpPr txBox="1"/>
          <p:nvPr/>
        </p:nvSpPr>
        <p:spPr>
          <a:xfrm>
            <a:off x="6358474" y="2657511"/>
            <a:ext cx="396497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Ještě doplníme nadpis a </a:t>
            </a:r>
            <a:r>
              <a:rPr lang="cs-CZ" dirty="0" err="1"/>
              <a:t>homepage</a:t>
            </a:r>
            <a:r>
              <a:rPr lang="cs-CZ" dirty="0"/>
              <a:t> máme hotovou.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8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378E9E-2FF9-45D2-8161-497AF8EC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D0C4F3-5EF4-49D3-82FB-AF103016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9545CBA-21F5-49DC-A06A-C0319C9A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71EF668-7266-4945-AEE7-CA365B72D8C2}"/>
              </a:ext>
            </a:extLst>
          </p:cNvPr>
          <p:cNvSpPr txBox="1"/>
          <p:nvPr/>
        </p:nvSpPr>
        <p:spPr>
          <a:xfrm>
            <a:off x="7108135" y="2153928"/>
            <a:ext cx="4664765" cy="3139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poslední soubor si vytvoříme „</a:t>
            </a:r>
            <a:r>
              <a:rPr lang="cs-CZ" dirty="0" err="1"/>
              <a:t>logout.php</a:t>
            </a:r>
            <a:r>
              <a:rPr lang="cs-CZ" dirty="0"/>
              <a:t>“, který bude sloužit k odhlašování.</a:t>
            </a:r>
          </a:p>
          <a:p>
            <a:endParaRPr lang="cs-CZ" dirty="0"/>
          </a:p>
          <a:p>
            <a:r>
              <a:rPr lang="cs-CZ" dirty="0"/>
              <a:t>Postupně v něm:</a:t>
            </a:r>
          </a:p>
          <a:p>
            <a:pPr marL="342900" indent="-342900">
              <a:buAutoNum type="arabicPeriod"/>
            </a:pPr>
            <a:r>
              <a:rPr lang="cs-CZ" dirty="0"/>
              <a:t>spustíme session</a:t>
            </a:r>
          </a:p>
          <a:p>
            <a:pPr marL="342900" indent="-342900">
              <a:buAutoNum type="arabicPeriod"/>
            </a:pPr>
            <a:r>
              <a:rPr lang="cs-CZ" dirty="0"/>
              <a:t>zrušíme session </a:t>
            </a:r>
          </a:p>
          <a:p>
            <a:pPr marL="342900" indent="-342900">
              <a:buAutoNum type="arabicPeriod"/>
            </a:pPr>
            <a:r>
              <a:rPr lang="cs-CZ" dirty="0"/>
              <a:t>přesměrujeme uživatele na </a:t>
            </a:r>
            <a:r>
              <a:rPr lang="cs-CZ" dirty="0" err="1"/>
              <a:t>index.php</a:t>
            </a:r>
            <a:endParaRPr lang="cs-CZ" dirty="0"/>
          </a:p>
          <a:p>
            <a:pPr marL="342900" indent="-342900">
              <a:buAutoNum type="arabicPeriod"/>
            </a:pPr>
            <a:endParaRPr lang="cs-CZ" dirty="0"/>
          </a:p>
          <a:p>
            <a:pPr marL="342900" indent="-342900">
              <a:buAutoNum type="arabicPeriod"/>
            </a:pPr>
            <a:endParaRPr lang="cs-CZ" dirty="0"/>
          </a:p>
          <a:p>
            <a:r>
              <a:rPr lang="cs-CZ" dirty="0"/>
              <a:t>Všimněte si, že s ohledem na přesměrování tu opravdu není ani kousek HTML kódu.</a:t>
            </a:r>
          </a:p>
        </p:txBody>
      </p:sp>
    </p:spTree>
    <p:extLst>
      <p:ext uri="{BB962C8B-B14F-4D97-AF65-F5344CB8AC3E}">
        <p14:creationId xmlns:p14="http://schemas.microsoft.com/office/powerpoint/2010/main" val="43215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5BD7CB-9ACC-4013-B84C-1A1121DD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máme hotovo…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C1F168-2F94-4E22-B17D-91418069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Nahrajte dané soubory na server a vyzkoušejte, zda fungují.</a:t>
            </a:r>
          </a:p>
          <a:p>
            <a:r>
              <a:rPr lang="cs-CZ" dirty="0"/>
              <a:t>Pro kontrolu:</a:t>
            </a:r>
          </a:p>
          <a:p>
            <a:pPr lvl="1"/>
            <a:r>
              <a:rPr lang="cs-CZ" dirty="0"/>
              <a:t>Zvládli byste udělat další stránku, na které by byl také vypsaný daný uživatel?</a:t>
            </a:r>
          </a:p>
          <a:p>
            <a:pPr lvl="1"/>
            <a:r>
              <a:rPr lang="cs-CZ" dirty="0"/>
              <a:t>Bylo by možné oddělit hlavičku a patičku stránek do souborů, které byste následně </a:t>
            </a:r>
            <a:r>
              <a:rPr lang="cs-CZ" dirty="0" err="1"/>
              <a:t>includovali</a:t>
            </a:r>
            <a:r>
              <a:rPr lang="cs-CZ" dirty="0"/>
              <a:t> všude, kde mají </a:t>
            </a:r>
            <a:r>
              <a:rPr lang="cs-CZ"/>
              <a:t>tyto části být?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706D9E-F870-468C-A454-C929F828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1A1530-32F0-4DB7-AA78-49A234AD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8235833-78E3-404E-B567-67755A00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841ED05-F812-400A-81EB-6E3C93B500BB}"/>
              </a:ext>
            </a:extLst>
          </p:cNvPr>
          <p:cNvSpPr txBox="1"/>
          <p:nvPr/>
        </p:nvSpPr>
        <p:spPr>
          <a:xfrm>
            <a:off x="7262192" y="2093843"/>
            <a:ext cx="420192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cs-CZ" dirty="0" err="1"/>
              <a:t>aši</a:t>
            </a:r>
            <a:r>
              <a:rPr lang="cs-CZ" dirty="0"/>
              <a:t> aplikaci začneme vytvořením prázdného HTML souboru, který uložíme pod názvem „</a:t>
            </a:r>
            <a:r>
              <a:rPr lang="cs-CZ" dirty="0" err="1"/>
              <a:t>login.php</a:t>
            </a:r>
            <a:r>
              <a:rPr lang="cs-CZ" dirty="0"/>
              <a:t>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43D693-3233-49EE-AB25-383D33A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635DE9-D2CE-4C53-B77E-8587D9B9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341E45-AC0A-4EC6-A4CF-7BDD9D4F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AD5379B-E519-4383-B753-9EEF72DD399E}"/>
              </a:ext>
            </a:extLst>
          </p:cNvPr>
          <p:cNvSpPr txBox="1"/>
          <p:nvPr/>
        </p:nvSpPr>
        <p:spPr>
          <a:xfrm>
            <a:off x="7570972" y="2789879"/>
            <a:ext cx="420192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stránky umístíme nějaký nadpis a hlavně přihlašovací formulář.</a:t>
            </a:r>
          </a:p>
          <a:p>
            <a:endParaRPr lang="cs-CZ" dirty="0"/>
          </a:p>
          <a:p>
            <a:r>
              <a:rPr lang="cs-CZ" dirty="0"/>
              <a:t>Pozor, přihlašovací data VŽDY posíláme metodou POST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938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4AA9B7-085B-49F9-986C-9CF4E12E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A6941B-4F1B-4413-B5E0-C23A4ED7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880A8DC-39BF-4126-83C6-67F63B91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A8B27A9-3784-43C5-BE6D-73176B617F63}"/>
              </a:ext>
            </a:extLst>
          </p:cNvPr>
          <p:cNvSpPr txBox="1"/>
          <p:nvPr/>
        </p:nvSpPr>
        <p:spPr>
          <a:xfrm>
            <a:off x="4887481" y="1179294"/>
            <a:ext cx="42019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jdeme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PHP </a:t>
            </a:r>
            <a:r>
              <a:rPr lang="cs-CZ" dirty="0"/>
              <a:t>část. Jako první úkon nastartujeme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5F81F-495D-467C-81FD-9621A12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417C5-5CF3-4FAB-8017-AEBC35D2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1713C50-2AE6-4781-A8BB-9589FA94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1983881-E77E-4EAF-98D9-02C9098E868D}"/>
              </a:ext>
            </a:extLst>
          </p:cNvPr>
          <p:cNvSpPr txBox="1"/>
          <p:nvPr/>
        </p:nvSpPr>
        <p:spPr>
          <a:xfrm>
            <a:off x="5142460" y="1157854"/>
            <a:ext cx="477946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začneme se zpracováním formuláře.</a:t>
            </a:r>
          </a:p>
          <a:p>
            <a:endParaRPr lang="cs-CZ" dirty="0"/>
          </a:p>
          <a:p>
            <a:r>
              <a:rPr lang="cs-CZ" dirty="0"/>
              <a:t>Už jsme to párkrát dělali, tj. vytvoříme si nějakou proměnnou na záznam chyb (pro tento případ stačí </a:t>
            </a:r>
            <a:r>
              <a:rPr lang="cs-CZ" dirty="0" err="1"/>
              <a:t>string</a:t>
            </a:r>
            <a:r>
              <a:rPr lang="cs-CZ" dirty="0"/>
              <a:t>) a vše bude v podmínce ověřující, že nám přišla nějaká data metodou POST.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E04F1B-084F-4999-9937-F2FCF6C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0735A7-2777-4D85-A9B7-CEA4BAED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A407E36-C3AA-4A22-8347-A13A045D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ECF5A5D-55EF-4A60-9846-ABEAA3327F59}"/>
              </a:ext>
            </a:extLst>
          </p:cNvPr>
          <p:cNvSpPr txBox="1"/>
          <p:nvPr/>
        </p:nvSpPr>
        <p:spPr>
          <a:xfrm>
            <a:off x="7113847" y="1590113"/>
            <a:ext cx="4945632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Doplníme sem zatím jen kontrolu toho, že uživatel zadal nějaké jméno a heslo.</a:t>
            </a:r>
          </a:p>
          <a:p>
            <a:endParaRPr lang="cs-CZ" dirty="0"/>
          </a:p>
          <a:p>
            <a:r>
              <a:rPr lang="cs-CZ" dirty="0"/>
              <a:t>Shodu s platnými kombinacemi jmen a hesel zatím neřešíme (to až na příštím cvičení).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4FFCF2-13AD-4836-8518-4876649A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F3BAD9-18B9-4FEE-9ECC-F87F608F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5AAEB5C-1B3A-4260-9A6A-44C9A1C8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3CE180A-D246-4469-A268-9514BB6FFEA4}"/>
              </a:ext>
            </a:extLst>
          </p:cNvPr>
          <p:cNvSpPr txBox="1"/>
          <p:nvPr/>
        </p:nvSpPr>
        <p:spPr>
          <a:xfrm>
            <a:off x="6716282" y="3670704"/>
            <a:ext cx="4945632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jsme nenašli žádné chyby, uložíme jméno uživatele do </a:t>
            </a:r>
            <a:r>
              <a:rPr lang="en-US" dirty="0"/>
              <a:t>$_</a:t>
            </a:r>
            <a:r>
              <a:rPr lang="cs-CZ" dirty="0"/>
              <a:t>SESSION</a:t>
            </a:r>
            <a:r>
              <a:rPr lang="en-US" dirty="0"/>
              <a:t>. </a:t>
            </a:r>
            <a:endParaRPr lang="cs-CZ" dirty="0"/>
          </a:p>
          <a:p>
            <a:endParaRPr lang="en-US" dirty="0"/>
          </a:p>
          <a:p>
            <a:r>
              <a:rPr lang="en-US" dirty="0" err="1"/>
              <a:t>Jako</a:t>
            </a:r>
            <a:r>
              <a:rPr lang="en-US" dirty="0"/>
              <a:t> po ka</a:t>
            </a:r>
            <a:r>
              <a:rPr lang="cs-CZ" dirty="0" err="1"/>
              <a:t>ždém</a:t>
            </a:r>
            <a:r>
              <a:rPr lang="cs-CZ" dirty="0"/>
              <a:t> formuláři poslaném metodou POST následuje </a:t>
            </a:r>
            <a:r>
              <a:rPr lang="cs-CZ" dirty="0" err="1"/>
              <a:t>redirect</a:t>
            </a:r>
            <a:r>
              <a:rPr lang="cs-CZ" dirty="0"/>
              <a:t>, v tomto případě na </a:t>
            </a:r>
            <a:r>
              <a:rPr lang="cs-CZ" dirty="0" err="1"/>
              <a:t>index.php</a:t>
            </a:r>
            <a:r>
              <a:rPr lang="cs-CZ" dirty="0"/>
              <a:t> (protože nemá smysl znovu zobrazit přihlašovací formulář).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7CF66-7A82-46C3-824B-666E90AB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49F77-ED2C-4919-9134-E3467B84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F8653D5-F75A-4565-8A4A-6CF03D58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3256922-5697-4377-84B0-F3FED0C4903A}"/>
              </a:ext>
            </a:extLst>
          </p:cNvPr>
          <p:cNvSpPr txBox="1"/>
          <p:nvPr/>
        </p:nvSpPr>
        <p:spPr>
          <a:xfrm>
            <a:off x="7193360" y="2517765"/>
            <a:ext cx="368667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Ještě doplníme výpis případných chyb a login máme hotový.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DA25C3-6ECC-429C-A8B5-F1D05C0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8EBEE1-6AE1-42AB-838A-93F2A5A4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8DBB65E-C407-4A7D-AC5C-AD4755F1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846B12A-A49B-402D-B84C-D14704D647FB}"/>
              </a:ext>
            </a:extLst>
          </p:cNvPr>
          <p:cNvSpPr txBox="1"/>
          <p:nvPr/>
        </p:nvSpPr>
        <p:spPr>
          <a:xfrm>
            <a:off x="6358473" y="1875633"/>
            <a:ext cx="396497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Vytvoříme si další prázdný HTML soubor, který uložíme jako „</a:t>
            </a:r>
            <a:r>
              <a:rPr lang="cs-CZ" dirty="0" err="1"/>
              <a:t>index.php</a:t>
            </a:r>
            <a:r>
              <a:rPr lang="cs-CZ" dirty="0"/>
              <a:t>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3660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345</Words>
  <Application>Microsoft Office PowerPoint</Application>
  <PresentationFormat>Širokoúhlá obrazovka</PresentationFormat>
  <Paragraphs>37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Motiv Office</vt:lpstr>
      <vt:lpstr>Jednoduchý příklad s uložením uživatele do session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máme hotovo…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Jednoduchý příklad s uložením uživatele do session</dc:title>
  <dc:creator>Stanislav Vojíř</dc:creator>
  <cp:lastModifiedBy>Stanislav Vojíř</cp:lastModifiedBy>
  <cp:revision>8</cp:revision>
  <dcterms:created xsi:type="dcterms:W3CDTF">2020-03-24T22:28:31Z</dcterms:created>
  <dcterms:modified xsi:type="dcterms:W3CDTF">2020-03-24T23:13:29Z</dcterms:modified>
</cp:coreProperties>
</file>