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NDOR to DatacenterHub</a:t>
            </a:r>
          </a:p>
        </p:txBody>
      </p:sp>
      <p:sp>
        <p:nvSpPr>
          <p:cNvPr id="113" name="Shape 113"/>
          <p:cNvSpPr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  <a:r>
              <a:t>Directory restructuring on local machine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Tasks </a:t>
            </a:r>
          </a:p>
        </p:txBody>
      </p:sp>
      <p:sp>
        <p:nvSpPr>
          <p:cNvPr id="116" name="Shape 116"/>
          <p:cNvSpPr/>
          <p:nvPr>
            <p:ph type="body" sz="half" idx="1"/>
          </p:nvPr>
        </p:nvSpPr>
        <p:spPr>
          <a:xfrm>
            <a:off x="838200" y="2418291"/>
            <a:ext cx="10845800" cy="2314576"/>
          </a:xfrm>
          <a:prstGeom prst="rect">
            <a:avLst/>
          </a:prstGeom>
        </p:spPr>
        <p:txBody>
          <a:bodyPr/>
          <a:lstStyle/>
          <a:p>
            <a:pPr>
              <a:buFont typeface="Wingdings"/>
              <a:buChar char="✓"/>
            </a:pPr>
            <a:r>
              <a:t>Retrieve the data from NDOR FTP and store into local machine.</a:t>
            </a:r>
          </a:p>
          <a:p>
            <a:pPr>
              <a:buFont typeface="Wingdings"/>
              <a:buChar char="✓"/>
            </a:pPr>
            <a:r>
              <a:t>Organize the data into datacenterhub format - Ongoing</a:t>
            </a:r>
          </a:p>
          <a:p>
            <a:pPr>
              <a:buFont typeface="Trebuchet MS"/>
              <a:buChar char="×"/>
            </a:pPr>
            <a:r>
              <a:t>Upload bulk data to datacenterhub using SFTP.</a:t>
            </a:r>
          </a:p>
          <a:p>
            <a:pPr>
              <a:buFont typeface="Trebuchet MS"/>
              <a:buChar char="×"/>
            </a:pPr>
            <a:r>
              <a:t>Upload relative files to each experiment IDs.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Step 1: Data structuring	</a:t>
            </a:r>
          </a:p>
        </p:txBody>
      </p:sp>
      <p:sp>
        <p:nvSpPr>
          <p:cNvPr id="119" name="Shape 119"/>
          <p:cNvSpPr/>
          <p:nvPr>
            <p:ph type="body" sz="half" idx="1"/>
          </p:nvPr>
        </p:nvSpPr>
        <p:spPr>
          <a:xfrm>
            <a:off x="838200" y="1825625"/>
            <a:ext cx="10845800" cy="239924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NDOR dir Structure</a:t>
            </a:r>
          </a:p>
        </p:txBody>
      </p:sp>
      <p:pic>
        <p:nvPicPr>
          <p:cNvPr id="120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66887" y="1453415"/>
            <a:ext cx="7624441" cy="50047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Step 1: Data structuring (cont’d)</a:t>
            </a:r>
          </a:p>
        </p:txBody>
      </p:sp>
      <p:sp>
        <p:nvSpPr>
          <p:cNvPr id="123" name="Shape 123"/>
          <p:cNvSpPr/>
          <p:nvPr>
            <p:ph type="body" sz="half" idx="1"/>
          </p:nvPr>
        </p:nvSpPr>
        <p:spPr>
          <a:xfrm>
            <a:off x="838200" y="1825625"/>
            <a:ext cx="10845800" cy="239924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DCH Struct</a:t>
            </a:r>
          </a:p>
        </p:txBody>
      </p:sp>
      <p:pic>
        <p:nvPicPr>
          <p:cNvPr id="124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20373" y="1652039"/>
            <a:ext cx="8709091" cy="45418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Organizing process</a:t>
            </a:r>
          </a:p>
        </p:txBody>
      </p:sp>
      <p:sp>
        <p:nvSpPr>
          <p:cNvPr id="127" name="Shape 127"/>
          <p:cNvSpPr/>
          <p:nvPr>
            <p:ph type="body" sz="half" idx="1"/>
          </p:nvPr>
        </p:nvSpPr>
        <p:spPr>
          <a:xfrm>
            <a:off x="838200" y="1825625"/>
            <a:ext cx="4944782" cy="445473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Console output from Python program during organization process</a:t>
            </a:r>
          </a:p>
          <a:p>
            <a:pPr marL="280736" indent="-280736">
              <a:buFontTx/>
            </a:pPr>
            <a:r>
              <a:t>Input - csv file; has mapping of experiment/case ID to the corresponding DCH ID</a:t>
            </a:r>
          </a:p>
        </p:txBody>
      </p:sp>
      <p:pic>
        <p:nvPicPr>
          <p:cNvPr id="128" name="Screen Shot 2017-03-28 at 1.41.5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75821" y="-1"/>
            <a:ext cx="6948902" cy="685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Step 2: Uploading files</a:t>
            </a:r>
          </a:p>
        </p:txBody>
      </p:sp>
      <p:sp>
        <p:nvSpPr>
          <p:cNvPr id="131" name="Shape 131"/>
          <p:cNvSpPr/>
          <p:nvPr>
            <p:ph type="body" idx="1"/>
          </p:nvPr>
        </p:nvSpPr>
        <p:spPr>
          <a:xfrm>
            <a:off x="838200" y="1825625"/>
            <a:ext cx="10515600" cy="3206750"/>
          </a:xfrm>
          <a:prstGeom prst="rect">
            <a:avLst/>
          </a:prstGeom>
        </p:spPr>
        <p:txBody>
          <a:bodyPr/>
          <a:lstStyle/>
          <a:p>
            <a:pPr marL="0" indent="0" defTabSz="740663">
              <a:spcBef>
                <a:spcPts val="800"/>
              </a:spcBef>
              <a:buSzTx/>
              <a:buFontTx/>
              <a:buNone/>
              <a:defRPr sz="2268"/>
            </a:pPr>
            <a:r>
              <a:t>PHP program to upload files. Searches directory tree of sorted data for files to upload.</a:t>
            </a:r>
          </a:p>
          <a:p>
            <a:pPr marL="0" indent="0" defTabSz="740663">
              <a:spcBef>
                <a:spcPts val="800"/>
              </a:spcBef>
              <a:buSzTx/>
              <a:buFontTx/>
              <a:buNone/>
              <a:defRPr sz="2268"/>
            </a:pPr>
            <a:r>
              <a:t>2 pieces of input -</a:t>
            </a:r>
          </a:p>
          <a:p>
            <a:pPr marL="227396" indent="-227396" defTabSz="740663">
              <a:spcBef>
                <a:spcPts val="800"/>
              </a:spcBef>
              <a:buFontTx/>
              <a:defRPr sz="2268"/>
            </a:pPr>
            <a:r>
              <a:rPr>
                <a:solidFill>
                  <a:srgbClr val="FFE301"/>
                </a:solidFill>
              </a:rPr>
              <a:t>First input argument</a:t>
            </a:r>
            <a:r>
              <a:t> - location of &lt;dataset_id&gt; directory</a:t>
            </a:r>
          </a:p>
          <a:p>
            <a:pPr marL="227396" indent="-227396" defTabSz="740663">
              <a:spcBef>
                <a:spcPts val="800"/>
              </a:spcBef>
              <a:buFontTx/>
              <a:defRPr sz="2268"/>
            </a:pPr>
            <a:r>
              <a:rPr>
                <a:solidFill>
                  <a:srgbClr val="00FFFF"/>
                </a:solidFill>
              </a:rPr>
              <a:t>Second input argument</a:t>
            </a:r>
            <a:r>
              <a:t> - dataset_id</a:t>
            </a:r>
          </a:p>
          <a:p>
            <a:pPr marL="0" indent="0" defTabSz="740663">
              <a:spcBef>
                <a:spcPts val="800"/>
              </a:spcBef>
              <a:buSzTx/>
              <a:buFontTx/>
              <a:buNone/>
              <a:defRPr sz="2268"/>
            </a:pPr>
          </a:p>
          <a:p>
            <a:pPr marL="0" indent="0" defTabSz="740663">
              <a:spcBef>
                <a:spcPts val="800"/>
              </a:spcBef>
              <a:buSzTx/>
              <a:buFontTx/>
              <a:buNone/>
              <a:defRPr sz="2268"/>
            </a:pPr>
            <a:r>
              <a:t>Console output - Placeholder text that the program found the files </a:t>
            </a:r>
          </a:p>
          <a:p>
            <a:pPr marL="227396" indent="-227396" defTabSz="740663">
              <a:spcBef>
                <a:spcPts val="800"/>
              </a:spcBef>
              <a:buFontTx/>
              <a:defRPr sz="2268"/>
            </a:pPr>
            <a:r>
              <a:t>Will eventually be uploaded once the upload_file function is filled in by DCH</a:t>
            </a:r>
          </a:p>
        </p:txBody>
      </p:sp>
      <p:pic>
        <p:nvPicPr>
          <p:cNvPr id="132" name="Screen Shot 2017-03-28 at 1.46.5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5761" y="5167312"/>
            <a:ext cx="8267701" cy="1066801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3"/>
          <p:cNvSpPr/>
          <p:nvPr/>
        </p:nvSpPr>
        <p:spPr>
          <a:xfrm>
            <a:off x="8117632" y="5083833"/>
            <a:ext cx="1885616" cy="282134"/>
          </a:xfrm>
          <a:prstGeom prst="rect">
            <a:avLst/>
          </a:prstGeom>
          <a:solidFill>
            <a:srgbClr val="FFE301">
              <a:alpha val="32279"/>
            </a:srgbClr>
          </a:solidFill>
          <a:ln w="12700">
            <a:solidFill>
              <a:schemeClr val="accent1">
                <a:alpha val="32279"/>
              </a:schemeClr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4" name="Shape 134"/>
          <p:cNvSpPr/>
          <p:nvPr/>
        </p:nvSpPr>
        <p:spPr>
          <a:xfrm>
            <a:off x="10066694" y="5083833"/>
            <a:ext cx="464587" cy="282134"/>
          </a:xfrm>
          <a:prstGeom prst="rect">
            <a:avLst/>
          </a:prstGeom>
          <a:solidFill>
            <a:srgbClr val="00FFF5">
              <a:alpha val="28846"/>
            </a:srgbClr>
          </a:solidFill>
          <a:ln w="12700">
            <a:solidFill>
              <a:schemeClr val="accent1">
                <a:alpha val="28846"/>
              </a:schemeClr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To-Do’s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4315" indent="-374315">
              <a:buFontTx/>
              <a:buAutoNum type="arabicPeriod" startAt="1"/>
            </a:pPr>
            <a:r>
              <a:t>Testing dirorg.py program with bulk NDOR data</a:t>
            </a:r>
          </a:p>
          <a:p>
            <a:pPr marL="374315" indent="-374315">
              <a:buFontTx/>
              <a:buAutoNum type="arabicPeriod" startAt="1"/>
            </a:pPr>
            <a:r>
              <a:t>SFTP upload</a:t>
            </a:r>
          </a:p>
          <a:p>
            <a:pPr marL="374315" indent="-374315">
              <a:buFontTx/>
              <a:buAutoNum type="arabicPeriod" startAt="1"/>
            </a:pPr>
            <a:r>
              <a:t>Test uploadNDORData.php on DCHub Dev platform once sample data is SFTPed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