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6" r:id="rId6"/>
    <p:sldId id="265" r:id="rId7"/>
    <p:sldId id="264" r:id="rId8"/>
    <p:sldId id="267" r:id="rId9"/>
    <p:sldId id="268" r:id="rId10"/>
    <p:sldId id="271" r:id="rId11"/>
    <p:sldId id="272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8080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85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ùy Linh Lý Nguyên" userId="38e327821c2ae136" providerId="LiveId" clId="{8279F59D-B244-46F6-BB76-CB1A86C113D1}"/>
    <pc:docChg chg="undo custSel addSld delSld modSld">
      <pc:chgData name="Thùy Linh Lý Nguyên" userId="38e327821c2ae136" providerId="LiveId" clId="{8279F59D-B244-46F6-BB76-CB1A86C113D1}" dt="2023-12-05T15:34:31.648" v="1394"/>
      <pc:docMkLst>
        <pc:docMk/>
      </pc:docMkLst>
      <pc:sldChg chg="del">
        <pc:chgData name="Thùy Linh Lý Nguyên" userId="38e327821c2ae136" providerId="LiveId" clId="{8279F59D-B244-46F6-BB76-CB1A86C113D1}" dt="2023-11-25T09:52:14.828" v="0" actId="47"/>
        <pc:sldMkLst>
          <pc:docMk/>
          <pc:sldMk cId="1276973035" sldId="256"/>
        </pc:sldMkLst>
      </pc:sldChg>
      <pc:sldChg chg="del">
        <pc:chgData name="Thùy Linh Lý Nguyên" userId="38e327821c2ae136" providerId="LiveId" clId="{8279F59D-B244-46F6-BB76-CB1A86C113D1}" dt="2023-11-25T09:52:15.299" v="1" actId="47"/>
        <pc:sldMkLst>
          <pc:docMk/>
          <pc:sldMk cId="2570845527" sldId="257"/>
        </pc:sldMkLst>
      </pc:sldChg>
      <pc:sldChg chg="del">
        <pc:chgData name="Thùy Linh Lý Nguyên" userId="38e327821c2ae136" providerId="LiveId" clId="{8279F59D-B244-46F6-BB76-CB1A86C113D1}" dt="2023-11-25T09:52:15.847" v="2" actId="47"/>
        <pc:sldMkLst>
          <pc:docMk/>
          <pc:sldMk cId="1187247194" sldId="258"/>
        </pc:sldMkLst>
      </pc:sldChg>
      <pc:sldChg chg="modSp mod">
        <pc:chgData name="Thùy Linh Lý Nguyên" userId="38e327821c2ae136" providerId="LiveId" clId="{8279F59D-B244-46F6-BB76-CB1A86C113D1}" dt="2023-12-05T15:34:22.463" v="1391" actId="14100"/>
        <pc:sldMkLst>
          <pc:docMk/>
          <pc:sldMk cId="1073556603" sldId="262"/>
        </pc:sldMkLst>
        <pc:spChg chg="mod">
          <ac:chgData name="Thùy Linh Lý Nguyên" userId="38e327821c2ae136" providerId="LiveId" clId="{8279F59D-B244-46F6-BB76-CB1A86C113D1}" dt="2023-12-05T15:34:22.463" v="1391" actId="14100"/>
          <ac:spMkLst>
            <pc:docMk/>
            <pc:sldMk cId="1073556603" sldId="262"/>
            <ac:spMk id="4" creationId="{8730C475-F011-40C1-EF8F-6E18A77EDE9B}"/>
          </ac:spMkLst>
        </pc:spChg>
      </pc:sldChg>
      <pc:sldChg chg="addSp delSp modSp mod">
        <pc:chgData name="Thùy Linh Lý Nguyên" userId="38e327821c2ae136" providerId="LiveId" clId="{8279F59D-B244-46F6-BB76-CB1A86C113D1}" dt="2023-12-05T15:34:31.648" v="1394"/>
        <pc:sldMkLst>
          <pc:docMk/>
          <pc:sldMk cId="3442339357" sldId="263"/>
        </pc:sldMkLst>
        <pc:spChg chg="del mod">
          <ac:chgData name="Thùy Linh Lý Nguyên" userId="38e327821c2ae136" providerId="LiveId" clId="{8279F59D-B244-46F6-BB76-CB1A86C113D1}" dt="2023-12-05T15:34:31.058" v="1393" actId="478"/>
          <ac:spMkLst>
            <pc:docMk/>
            <pc:sldMk cId="3442339357" sldId="263"/>
            <ac:spMk id="4" creationId="{8730C475-F011-40C1-EF8F-6E18A77EDE9B}"/>
          </ac:spMkLst>
        </pc:spChg>
        <pc:spChg chg="add mod">
          <ac:chgData name="Thùy Linh Lý Nguyên" userId="38e327821c2ae136" providerId="LiveId" clId="{8279F59D-B244-46F6-BB76-CB1A86C113D1}" dt="2023-12-05T15:34:31.648" v="1394"/>
          <ac:spMkLst>
            <pc:docMk/>
            <pc:sldMk cId="3442339357" sldId="263"/>
            <ac:spMk id="7" creationId="{40FE5396-DC0F-5361-5332-DA277C94874F}"/>
          </ac:spMkLst>
        </pc:spChg>
      </pc:sldChg>
      <pc:sldChg chg="addSp delSp modSp new del mod addAnim delAnim modAnim">
        <pc:chgData name="Thùy Linh Lý Nguyên" userId="38e327821c2ae136" providerId="LiveId" clId="{8279F59D-B244-46F6-BB76-CB1A86C113D1}" dt="2023-12-05T13:56:07.898" v="1370" actId="47"/>
        <pc:sldMkLst>
          <pc:docMk/>
          <pc:sldMk cId="1808179223" sldId="264"/>
        </pc:sldMkLst>
        <pc:spChg chg="del">
          <ac:chgData name="Thùy Linh Lý Nguyên" userId="38e327821c2ae136" providerId="LiveId" clId="{8279F59D-B244-46F6-BB76-CB1A86C113D1}" dt="2023-11-27T15:22:18.321" v="5" actId="478"/>
          <ac:spMkLst>
            <pc:docMk/>
            <pc:sldMk cId="1808179223" sldId="264"/>
            <ac:spMk id="2" creationId="{0E9414F8-90C6-09D0-3202-32C1B1D0D828}"/>
          </ac:spMkLst>
        </pc:spChg>
        <pc:spChg chg="del">
          <ac:chgData name="Thùy Linh Lý Nguyên" userId="38e327821c2ae136" providerId="LiveId" clId="{8279F59D-B244-46F6-BB76-CB1A86C113D1}" dt="2023-11-27T15:22:17.562" v="4" actId="478"/>
          <ac:spMkLst>
            <pc:docMk/>
            <pc:sldMk cId="1808179223" sldId="264"/>
            <ac:spMk id="3" creationId="{1984C217-6313-D6FB-D88E-81BAC6C83135}"/>
          </ac:spMkLst>
        </pc:spChg>
        <pc:spChg chg="mod topLvl">
          <ac:chgData name="Thùy Linh Lý Nguyên" userId="38e327821c2ae136" providerId="LiveId" clId="{8279F59D-B244-46F6-BB76-CB1A86C113D1}" dt="2023-11-28T01:59:34.417" v="1170" actId="207"/>
          <ac:spMkLst>
            <pc:docMk/>
            <pc:sldMk cId="1808179223" sldId="264"/>
            <ac:spMk id="3" creationId="{E26A9222-DAB5-8E09-96B0-0BFB29BA2936}"/>
          </ac:spMkLst>
        </pc:spChg>
        <pc:spChg chg="add mod">
          <ac:chgData name="Thùy Linh Lý Nguyên" userId="38e327821c2ae136" providerId="LiveId" clId="{8279F59D-B244-46F6-BB76-CB1A86C113D1}" dt="2023-11-27T15:22:48.447" v="31" actId="14100"/>
          <ac:spMkLst>
            <pc:docMk/>
            <pc:sldMk cId="1808179223" sldId="264"/>
            <ac:spMk id="4" creationId="{F712969D-E407-DA88-BAAA-A29BE83799B2}"/>
          </ac:spMkLst>
        </pc:spChg>
        <pc:spChg chg="add del">
          <ac:chgData name="Thùy Linh Lý Nguyên" userId="38e327821c2ae136" providerId="LiveId" clId="{8279F59D-B244-46F6-BB76-CB1A86C113D1}" dt="2023-11-27T15:56:23.851" v="33" actId="478"/>
          <ac:spMkLst>
            <pc:docMk/>
            <pc:sldMk cId="1808179223" sldId="264"/>
            <ac:spMk id="5" creationId="{A3C12AFC-75B8-3361-90BA-932ED78FBA4C}"/>
          </ac:spMkLst>
        </pc:spChg>
        <pc:spChg chg="mod topLvl">
          <ac:chgData name="Thùy Linh Lý Nguyên" userId="38e327821c2ae136" providerId="LiveId" clId="{8279F59D-B244-46F6-BB76-CB1A86C113D1}" dt="2023-11-28T01:59:57.201" v="1200" actId="20577"/>
          <ac:spMkLst>
            <pc:docMk/>
            <pc:sldMk cId="1808179223" sldId="264"/>
            <ac:spMk id="5" creationId="{E37BF5FC-C931-EAB0-BDA9-8160A153CD4A}"/>
          </ac:spMkLst>
        </pc:spChg>
        <pc:spChg chg="add del mod">
          <ac:chgData name="Thùy Linh Lý Nguyên" userId="38e327821c2ae136" providerId="LiveId" clId="{8279F59D-B244-46F6-BB76-CB1A86C113D1}" dt="2023-11-28T02:14:18.148" v="1316" actId="1076"/>
          <ac:spMkLst>
            <pc:docMk/>
            <pc:sldMk cId="1808179223" sldId="264"/>
            <ac:spMk id="6" creationId="{6854F438-E562-56B4-F0C0-C09D22C59843}"/>
          </ac:spMkLst>
        </pc:spChg>
        <pc:spChg chg="add mod">
          <ac:chgData name="Thùy Linh Lý Nguyên" userId="38e327821c2ae136" providerId="LiveId" clId="{8279F59D-B244-46F6-BB76-CB1A86C113D1}" dt="2023-11-28T02:13:22.278" v="1293" actId="2085"/>
          <ac:spMkLst>
            <pc:docMk/>
            <pc:sldMk cId="1808179223" sldId="264"/>
            <ac:spMk id="7" creationId="{998BC875-ECEE-0E97-29C2-D26714A5707A}"/>
          </ac:spMkLst>
        </pc:spChg>
        <pc:spChg chg="add mod">
          <ac:chgData name="Thùy Linh Lý Nguyên" userId="38e327821c2ae136" providerId="LiveId" clId="{8279F59D-B244-46F6-BB76-CB1A86C113D1}" dt="2023-11-28T02:13:22.278" v="1293" actId="2085"/>
          <ac:spMkLst>
            <pc:docMk/>
            <pc:sldMk cId="1808179223" sldId="264"/>
            <ac:spMk id="8" creationId="{579BE288-8CF6-2E83-1888-6108D6D45C92}"/>
          </ac:spMkLst>
        </pc:spChg>
        <pc:spChg chg="add mod">
          <ac:chgData name="Thùy Linh Lý Nguyên" userId="38e327821c2ae136" providerId="LiveId" clId="{8279F59D-B244-46F6-BB76-CB1A86C113D1}" dt="2023-11-28T02:13:22.278" v="1293" actId="2085"/>
          <ac:spMkLst>
            <pc:docMk/>
            <pc:sldMk cId="1808179223" sldId="264"/>
            <ac:spMk id="9" creationId="{FB7573E3-A06C-432D-4A5C-AA1BD29BFCB1}"/>
          </ac:spMkLst>
        </pc:spChg>
        <pc:spChg chg="add mod">
          <ac:chgData name="Thùy Linh Lý Nguyên" userId="38e327821c2ae136" providerId="LiveId" clId="{8279F59D-B244-46F6-BB76-CB1A86C113D1}" dt="2023-11-28T02:13:22.278" v="1293" actId="2085"/>
          <ac:spMkLst>
            <pc:docMk/>
            <pc:sldMk cId="1808179223" sldId="264"/>
            <ac:spMk id="10" creationId="{A14371DA-E97D-44AF-2D46-FD06986096A9}"/>
          </ac:spMkLst>
        </pc:spChg>
        <pc:spChg chg="add mod">
          <ac:chgData name="Thùy Linh Lý Nguyên" userId="38e327821c2ae136" providerId="LiveId" clId="{8279F59D-B244-46F6-BB76-CB1A86C113D1}" dt="2023-11-28T02:13:22.278" v="1293" actId="2085"/>
          <ac:spMkLst>
            <pc:docMk/>
            <pc:sldMk cId="1808179223" sldId="264"/>
            <ac:spMk id="11" creationId="{63806B26-5FED-3D7A-EE4E-F0E33123FD69}"/>
          </ac:spMkLst>
        </pc:spChg>
        <pc:spChg chg="add del mod ord">
          <ac:chgData name="Thùy Linh Lý Nguyên" userId="38e327821c2ae136" providerId="LiveId" clId="{8279F59D-B244-46F6-BB76-CB1A86C113D1}" dt="2023-11-28T02:13:28.678" v="1295" actId="478"/>
          <ac:spMkLst>
            <pc:docMk/>
            <pc:sldMk cId="1808179223" sldId="264"/>
            <ac:spMk id="12" creationId="{53C1C168-8987-87AE-FAB1-3600B93F39BA}"/>
          </ac:spMkLst>
        </pc:spChg>
        <pc:spChg chg="add mod ord">
          <ac:chgData name="Thùy Linh Lý Nguyên" userId="38e327821c2ae136" providerId="LiveId" clId="{8279F59D-B244-46F6-BB76-CB1A86C113D1}" dt="2023-11-28T02:17:36.349" v="1340" actId="1035"/>
          <ac:spMkLst>
            <pc:docMk/>
            <pc:sldMk cId="1808179223" sldId="264"/>
            <ac:spMk id="15" creationId="{52345C7C-9FA7-3F51-4866-32111668D708}"/>
          </ac:spMkLst>
        </pc:spChg>
        <pc:spChg chg="add del mod">
          <ac:chgData name="Thùy Linh Lý Nguyên" userId="38e327821c2ae136" providerId="LiveId" clId="{8279F59D-B244-46F6-BB76-CB1A86C113D1}" dt="2023-11-28T02:14:55.640" v="1325"/>
          <ac:spMkLst>
            <pc:docMk/>
            <pc:sldMk cId="1808179223" sldId="264"/>
            <ac:spMk id="19" creationId="{E9EE9504-1EDD-F988-A419-68A827701D88}"/>
          </ac:spMkLst>
        </pc:spChg>
        <pc:spChg chg="add mod">
          <ac:chgData name="Thùy Linh Lý Nguyên" userId="38e327821c2ae136" providerId="LiveId" clId="{8279F59D-B244-46F6-BB76-CB1A86C113D1}" dt="2023-11-28T02:15:28.290" v="1329" actId="1076"/>
          <ac:spMkLst>
            <pc:docMk/>
            <pc:sldMk cId="1808179223" sldId="264"/>
            <ac:spMk id="20" creationId="{39F10DED-6FA7-F508-8E77-032BDD9BA09D}"/>
          </ac:spMkLst>
        </pc:spChg>
        <pc:spChg chg="add del mod">
          <ac:chgData name="Thùy Linh Lý Nguyên" userId="38e327821c2ae136" providerId="LiveId" clId="{8279F59D-B244-46F6-BB76-CB1A86C113D1}" dt="2023-11-27T16:23:58.217" v="580" actId="478"/>
          <ac:spMkLst>
            <pc:docMk/>
            <pc:sldMk cId="1808179223" sldId="264"/>
            <ac:spMk id="33" creationId="{0FAB6495-C8F0-9E99-7032-E644F0870547}"/>
          </ac:spMkLst>
        </pc:spChg>
        <pc:spChg chg="add mod topLvl">
          <ac:chgData name="Thùy Linh Lý Nguyên" userId="38e327821c2ae136" providerId="LiveId" clId="{8279F59D-B244-46F6-BB76-CB1A86C113D1}" dt="2023-11-28T02:03:06.897" v="1221" actId="1582"/>
          <ac:spMkLst>
            <pc:docMk/>
            <pc:sldMk cId="1808179223" sldId="264"/>
            <ac:spMk id="34" creationId="{D3F8A173-73EE-EFCD-BCDF-FCF57A1E98D7}"/>
          </ac:spMkLst>
        </pc:spChg>
        <pc:spChg chg="add mod topLvl">
          <ac:chgData name="Thùy Linh Lý Nguyên" userId="38e327821c2ae136" providerId="LiveId" clId="{8279F59D-B244-46F6-BB76-CB1A86C113D1}" dt="2023-11-28T02:02:47.727" v="1218" actId="165"/>
          <ac:spMkLst>
            <pc:docMk/>
            <pc:sldMk cId="1808179223" sldId="264"/>
            <ac:spMk id="35" creationId="{F0B39D37-1E4A-EC74-601C-04D44BCD08F0}"/>
          </ac:spMkLst>
        </pc:spChg>
        <pc:spChg chg="add mod topLvl">
          <ac:chgData name="Thùy Linh Lý Nguyên" userId="38e327821c2ae136" providerId="LiveId" clId="{8279F59D-B244-46F6-BB76-CB1A86C113D1}" dt="2023-11-28T01:37:44.775" v="1086" actId="20577"/>
          <ac:spMkLst>
            <pc:docMk/>
            <pc:sldMk cId="1808179223" sldId="264"/>
            <ac:spMk id="37" creationId="{8A8F926C-322B-C481-22BB-93A307A51E5E}"/>
          </ac:spMkLst>
        </pc:spChg>
        <pc:spChg chg="add del mod topLvl">
          <ac:chgData name="Thùy Linh Lý Nguyên" userId="38e327821c2ae136" providerId="LiveId" clId="{8279F59D-B244-46F6-BB76-CB1A86C113D1}" dt="2023-11-27T16:17:26.461" v="490"/>
          <ac:spMkLst>
            <pc:docMk/>
            <pc:sldMk cId="1808179223" sldId="264"/>
            <ac:spMk id="38" creationId="{62D51C2C-B296-8B34-42FD-D325BE54BA29}"/>
          </ac:spMkLst>
        </pc:spChg>
        <pc:spChg chg="add mod">
          <ac:chgData name="Thùy Linh Lý Nguyên" userId="38e327821c2ae136" providerId="LiveId" clId="{8279F59D-B244-46F6-BB76-CB1A86C113D1}" dt="2023-11-28T01:37:59.362" v="1101" actId="20577"/>
          <ac:spMkLst>
            <pc:docMk/>
            <pc:sldMk cId="1808179223" sldId="264"/>
            <ac:spMk id="42" creationId="{9460B22C-5A1A-6EC8-09D6-F05E9C384DCD}"/>
          </ac:spMkLst>
        </pc:spChg>
        <pc:spChg chg="add mod">
          <ac:chgData name="Thùy Linh Lý Nguyên" userId="38e327821c2ae136" providerId="LiveId" clId="{8279F59D-B244-46F6-BB76-CB1A86C113D1}" dt="2023-11-28T02:19:46.822" v="1360" actId="1076"/>
          <ac:spMkLst>
            <pc:docMk/>
            <pc:sldMk cId="1808179223" sldId="264"/>
            <ac:spMk id="43" creationId="{3A696DEC-518C-2621-B62C-D9E94EC70D3D}"/>
          </ac:spMkLst>
        </pc:spChg>
        <pc:spChg chg="add mod">
          <ac:chgData name="Thùy Linh Lý Nguyên" userId="38e327821c2ae136" providerId="LiveId" clId="{8279F59D-B244-46F6-BB76-CB1A86C113D1}" dt="2023-11-28T01:38:08.433" v="1109" actId="20577"/>
          <ac:spMkLst>
            <pc:docMk/>
            <pc:sldMk cId="1808179223" sldId="264"/>
            <ac:spMk id="44" creationId="{4AA9217D-6EB1-D882-A642-EDB137EC9DCA}"/>
          </ac:spMkLst>
        </pc:spChg>
        <pc:spChg chg="add mod">
          <ac:chgData name="Thùy Linh Lý Nguyên" userId="38e327821c2ae136" providerId="LiveId" clId="{8279F59D-B244-46F6-BB76-CB1A86C113D1}" dt="2023-11-28T01:38:12.777" v="1113" actId="20577"/>
          <ac:spMkLst>
            <pc:docMk/>
            <pc:sldMk cId="1808179223" sldId="264"/>
            <ac:spMk id="45" creationId="{BD339925-1BF2-53AA-2299-C6AA0ABBADD6}"/>
          </ac:spMkLst>
        </pc:spChg>
        <pc:spChg chg="add del">
          <ac:chgData name="Thùy Linh Lý Nguyên" userId="38e327821c2ae136" providerId="LiveId" clId="{8279F59D-B244-46F6-BB76-CB1A86C113D1}" dt="2023-11-27T16:25:45.800" v="583" actId="478"/>
          <ac:spMkLst>
            <pc:docMk/>
            <pc:sldMk cId="1808179223" sldId="264"/>
            <ac:spMk id="46" creationId="{E4DBDEEC-2BF3-0969-9851-7A15FEAD3A2E}"/>
          </ac:spMkLst>
        </pc:spChg>
        <pc:spChg chg="add del mod">
          <ac:chgData name="Thùy Linh Lý Nguyên" userId="38e327821c2ae136" providerId="LiveId" clId="{8279F59D-B244-46F6-BB76-CB1A86C113D1}" dt="2023-11-27T16:27:50.498" v="601" actId="478"/>
          <ac:spMkLst>
            <pc:docMk/>
            <pc:sldMk cId="1808179223" sldId="264"/>
            <ac:spMk id="47" creationId="{2A1D52BA-65ED-0C7F-53E9-5F050198A80F}"/>
          </ac:spMkLst>
        </pc:spChg>
        <pc:spChg chg="add mod">
          <ac:chgData name="Thùy Linh Lý Nguyên" userId="38e327821c2ae136" providerId="LiveId" clId="{8279F59D-B244-46F6-BB76-CB1A86C113D1}" dt="2023-11-27T17:22:44.784" v="916" actId="1076"/>
          <ac:spMkLst>
            <pc:docMk/>
            <pc:sldMk cId="1808179223" sldId="264"/>
            <ac:spMk id="48" creationId="{956FC252-C6E9-9330-65A8-7D5B99E14928}"/>
          </ac:spMkLst>
        </pc:spChg>
        <pc:spChg chg="add mod">
          <ac:chgData name="Thùy Linh Lý Nguyên" userId="38e327821c2ae136" providerId="LiveId" clId="{8279F59D-B244-46F6-BB76-CB1A86C113D1}" dt="2023-11-27T17:22:45.643" v="918" actId="1076"/>
          <ac:spMkLst>
            <pc:docMk/>
            <pc:sldMk cId="1808179223" sldId="264"/>
            <ac:spMk id="49" creationId="{73D48A1C-EE37-C799-8074-0DC736D40E5E}"/>
          </ac:spMkLst>
        </pc:spChg>
        <pc:spChg chg="add mod">
          <ac:chgData name="Thùy Linh Lý Nguyên" userId="38e327821c2ae136" providerId="LiveId" clId="{8279F59D-B244-46F6-BB76-CB1A86C113D1}" dt="2023-11-27T16:49:06.235" v="710" actId="1076"/>
          <ac:spMkLst>
            <pc:docMk/>
            <pc:sldMk cId="1808179223" sldId="264"/>
            <ac:spMk id="50" creationId="{C9DFB58F-905E-2919-DE48-2D965F348455}"/>
          </ac:spMkLst>
        </pc:spChg>
        <pc:spChg chg="add mod">
          <ac:chgData name="Thùy Linh Lý Nguyên" userId="38e327821c2ae136" providerId="LiveId" clId="{8279F59D-B244-46F6-BB76-CB1A86C113D1}" dt="2023-11-27T16:52:05.016" v="761" actId="20577"/>
          <ac:spMkLst>
            <pc:docMk/>
            <pc:sldMk cId="1808179223" sldId="264"/>
            <ac:spMk id="51" creationId="{1266D5DF-C76F-3D01-97B5-751AB1C3C7B1}"/>
          </ac:spMkLst>
        </pc:spChg>
        <pc:spChg chg="add mod">
          <ac:chgData name="Thùy Linh Lý Nguyên" userId="38e327821c2ae136" providerId="LiveId" clId="{8279F59D-B244-46F6-BB76-CB1A86C113D1}" dt="2023-11-28T01:38:54.378" v="1144" actId="20577"/>
          <ac:spMkLst>
            <pc:docMk/>
            <pc:sldMk cId="1808179223" sldId="264"/>
            <ac:spMk id="52" creationId="{33BE81E7-3389-ACF9-2FCD-AC695FC1E458}"/>
          </ac:spMkLst>
        </pc:spChg>
        <pc:spChg chg="add mod">
          <ac:chgData name="Thùy Linh Lý Nguyên" userId="38e327821c2ae136" providerId="LiveId" clId="{8279F59D-B244-46F6-BB76-CB1A86C113D1}" dt="2023-11-28T01:38:22.976" v="1122" actId="20577"/>
          <ac:spMkLst>
            <pc:docMk/>
            <pc:sldMk cId="1808179223" sldId="264"/>
            <ac:spMk id="53" creationId="{040FC2D1-FB1A-DD9A-E079-3F78CCF59FEF}"/>
          </ac:spMkLst>
        </pc:spChg>
        <pc:spChg chg="add mod">
          <ac:chgData name="Thùy Linh Lý Nguyên" userId="38e327821c2ae136" providerId="LiveId" clId="{8279F59D-B244-46F6-BB76-CB1A86C113D1}" dt="2023-11-27T17:27:16.227" v="943" actId="1076"/>
          <ac:spMkLst>
            <pc:docMk/>
            <pc:sldMk cId="1808179223" sldId="264"/>
            <ac:spMk id="54" creationId="{90BC9BC3-45FB-BD4B-BC2C-E7AF2FED497A}"/>
          </ac:spMkLst>
        </pc:spChg>
        <pc:spChg chg="add mod">
          <ac:chgData name="Thùy Linh Lý Nguyên" userId="38e327821c2ae136" providerId="LiveId" clId="{8279F59D-B244-46F6-BB76-CB1A86C113D1}" dt="2023-11-27T17:23:37.537" v="924" actId="1076"/>
          <ac:spMkLst>
            <pc:docMk/>
            <pc:sldMk cId="1808179223" sldId="264"/>
            <ac:spMk id="55" creationId="{E719C356-5ED5-D681-2C8D-675C2C7709BF}"/>
          </ac:spMkLst>
        </pc:spChg>
        <pc:spChg chg="add mod">
          <ac:chgData name="Thùy Linh Lý Nguyên" userId="38e327821c2ae136" providerId="LiveId" clId="{8279F59D-B244-46F6-BB76-CB1A86C113D1}" dt="2023-11-28T01:38:35.937" v="1128" actId="1076"/>
          <ac:spMkLst>
            <pc:docMk/>
            <pc:sldMk cId="1808179223" sldId="264"/>
            <ac:spMk id="56" creationId="{CEAA42BC-3A46-3F54-776A-53823B5DFE58}"/>
          </ac:spMkLst>
        </pc:spChg>
        <pc:spChg chg="add mod">
          <ac:chgData name="Thùy Linh Lý Nguyên" userId="38e327821c2ae136" providerId="LiveId" clId="{8279F59D-B244-46F6-BB76-CB1A86C113D1}" dt="2023-11-28T01:39:56.005" v="1150" actId="1076"/>
          <ac:spMkLst>
            <pc:docMk/>
            <pc:sldMk cId="1808179223" sldId="264"/>
            <ac:spMk id="57" creationId="{321FF8FD-2EE3-5B4B-B7E4-827C00994180}"/>
          </ac:spMkLst>
        </pc:spChg>
        <pc:spChg chg="add mod">
          <ac:chgData name="Thùy Linh Lý Nguyên" userId="38e327821c2ae136" providerId="LiveId" clId="{8279F59D-B244-46F6-BB76-CB1A86C113D1}" dt="2023-11-28T01:57:12.232" v="1165" actId="1036"/>
          <ac:spMkLst>
            <pc:docMk/>
            <pc:sldMk cId="1808179223" sldId="264"/>
            <ac:spMk id="58" creationId="{C9412C1E-9C65-50C2-95C2-7CFEB0961981}"/>
          </ac:spMkLst>
        </pc:spChg>
        <pc:grpChg chg="add del mod">
          <ac:chgData name="Thùy Linh Lý Nguyên" userId="38e327821c2ae136" providerId="LiveId" clId="{8279F59D-B244-46F6-BB76-CB1A86C113D1}" dt="2023-11-28T01:59:24.164" v="1169" actId="165"/>
          <ac:grpSpMkLst>
            <pc:docMk/>
            <pc:sldMk cId="1808179223" sldId="264"/>
            <ac:grpSpMk id="2" creationId="{FBDFFD45-0A35-008F-50AC-5C9899DE67A2}"/>
          </ac:grpSpMkLst>
        </pc:grpChg>
        <pc:grpChg chg="add del mod">
          <ac:chgData name="Thùy Linh Lý Nguyên" userId="38e327821c2ae136" providerId="LiveId" clId="{8279F59D-B244-46F6-BB76-CB1A86C113D1}" dt="2023-11-28T02:02:47.727" v="1218" actId="165"/>
          <ac:grpSpMkLst>
            <pc:docMk/>
            <pc:sldMk cId="1808179223" sldId="264"/>
            <ac:grpSpMk id="36" creationId="{5A377E44-3746-C15B-251A-9A1C29D60634}"/>
          </ac:grpSpMkLst>
        </pc:grpChg>
        <pc:grpChg chg="add del mod">
          <ac:chgData name="Thùy Linh Lý Nguyên" userId="38e327821c2ae136" providerId="LiveId" clId="{8279F59D-B244-46F6-BB76-CB1A86C113D1}" dt="2023-11-27T16:15:24.981" v="457" actId="165"/>
          <ac:grpSpMkLst>
            <pc:docMk/>
            <pc:sldMk cId="1808179223" sldId="264"/>
            <ac:grpSpMk id="39" creationId="{5AFC1B8B-A889-CAB1-CC6F-32FC4238770C}"/>
          </ac:grpSpMkLst>
        </pc:grpChg>
        <pc:grpChg chg="add del mod">
          <ac:chgData name="Thùy Linh Lý Nguyên" userId="38e327821c2ae136" providerId="LiveId" clId="{8279F59D-B244-46F6-BB76-CB1A86C113D1}" dt="2023-11-27T16:17:15.156" v="485" actId="165"/>
          <ac:grpSpMkLst>
            <pc:docMk/>
            <pc:sldMk cId="1808179223" sldId="264"/>
            <ac:grpSpMk id="41" creationId="{EE2B05C0-3002-3190-AAA2-C6D6DACA7965}"/>
          </ac:grpSpMkLst>
        </pc:grpChg>
        <pc:picChg chg="add del">
          <ac:chgData name="Thùy Linh Lý Nguyên" userId="38e327821c2ae136" providerId="LiveId" clId="{8279F59D-B244-46F6-BB76-CB1A86C113D1}" dt="2023-11-27T16:15:17.499" v="456"/>
          <ac:picMkLst>
            <pc:docMk/>
            <pc:sldMk cId="1808179223" sldId="264"/>
            <ac:picMk id="40" creationId="{8A1AEFD4-16E1-E59A-3389-07A22C9A0B35}"/>
          </ac:picMkLst>
        </pc:picChg>
        <pc:cxnChg chg="add mod">
          <ac:chgData name="Thùy Linh Lý Nguyên" userId="38e327821c2ae136" providerId="LiveId" clId="{8279F59D-B244-46F6-BB76-CB1A86C113D1}" dt="2023-11-28T02:14:18.148" v="1316" actId="1076"/>
          <ac:cxnSpMkLst>
            <pc:docMk/>
            <pc:sldMk cId="1808179223" sldId="264"/>
            <ac:cxnSpMk id="13" creationId="{93C8029D-2A55-A166-1852-2A456923FFBB}"/>
          </ac:cxnSpMkLst>
        </pc:cxnChg>
        <pc:cxnChg chg="add mod">
          <ac:chgData name="Thùy Linh Lý Nguyên" userId="38e327821c2ae136" providerId="LiveId" clId="{8279F59D-B244-46F6-BB76-CB1A86C113D1}" dt="2023-11-27T16:10:15.590" v="381" actId="1076"/>
          <ac:cxnSpMkLst>
            <pc:docMk/>
            <pc:sldMk cId="1808179223" sldId="264"/>
            <ac:cxnSpMk id="14" creationId="{4ABC971E-9E08-170F-6EB5-8620475314C0}"/>
          </ac:cxnSpMkLst>
        </pc:cxnChg>
        <pc:cxnChg chg="add mod">
          <ac:chgData name="Thùy Linh Lý Nguyên" userId="38e327821c2ae136" providerId="LiveId" clId="{8279F59D-B244-46F6-BB76-CB1A86C113D1}" dt="2023-11-27T16:10:15.590" v="381" actId="1076"/>
          <ac:cxnSpMkLst>
            <pc:docMk/>
            <pc:sldMk cId="1808179223" sldId="264"/>
            <ac:cxnSpMk id="17" creationId="{A6A0E63C-15DA-7BEA-05CB-71C67AC9B443}"/>
          </ac:cxnSpMkLst>
        </pc:cxnChg>
        <pc:cxnChg chg="add mod">
          <ac:chgData name="Thùy Linh Lý Nguyên" userId="38e327821c2ae136" providerId="LiveId" clId="{8279F59D-B244-46F6-BB76-CB1A86C113D1}" dt="2023-11-27T16:10:15.590" v="381" actId="1076"/>
          <ac:cxnSpMkLst>
            <pc:docMk/>
            <pc:sldMk cId="1808179223" sldId="264"/>
            <ac:cxnSpMk id="21" creationId="{81E29319-76D0-EF55-CD96-D589512821D0}"/>
          </ac:cxnSpMkLst>
        </pc:cxnChg>
        <pc:cxnChg chg="add mod">
          <ac:chgData name="Thùy Linh Lý Nguyên" userId="38e327821c2ae136" providerId="LiveId" clId="{8279F59D-B244-46F6-BB76-CB1A86C113D1}" dt="2023-11-27T16:10:15.590" v="381" actId="1076"/>
          <ac:cxnSpMkLst>
            <pc:docMk/>
            <pc:sldMk cId="1808179223" sldId="264"/>
            <ac:cxnSpMk id="24" creationId="{C43041EE-753A-94C4-0C8F-99B8ED93F664}"/>
          </ac:cxnSpMkLst>
        </pc:cxnChg>
        <pc:cxnChg chg="add mod">
          <ac:chgData name="Thùy Linh Lý Nguyên" userId="38e327821c2ae136" providerId="LiveId" clId="{8279F59D-B244-46F6-BB76-CB1A86C113D1}" dt="2023-11-27T16:10:15.590" v="381" actId="1076"/>
          <ac:cxnSpMkLst>
            <pc:docMk/>
            <pc:sldMk cId="1808179223" sldId="264"/>
            <ac:cxnSpMk id="30" creationId="{EC09884F-26A7-15CD-3B11-6FED84F0508E}"/>
          </ac:cxnSpMkLst>
        </pc:cxnChg>
      </pc:sldChg>
      <pc:sldChg chg="add">
        <pc:chgData name="Thùy Linh Lý Nguyên" userId="38e327821c2ae136" providerId="LiveId" clId="{8279F59D-B244-46F6-BB76-CB1A86C113D1}" dt="2023-12-05T15:33:50.145" v="1371"/>
        <pc:sldMkLst>
          <pc:docMk/>
          <pc:sldMk cId="2173229282" sldId="264"/>
        </pc:sldMkLst>
      </pc:sldChg>
      <pc:sldChg chg="addSp delSp modSp new del mod">
        <pc:chgData name="Thùy Linh Lý Nguyên" userId="38e327821c2ae136" providerId="LiveId" clId="{8279F59D-B244-46F6-BB76-CB1A86C113D1}" dt="2023-12-05T13:56:07.166" v="1369" actId="47"/>
        <pc:sldMkLst>
          <pc:docMk/>
          <pc:sldMk cId="1491020293" sldId="265"/>
        </pc:sldMkLst>
        <pc:spChg chg="del">
          <ac:chgData name="Thùy Linh Lý Nguyên" userId="38e327821c2ae136" providerId="LiveId" clId="{8279F59D-B244-46F6-BB76-CB1A86C113D1}" dt="2023-11-28T02:01:23.515" v="1202" actId="478"/>
          <ac:spMkLst>
            <pc:docMk/>
            <pc:sldMk cId="1491020293" sldId="265"/>
            <ac:spMk id="2" creationId="{68DF8A01-2431-AECA-9821-0ED2712294AA}"/>
          </ac:spMkLst>
        </pc:spChg>
        <pc:spChg chg="del">
          <ac:chgData name="Thùy Linh Lý Nguyên" userId="38e327821c2ae136" providerId="LiveId" clId="{8279F59D-B244-46F6-BB76-CB1A86C113D1}" dt="2023-11-28T02:01:23.515" v="1202" actId="478"/>
          <ac:spMkLst>
            <pc:docMk/>
            <pc:sldMk cId="1491020293" sldId="265"/>
            <ac:spMk id="3" creationId="{0F8315DF-8C73-8EA8-4FD3-52B4227B243C}"/>
          </ac:spMkLst>
        </pc:spChg>
        <pc:spChg chg="add del mod">
          <ac:chgData name="Thùy Linh Lý Nguyên" userId="38e327821c2ae136" providerId="LiveId" clId="{8279F59D-B244-46F6-BB76-CB1A86C113D1}" dt="2023-11-28T02:01:34.027" v="1206" actId="767"/>
          <ac:spMkLst>
            <pc:docMk/>
            <pc:sldMk cId="1491020293" sldId="265"/>
            <ac:spMk id="4" creationId="{1663C2FF-BAE5-FFD6-F005-D2E6FE8110CB}"/>
          </ac:spMkLst>
        </pc:spChg>
        <pc:spChg chg="add del mod">
          <ac:chgData name="Thùy Linh Lý Nguyên" userId="38e327821c2ae136" providerId="LiveId" clId="{8279F59D-B244-46F6-BB76-CB1A86C113D1}" dt="2023-12-05T13:55:32.999" v="1367" actId="478"/>
          <ac:spMkLst>
            <pc:docMk/>
            <pc:sldMk cId="1491020293" sldId="265"/>
            <ac:spMk id="5" creationId="{150E5EC0-7F7E-EE49-E40E-76B906938668}"/>
          </ac:spMkLst>
        </pc:spChg>
      </pc:sldChg>
      <pc:sldChg chg="add">
        <pc:chgData name="Thùy Linh Lý Nguyên" userId="38e327821c2ae136" providerId="LiveId" clId="{8279F59D-B244-46F6-BB76-CB1A86C113D1}" dt="2023-12-05T15:33:50.145" v="1371"/>
        <pc:sldMkLst>
          <pc:docMk/>
          <pc:sldMk cId="3975483600" sldId="265"/>
        </pc:sldMkLst>
      </pc:sldChg>
      <pc:sldChg chg="add">
        <pc:chgData name="Thùy Linh Lý Nguyên" userId="38e327821c2ae136" providerId="LiveId" clId="{8279F59D-B244-46F6-BB76-CB1A86C113D1}" dt="2023-12-05T13:56:05.153" v="1368"/>
        <pc:sldMkLst>
          <pc:docMk/>
          <pc:sldMk cId="2917492049" sldId="266"/>
        </pc:sldMkLst>
      </pc:sldChg>
      <pc:sldChg chg="add">
        <pc:chgData name="Thùy Linh Lý Nguyên" userId="38e327821c2ae136" providerId="LiveId" clId="{8279F59D-B244-46F6-BB76-CB1A86C113D1}" dt="2023-12-05T15:33:50.145" v="1371"/>
        <pc:sldMkLst>
          <pc:docMk/>
          <pc:sldMk cId="2906586190" sldId="267"/>
        </pc:sldMkLst>
      </pc:sldChg>
      <pc:sldChg chg="add">
        <pc:chgData name="Thùy Linh Lý Nguyên" userId="38e327821c2ae136" providerId="LiveId" clId="{8279F59D-B244-46F6-BB76-CB1A86C113D1}" dt="2023-12-05T15:33:50.145" v="1371"/>
        <pc:sldMkLst>
          <pc:docMk/>
          <pc:sldMk cId="271346594" sldId="268"/>
        </pc:sldMkLst>
      </pc:sldChg>
      <pc:sldChg chg="add">
        <pc:chgData name="Thùy Linh Lý Nguyên" userId="38e327821c2ae136" providerId="LiveId" clId="{8279F59D-B244-46F6-BB76-CB1A86C113D1}" dt="2023-12-05T15:33:50.145" v="1371"/>
        <pc:sldMkLst>
          <pc:docMk/>
          <pc:sldMk cId="4274299915" sldId="271"/>
        </pc:sldMkLst>
      </pc:sldChg>
      <pc:sldChg chg="add">
        <pc:chgData name="Thùy Linh Lý Nguyên" userId="38e327821c2ae136" providerId="LiveId" clId="{8279F59D-B244-46F6-BB76-CB1A86C113D1}" dt="2023-12-05T15:33:50.145" v="1371"/>
        <pc:sldMkLst>
          <pc:docMk/>
          <pc:sldMk cId="4238639605" sldId="272"/>
        </pc:sldMkLst>
      </pc:sldChg>
      <pc:sldChg chg="add">
        <pc:chgData name="Thùy Linh Lý Nguyên" userId="38e327821c2ae136" providerId="LiveId" clId="{8279F59D-B244-46F6-BB76-CB1A86C113D1}" dt="2023-12-05T15:33:50.145" v="1371"/>
        <pc:sldMkLst>
          <pc:docMk/>
          <pc:sldMk cId="1010684250" sldId="273"/>
        </pc:sldMkLst>
      </pc:sldChg>
      <pc:sldChg chg="add">
        <pc:chgData name="Thùy Linh Lý Nguyên" userId="38e327821c2ae136" providerId="LiveId" clId="{8279F59D-B244-46F6-BB76-CB1A86C113D1}" dt="2023-12-05T15:33:50.145" v="1371"/>
        <pc:sldMkLst>
          <pc:docMk/>
          <pc:sldMk cId="740352922" sldId="274"/>
        </pc:sldMkLst>
      </pc:sldChg>
      <pc:sldChg chg="add">
        <pc:chgData name="Thùy Linh Lý Nguyên" userId="38e327821c2ae136" providerId="LiveId" clId="{8279F59D-B244-46F6-BB76-CB1A86C113D1}" dt="2023-12-05T15:33:50.145" v="1371"/>
        <pc:sldMkLst>
          <pc:docMk/>
          <pc:sldMk cId="1892839304" sldId="275"/>
        </pc:sldMkLst>
      </pc:sldChg>
      <pc:sldChg chg="add">
        <pc:chgData name="Thùy Linh Lý Nguyên" userId="38e327821c2ae136" providerId="LiveId" clId="{8279F59D-B244-46F6-BB76-CB1A86C113D1}" dt="2023-12-05T15:33:50.145" v="1371"/>
        <pc:sldMkLst>
          <pc:docMk/>
          <pc:sldMk cId="2227085913" sldId="276"/>
        </pc:sldMkLst>
      </pc:sldChg>
    </pc:docChg>
  </pc:docChgLst>
  <pc:docChgLst>
    <pc:chgData name="Thùy Linh Lý Nguyên" userId="38e327821c2ae136" providerId="LiveId" clId="{71182D9A-C735-461C-BDB1-2EEC3B3A228D}"/>
    <pc:docChg chg="undo redo custSel addSld delSld modSld sldOrd">
      <pc:chgData name="Thùy Linh Lý Nguyên" userId="38e327821c2ae136" providerId="LiveId" clId="{71182D9A-C735-461C-BDB1-2EEC3B3A228D}" dt="2023-11-25T09:40:22.937" v="1753" actId="207"/>
      <pc:docMkLst>
        <pc:docMk/>
      </pc:docMkLst>
      <pc:sldChg chg="addSp delSp modSp mod">
        <pc:chgData name="Thùy Linh Lý Nguyên" userId="38e327821c2ae136" providerId="LiveId" clId="{71182D9A-C735-461C-BDB1-2EEC3B3A228D}" dt="2023-11-25T05:04:37.623" v="369" actId="20577"/>
        <pc:sldMkLst>
          <pc:docMk/>
          <pc:sldMk cId="1187247194" sldId="258"/>
        </pc:sldMkLst>
        <pc:spChg chg="add mod">
          <ac:chgData name="Thùy Linh Lý Nguyên" userId="38e327821c2ae136" providerId="LiveId" clId="{71182D9A-C735-461C-BDB1-2EEC3B3A228D}" dt="2023-11-25T04:27:21.125" v="218" actId="1076"/>
          <ac:spMkLst>
            <pc:docMk/>
            <pc:sldMk cId="1187247194" sldId="258"/>
            <ac:spMk id="2" creationId="{ECA22B4A-3DAF-F684-4A0E-ABBE8918AAC9}"/>
          </ac:spMkLst>
        </pc:spChg>
        <pc:spChg chg="add mod">
          <ac:chgData name="Thùy Linh Lý Nguyên" userId="38e327821c2ae136" providerId="LiveId" clId="{71182D9A-C735-461C-BDB1-2EEC3B3A228D}" dt="2023-11-25T04:27:21.125" v="218" actId="1076"/>
          <ac:spMkLst>
            <pc:docMk/>
            <pc:sldMk cId="1187247194" sldId="258"/>
            <ac:spMk id="3" creationId="{7FFBDBAC-BE7E-CF35-56EA-85184642400C}"/>
          </ac:spMkLst>
        </pc:spChg>
        <pc:spChg chg="mod">
          <ac:chgData name="Thùy Linh Lý Nguyên" userId="38e327821c2ae136" providerId="LiveId" clId="{71182D9A-C735-461C-BDB1-2EEC3B3A228D}" dt="2023-11-25T04:32:21.554" v="284" actId="1076"/>
          <ac:spMkLst>
            <pc:docMk/>
            <pc:sldMk cId="1187247194" sldId="258"/>
            <ac:spMk id="4" creationId="{6C8ECD0C-58E4-B792-E238-218B296C30E6}"/>
          </ac:spMkLst>
        </pc:spChg>
        <pc:spChg chg="mod">
          <ac:chgData name="Thùy Linh Lý Nguyên" userId="38e327821c2ae136" providerId="LiveId" clId="{71182D9A-C735-461C-BDB1-2EEC3B3A228D}" dt="2023-11-25T04:32:21.554" v="284" actId="1076"/>
          <ac:spMkLst>
            <pc:docMk/>
            <pc:sldMk cId="1187247194" sldId="258"/>
            <ac:spMk id="5" creationId="{F4E8273A-FB50-9F3A-FA43-D15E708F06FC}"/>
          </ac:spMkLst>
        </pc:spChg>
        <pc:spChg chg="mod">
          <ac:chgData name="Thùy Linh Lý Nguyên" userId="38e327821c2ae136" providerId="LiveId" clId="{71182D9A-C735-461C-BDB1-2EEC3B3A228D}" dt="2023-11-25T04:32:21.554" v="284" actId="1076"/>
          <ac:spMkLst>
            <pc:docMk/>
            <pc:sldMk cId="1187247194" sldId="258"/>
            <ac:spMk id="6" creationId="{AE5C9A58-C9A5-24F1-DCEA-479AC9A37BE0}"/>
          </ac:spMkLst>
        </pc:spChg>
        <pc:spChg chg="mod">
          <ac:chgData name="Thùy Linh Lý Nguyên" userId="38e327821c2ae136" providerId="LiveId" clId="{71182D9A-C735-461C-BDB1-2EEC3B3A228D}" dt="2023-11-25T04:32:21.554" v="284" actId="1076"/>
          <ac:spMkLst>
            <pc:docMk/>
            <pc:sldMk cId="1187247194" sldId="258"/>
            <ac:spMk id="7" creationId="{895D7146-2AC8-CB27-52E7-A9742B7DCDD6}"/>
          </ac:spMkLst>
        </pc:spChg>
        <pc:spChg chg="mod">
          <ac:chgData name="Thùy Linh Lý Nguyên" userId="38e327821c2ae136" providerId="LiveId" clId="{71182D9A-C735-461C-BDB1-2EEC3B3A228D}" dt="2023-11-25T04:32:21.554" v="284" actId="1076"/>
          <ac:spMkLst>
            <pc:docMk/>
            <pc:sldMk cId="1187247194" sldId="258"/>
            <ac:spMk id="8" creationId="{563E5216-1339-9AA2-3805-8BFE10AFEA31}"/>
          </ac:spMkLst>
        </pc:spChg>
        <pc:spChg chg="mod">
          <ac:chgData name="Thùy Linh Lý Nguyên" userId="38e327821c2ae136" providerId="LiveId" clId="{71182D9A-C735-461C-BDB1-2EEC3B3A228D}" dt="2023-11-25T04:32:21.554" v="284" actId="1076"/>
          <ac:spMkLst>
            <pc:docMk/>
            <pc:sldMk cId="1187247194" sldId="258"/>
            <ac:spMk id="9" creationId="{958F4A03-ACB9-A283-CBA2-0485EC5B7A49}"/>
          </ac:spMkLst>
        </pc:spChg>
        <pc:spChg chg="add mod">
          <ac:chgData name="Thùy Linh Lý Nguyên" userId="38e327821c2ae136" providerId="LiveId" clId="{71182D9A-C735-461C-BDB1-2EEC3B3A228D}" dt="2023-11-25T04:27:21.125" v="218" actId="1076"/>
          <ac:spMkLst>
            <pc:docMk/>
            <pc:sldMk cId="1187247194" sldId="258"/>
            <ac:spMk id="10" creationId="{2F994512-432A-1D87-1B55-8F8674918368}"/>
          </ac:spMkLst>
        </pc:spChg>
        <pc:spChg chg="add mod">
          <ac:chgData name="Thùy Linh Lý Nguyên" userId="38e327821c2ae136" providerId="LiveId" clId="{71182D9A-C735-461C-BDB1-2EEC3B3A228D}" dt="2023-11-25T04:27:21.125" v="218" actId="1076"/>
          <ac:spMkLst>
            <pc:docMk/>
            <pc:sldMk cId="1187247194" sldId="258"/>
            <ac:spMk id="12" creationId="{91577D3A-B85A-64CA-1280-5EE07C6E3935}"/>
          </ac:spMkLst>
        </pc:spChg>
        <pc:spChg chg="add mod">
          <ac:chgData name="Thùy Linh Lý Nguyên" userId="38e327821c2ae136" providerId="LiveId" clId="{71182D9A-C735-461C-BDB1-2EEC3B3A228D}" dt="2023-11-25T04:27:21.125" v="218" actId="1076"/>
          <ac:spMkLst>
            <pc:docMk/>
            <pc:sldMk cId="1187247194" sldId="258"/>
            <ac:spMk id="13" creationId="{DA2E3FEF-09A3-A11B-6490-D2F251BC948B}"/>
          </ac:spMkLst>
        </pc:spChg>
        <pc:spChg chg="add mod">
          <ac:chgData name="Thùy Linh Lý Nguyên" userId="38e327821c2ae136" providerId="LiveId" clId="{71182D9A-C735-461C-BDB1-2EEC3B3A228D}" dt="2023-11-25T04:27:21.125" v="218" actId="1076"/>
          <ac:spMkLst>
            <pc:docMk/>
            <pc:sldMk cId="1187247194" sldId="258"/>
            <ac:spMk id="14" creationId="{26CC228D-A905-5895-5CE4-D523C26E8899}"/>
          </ac:spMkLst>
        </pc:spChg>
        <pc:spChg chg="add mod">
          <ac:chgData name="Thùy Linh Lý Nguyên" userId="38e327821c2ae136" providerId="LiveId" clId="{71182D9A-C735-461C-BDB1-2EEC3B3A228D}" dt="2023-11-25T04:27:21.125" v="218" actId="1076"/>
          <ac:spMkLst>
            <pc:docMk/>
            <pc:sldMk cId="1187247194" sldId="258"/>
            <ac:spMk id="16" creationId="{B70BD983-D588-AB58-B4D3-686895455AC6}"/>
          </ac:spMkLst>
        </pc:spChg>
        <pc:spChg chg="add mod">
          <ac:chgData name="Thùy Linh Lý Nguyên" userId="38e327821c2ae136" providerId="LiveId" clId="{71182D9A-C735-461C-BDB1-2EEC3B3A228D}" dt="2023-11-25T04:27:21.125" v="218" actId="1076"/>
          <ac:spMkLst>
            <pc:docMk/>
            <pc:sldMk cId="1187247194" sldId="258"/>
            <ac:spMk id="17" creationId="{1387903C-01F3-8F61-B134-A2E56BECA7E1}"/>
          </ac:spMkLst>
        </pc:spChg>
        <pc:spChg chg="add mod">
          <ac:chgData name="Thùy Linh Lý Nguyên" userId="38e327821c2ae136" providerId="LiveId" clId="{71182D9A-C735-461C-BDB1-2EEC3B3A228D}" dt="2023-11-25T04:27:21.125" v="218" actId="1076"/>
          <ac:spMkLst>
            <pc:docMk/>
            <pc:sldMk cId="1187247194" sldId="258"/>
            <ac:spMk id="19" creationId="{36D62509-6222-7265-BE7F-61038AA34456}"/>
          </ac:spMkLst>
        </pc:spChg>
        <pc:spChg chg="add mod">
          <ac:chgData name="Thùy Linh Lý Nguyên" userId="38e327821c2ae136" providerId="LiveId" clId="{71182D9A-C735-461C-BDB1-2EEC3B3A228D}" dt="2023-11-25T04:57:06.239" v="350" actId="1076"/>
          <ac:spMkLst>
            <pc:docMk/>
            <pc:sldMk cId="1187247194" sldId="258"/>
            <ac:spMk id="20" creationId="{4BE105F7-5319-E848-CCB7-26269C5005B0}"/>
          </ac:spMkLst>
        </pc:spChg>
        <pc:spChg chg="add mod">
          <ac:chgData name="Thùy Linh Lý Nguyên" userId="38e327821c2ae136" providerId="LiveId" clId="{71182D9A-C735-461C-BDB1-2EEC3B3A228D}" dt="2023-11-25T04:57:06.239" v="350" actId="1076"/>
          <ac:spMkLst>
            <pc:docMk/>
            <pc:sldMk cId="1187247194" sldId="258"/>
            <ac:spMk id="23" creationId="{AFB0125C-6B35-CF3F-4028-75E96B266ED1}"/>
          </ac:spMkLst>
        </pc:spChg>
        <pc:spChg chg="add mod">
          <ac:chgData name="Thùy Linh Lý Nguyên" userId="38e327821c2ae136" providerId="LiveId" clId="{71182D9A-C735-461C-BDB1-2EEC3B3A228D}" dt="2023-11-25T04:57:06.239" v="350" actId="1076"/>
          <ac:spMkLst>
            <pc:docMk/>
            <pc:sldMk cId="1187247194" sldId="258"/>
            <ac:spMk id="26" creationId="{B8A568D3-89C8-62A8-4F39-DA9DE8590C85}"/>
          </ac:spMkLst>
        </pc:spChg>
        <pc:spChg chg="add mod">
          <ac:chgData name="Thùy Linh Lý Nguyên" userId="38e327821c2ae136" providerId="LiveId" clId="{71182D9A-C735-461C-BDB1-2EEC3B3A228D}" dt="2023-11-25T04:57:06.239" v="350" actId="1076"/>
          <ac:spMkLst>
            <pc:docMk/>
            <pc:sldMk cId="1187247194" sldId="258"/>
            <ac:spMk id="29" creationId="{CA4A0B51-B3E0-73AE-9250-6C50EF94E516}"/>
          </ac:spMkLst>
        </pc:spChg>
        <pc:spChg chg="add del mod">
          <ac:chgData name="Thùy Linh Lý Nguyên" userId="38e327821c2ae136" providerId="LiveId" clId="{71182D9A-C735-461C-BDB1-2EEC3B3A228D}" dt="2023-11-24T17:37:35.564" v="150"/>
          <ac:spMkLst>
            <pc:docMk/>
            <pc:sldMk cId="1187247194" sldId="258"/>
            <ac:spMk id="29" creationId="{F3D83A29-C747-0C18-DF1A-9770B20437AE}"/>
          </ac:spMkLst>
        </pc:spChg>
        <pc:spChg chg="add mod">
          <ac:chgData name="Thùy Linh Lý Nguyên" userId="38e327821c2ae136" providerId="LiveId" clId="{71182D9A-C735-461C-BDB1-2EEC3B3A228D}" dt="2023-11-25T04:57:06.239" v="350" actId="1076"/>
          <ac:spMkLst>
            <pc:docMk/>
            <pc:sldMk cId="1187247194" sldId="258"/>
            <ac:spMk id="31" creationId="{35AB7BC1-0E97-29E6-500C-3E2FC85E734F}"/>
          </ac:spMkLst>
        </pc:spChg>
        <pc:spChg chg="add mod">
          <ac:chgData name="Thùy Linh Lý Nguyên" userId="38e327821c2ae136" providerId="LiveId" clId="{71182D9A-C735-461C-BDB1-2EEC3B3A228D}" dt="2023-11-25T04:57:06.239" v="350" actId="1076"/>
          <ac:spMkLst>
            <pc:docMk/>
            <pc:sldMk cId="1187247194" sldId="258"/>
            <ac:spMk id="32" creationId="{3F08BECF-2CEA-E779-81C3-ECD5529A1949}"/>
          </ac:spMkLst>
        </pc:spChg>
        <pc:spChg chg="add del mod">
          <ac:chgData name="Thùy Linh Lý Nguyên" userId="38e327821c2ae136" providerId="LiveId" clId="{71182D9A-C735-461C-BDB1-2EEC3B3A228D}" dt="2023-11-25T04:29:30.921" v="249" actId="478"/>
          <ac:spMkLst>
            <pc:docMk/>
            <pc:sldMk cId="1187247194" sldId="258"/>
            <ac:spMk id="34" creationId="{BD953914-8388-59F1-B349-E1AC2CC3FE30}"/>
          </ac:spMkLst>
        </pc:spChg>
        <pc:spChg chg="add del mod">
          <ac:chgData name="Thùy Linh Lý Nguyên" userId="38e327821c2ae136" providerId="LiveId" clId="{71182D9A-C735-461C-BDB1-2EEC3B3A228D}" dt="2023-11-25T04:29:30.921" v="249" actId="478"/>
          <ac:spMkLst>
            <pc:docMk/>
            <pc:sldMk cId="1187247194" sldId="258"/>
            <ac:spMk id="35" creationId="{EFF0FEE2-D6DC-EB58-60D3-551AEF06DF0F}"/>
          </ac:spMkLst>
        </pc:spChg>
        <pc:spChg chg="add mod">
          <ac:chgData name="Thùy Linh Lý Nguyên" userId="38e327821c2ae136" providerId="LiveId" clId="{71182D9A-C735-461C-BDB1-2EEC3B3A228D}" dt="2023-11-25T04:57:06.239" v="350" actId="1076"/>
          <ac:spMkLst>
            <pc:docMk/>
            <pc:sldMk cId="1187247194" sldId="258"/>
            <ac:spMk id="37" creationId="{A4305E13-EAB1-893B-DB50-61CF7633643A}"/>
          </ac:spMkLst>
        </pc:spChg>
        <pc:spChg chg="add del mod">
          <ac:chgData name="Thùy Linh Lý Nguyên" userId="38e327821c2ae136" providerId="LiveId" clId="{71182D9A-C735-461C-BDB1-2EEC3B3A228D}" dt="2023-11-24T17:43:06.001" v="213" actId="478"/>
          <ac:spMkLst>
            <pc:docMk/>
            <pc:sldMk cId="1187247194" sldId="258"/>
            <ac:spMk id="99" creationId="{8EDB149E-C3B4-C259-0C42-A9D380A9AF7A}"/>
          </ac:spMkLst>
        </pc:spChg>
        <pc:spChg chg="add del mod">
          <ac:chgData name="Thùy Linh Lý Nguyên" userId="38e327821c2ae136" providerId="LiveId" clId="{71182D9A-C735-461C-BDB1-2EEC3B3A228D}" dt="2023-11-25T04:32:33.534" v="288"/>
          <ac:spMkLst>
            <pc:docMk/>
            <pc:sldMk cId="1187247194" sldId="258"/>
            <ac:spMk id="111" creationId="{B3642126-B58A-2D86-0BE5-6DDC7A87AD4D}"/>
          </ac:spMkLst>
        </pc:spChg>
        <pc:spChg chg="add del mod">
          <ac:chgData name="Thùy Linh Lý Nguyên" userId="38e327821c2ae136" providerId="LiveId" clId="{71182D9A-C735-461C-BDB1-2EEC3B3A228D}" dt="2023-11-25T04:32:33.534" v="290"/>
          <ac:spMkLst>
            <pc:docMk/>
            <pc:sldMk cId="1187247194" sldId="258"/>
            <ac:spMk id="112" creationId="{8BF34655-D4BD-C124-FC3A-CDAD8FA642AF}"/>
          </ac:spMkLst>
        </pc:spChg>
        <pc:spChg chg="add mod">
          <ac:chgData name="Thùy Linh Lý Nguyên" userId="38e327821c2ae136" providerId="LiveId" clId="{71182D9A-C735-461C-BDB1-2EEC3B3A228D}" dt="2023-11-25T04:57:06.239" v="350" actId="1076"/>
          <ac:spMkLst>
            <pc:docMk/>
            <pc:sldMk cId="1187247194" sldId="258"/>
            <ac:spMk id="113" creationId="{4F618F74-7ECE-1AB5-83AE-E71CD21685D9}"/>
          </ac:spMkLst>
        </pc:spChg>
        <pc:spChg chg="add mod">
          <ac:chgData name="Thùy Linh Lý Nguyên" userId="38e327821c2ae136" providerId="LiveId" clId="{71182D9A-C735-461C-BDB1-2EEC3B3A228D}" dt="2023-11-25T04:57:06.239" v="350" actId="1076"/>
          <ac:spMkLst>
            <pc:docMk/>
            <pc:sldMk cId="1187247194" sldId="258"/>
            <ac:spMk id="114" creationId="{A90F2C6C-3099-601C-5FBA-E6FF86D68AA8}"/>
          </ac:spMkLst>
        </pc:spChg>
        <pc:spChg chg="add mod">
          <ac:chgData name="Thùy Linh Lý Nguyên" userId="38e327821c2ae136" providerId="LiveId" clId="{71182D9A-C735-461C-BDB1-2EEC3B3A228D}" dt="2023-11-25T04:57:06.239" v="350" actId="1076"/>
          <ac:spMkLst>
            <pc:docMk/>
            <pc:sldMk cId="1187247194" sldId="258"/>
            <ac:spMk id="117" creationId="{D6F25F79-F198-7242-04A1-BCFAEF5FA1AD}"/>
          </ac:spMkLst>
        </pc:spChg>
        <pc:spChg chg="add mod">
          <ac:chgData name="Thùy Linh Lý Nguyên" userId="38e327821c2ae136" providerId="LiveId" clId="{71182D9A-C735-461C-BDB1-2EEC3B3A228D}" dt="2023-11-25T04:57:06.239" v="350" actId="1076"/>
          <ac:spMkLst>
            <pc:docMk/>
            <pc:sldMk cId="1187247194" sldId="258"/>
            <ac:spMk id="118" creationId="{08945484-E4C4-BE39-9FFA-FD26520767DF}"/>
          </ac:spMkLst>
        </pc:spChg>
        <pc:spChg chg="add del mod">
          <ac:chgData name="Thùy Linh Lý Nguyên" userId="38e327821c2ae136" providerId="LiveId" clId="{71182D9A-C735-461C-BDB1-2EEC3B3A228D}" dt="2023-11-25T04:34:22.384" v="326"/>
          <ac:spMkLst>
            <pc:docMk/>
            <pc:sldMk cId="1187247194" sldId="258"/>
            <ac:spMk id="119" creationId="{54B56A5D-7939-A770-5C3E-FB476005C770}"/>
          </ac:spMkLst>
        </pc:spChg>
        <pc:spChg chg="add mod">
          <ac:chgData name="Thùy Linh Lý Nguyên" userId="38e327821c2ae136" providerId="LiveId" clId="{71182D9A-C735-461C-BDB1-2EEC3B3A228D}" dt="2023-11-25T04:57:06.239" v="350" actId="1076"/>
          <ac:spMkLst>
            <pc:docMk/>
            <pc:sldMk cId="1187247194" sldId="258"/>
            <ac:spMk id="120" creationId="{4436C15A-3761-E769-5B79-231C3840D1E1}"/>
          </ac:spMkLst>
        </pc:spChg>
        <pc:spChg chg="add mod">
          <ac:chgData name="Thùy Linh Lý Nguyên" userId="38e327821c2ae136" providerId="LiveId" clId="{71182D9A-C735-461C-BDB1-2EEC3B3A228D}" dt="2023-11-25T04:57:06.239" v="350" actId="1076"/>
          <ac:spMkLst>
            <pc:docMk/>
            <pc:sldMk cId="1187247194" sldId="258"/>
            <ac:spMk id="121" creationId="{7A1147FE-3819-FFAF-921D-2CE13029CA6A}"/>
          </ac:spMkLst>
        </pc:spChg>
        <pc:spChg chg="add mod">
          <ac:chgData name="Thùy Linh Lý Nguyên" userId="38e327821c2ae136" providerId="LiveId" clId="{71182D9A-C735-461C-BDB1-2EEC3B3A228D}" dt="2023-11-25T04:57:06.239" v="350" actId="1076"/>
          <ac:spMkLst>
            <pc:docMk/>
            <pc:sldMk cId="1187247194" sldId="258"/>
            <ac:spMk id="122" creationId="{5D4A2629-5157-D0A3-3AA1-F94859454516}"/>
          </ac:spMkLst>
        </pc:spChg>
        <pc:spChg chg="add mod">
          <ac:chgData name="Thùy Linh Lý Nguyên" userId="38e327821c2ae136" providerId="LiveId" clId="{71182D9A-C735-461C-BDB1-2EEC3B3A228D}" dt="2023-11-25T05:04:07.169" v="362" actId="207"/>
          <ac:spMkLst>
            <pc:docMk/>
            <pc:sldMk cId="1187247194" sldId="258"/>
            <ac:spMk id="123" creationId="{A80F5F55-B5D7-BC08-E3CE-121247CCAA63}"/>
          </ac:spMkLst>
        </pc:spChg>
        <pc:spChg chg="add mod">
          <ac:chgData name="Thùy Linh Lý Nguyên" userId="38e327821c2ae136" providerId="LiveId" clId="{71182D9A-C735-461C-BDB1-2EEC3B3A228D}" dt="2023-11-25T05:04:07.169" v="362" actId="207"/>
          <ac:spMkLst>
            <pc:docMk/>
            <pc:sldMk cId="1187247194" sldId="258"/>
            <ac:spMk id="124" creationId="{5AFDE846-8C47-6F3B-19A4-B5092C3E66E5}"/>
          </ac:spMkLst>
        </pc:spChg>
        <pc:spChg chg="add mod">
          <ac:chgData name="Thùy Linh Lý Nguyên" userId="38e327821c2ae136" providerId="LiveId" clId="{71182D9A-C735-461C-BDB1-2EEC3B3A228D}" dt="2023-11-25T05:04:07.169" v="362" actId="207"/>
          <ac:spMkLst>
            <pc:docMk/>
            <pc:sldMk cId="1187247194" sldId="258"/>
            <ac:spMk id="125" creationId="{6B98DC9E-A3FB-988F-739A-464EF2C8E92B}"/>
          </ac:spMkLst>
        </pc:spChg>
        <pc:spChg chg="add mod">
          <ac:chgData name="Thùy Linh Lý Nguyên" userId="38e327821c2ae136" providerId="LiveId" clId="{71182D9A-C735-461C-BDB1-2EEC3B3A228D}" dt="2023-11-25T05:04:07.169" v="362" actId="207"/>
          <ac:spMkLst>
            <pc:docMk/>
            <pc:sldMk cId="1187247194" sldId="258"/>
            <ac:spMk id="126" creationId="{BBC80D87-C7AF-CB6E-A5F7-B208063F3CD0}"/>
          </ac:spMkLst>
        </pc:spChg>
        <pc:spChg chg="add mod">
          <ac:chgData name="Thùy Linh Lý Nguyên" userId="38e327821c2ae136" providerId="LiveId" clId="{71182D9A-C735-461C-BDB1-2EEC3B3A228D}" dt="2023-11-25T05:04:07.169" v="362" actId="207"/>
          <ac:spMkLst>
            <pc:docMk/>
            <pc:sldMk cId="1187247194" sldId="258"/>
            <ac:spMk id="127" creationId="{51127FF6-E5F1-B955-8661-1D61FFEC8872}"/>
          </ac:spMkLst>
        </pc:spChg>
        <pc:spChg chg="add mod">
          <ac:chgData name="Thùy Linh Lý Nguyên" userId="38e327821c2ae136" providerId="LiveId" clId="{71182D9A-C735-461C-BDB1-2EEC3B3A228D}" dt="2023-11-25T05:03:10.953" v="354" actId="20577"/>
          <ac:spMkLst>
            <pc:docMk/>
            <pc:sldMk cId="1187247194" sldId="258"/>
            <ac:spMk id="128" creationId="{5ABEDA10-CBD3-8ADC-D80D-A4D3DD360F6B}"/>
          </ac:spMkLst>
        </pc:spChg>
        <pc:spChg chg="add mod">
          <ac:chgData name="Thùy Linh Lý Nguyên" userId="38e327821c2ae136" providerId="LiveId" clId="{71182D9A-C735-461C-BDB1-2EEC3B3A228D}" dt="2023-11-25T05:03:07.735" v="353" actId="20577"/>
          <ac:spMkLst>
            <pc:docMk/>
            <pc:sldMk cId="1187247194" sldId="258"/>
            <ac:spMk id="129" creationId="{87B043E1-0BC8-696E-2AE4-F17B640F983C}"/>
          </ac:spMkLst>
        </pc:spChg>
        <pc:spChg chg="add mod">
          <ac:chgData name="Thùy Linh Lý Nguyên" userId="38e327821c2ae136" providerId="LiveId" clId="{71182D9A-C735-461C-BDB1-2EEC3B3A228D}" dt="2023-11-25T05:04:29.468" v="365" actId="207"/>
          <ac:spMkLst>
            <pc:docMk/>
            <pc:sldMk cId="1187247194" sldId="258"/>
            <ac:spMk id="142" creationId="{0FE06E94-74EF-5A1B-93C3-3BD4D52CE37F}"/>
          </ac:spMkLst>
        </pc:spChg>
        <pc:spChg chg="add mod">
          <ac:chgData name="Thùy Linh Lý Nguyên" userId="38e327821c2ae136" providerId="LiveId" clId="{71182D9A-C735-461C-BDB1-2EEC3B3A228D}" dt="2023-11-25T05:04:29.468" v="365" actId="207"/>
          <ac:spMkLst>
            <pc:docMk/>
            <pc:sldMk cId="1187247194" sldId="258"/>
            <ac:spMk id="143" creationId="{FB435277-D92D-351A-8E62-CBEF7FC9CC49}"/>
          </ac:spMkLst>
        </pc:spChg>
        <pc:spChg chg="add mod">
          <ac:chgData name="Thùy Linh Lý Nguyên" userId="38e327821c2ae136" providerId="LiveId" clId="{71182D9A-C735-461C-BDB1-2EEC3B3A228D}" dt="2023-11-25T05:04:29.468" v="365" actId="207"/>
          <ac:spMkLst>
            <pc:docMk/>
            <pc:sldMk cId="1187247194" sldId="258"/>
            <ac:spMk id="144" creationId="{BF1F5A20-1E57-A0EC-6CB6-FFC7BBC6DC43}"/>
          </ac:spMkLst>
        </pc:spChg>
        <pc:spChg chg="add mod">
          <ac:chgData name="Thùy Linh Lý Nguyên" userId="38e327821c2ae136" providerId="LiveId" clId="{71182D9A-C735-461C-BDB1-2EEC3B3A228D}" dt="2023-11-25T05:04:37.623" v="369" actId="20577"/>
          <ac:spMkLst>
            <pc:docMk/>
            <pc:sldMk cId="1187247194" sldId="258"/>
            <ac:spMk id="145" creationId="{B6C37339-F2D3-EAB3-2E40-47FF39EB930A}"/>
          </ac:spMkLst>
        </pc:spChg>
        <pc:spChg chg="add mod">
          <ac:chgData name="Thùy Linh Lý Nguyên" userId="38e327821c2ae136" providerId="LiveId" clId="{71182D9A-C735-461C-BDB1-2EEC3B3A228D}" dt="2023-11-25T05:04:36.339" v="368" actId="20577"/>
          <ac:spMkLst>
            <pc:docMk/>
            <pc:sldMk cId="1187247194" sldId="258"/>
            <ac:spMk id="146" creationId="{9CE44CB6-F315-6825-7069-E421D3837BE6}"/>
          </ac:spMkLst>
        </pc:spChg>
        <pc:spChg chg="add mod">
          <ac:chgData name="Thùy Linh Lý Nguyên" userId="38e327821c2ae136" providerId="LiveId" clId="{71182D9A-C735-461C-BDB1-2EEC3B3A228D}" dt="2023-11-25T05:04:34.004" v="366" actId="20577"/>
          <ac:spMkLst>
            <pc:docMk/>
            <pc:sldMk cId="1187247194" sldId="258"/>
            <ac:spMk id="147" creationId="{AF306D7E-7032-C50F-52FB-2A0B7B728600}"/>
          </ac:spMkLst>
        </pc:spChg>
        <pc:spChg chg="add mod">
          <ac:chgData name="Thùy Linh Lý Nguyên" userId="38e327821c2ae136" providerId="LiveId" clId="{71182D9A-C735-461C-BDB1-2EEC3B3A228D}" dt="2023-11-25T05:04:35.337" v="367" actId="20577"/>
          <ac:spMkLst>
            <pc:docMk/>
            <pc:sldMk cId="1187247194" sldId="258"/>
            <ac:spMk id="148" creationId="{A9224E05-7A2D-FB85-FEEE-8E5F689EAB52}"/>
          </ac:spMkLst>
        </pc:spChg>
        <pc:cxnChg chg="mod">
          <ac:chgData name="Thùy Linh Lý Nguyên" userId="38e327821c2ae136" providerId="LiveId" clId="{71182D9A-C735-461C-BDB1-2EEC3B3A228D}" dt="2023-11-25T04:32:21.554" v="284" actId="1076"/>
          <ac:cxnSpMkLst>
            <pc:docMk/>
            <pc:sldMk cId="1187247194" sldId="258"/>
            <ac:cxnSpMk id="11" creationId="{CF0B1A7E-B58B-08D9-D2BD-EEFD3DD46C9B}"/>
          </ac:cxnSpMkLst>
        </pc:cxnChg>
        <pc:cxnChg chg="mod">
          <ac:chgData name="Thùy Linh Lý Nguyên" userId="38e327821c2ae136" providerId="LiveId" clId="{71182D9A-C735-461C-BDB1-2EEC3B3A228D}" dt="2023-11-25T04:32:21.554" v="284" actId="1076"/>
          <ac:cxnSpMkLst>
            <pc:docMk/>
            <pc:sldMk cId="1187247194" sldId="258"/>
            <ac:cxnSpMk id="15" creationId="{8A27581F-B613-3B6A-003F-50BEA59C9B9C}"/>
          </ac:cxnSpMkLst>
        </pc:cxnChg>
        <pc:cxnChg chg="mod">
          <ac:chgData name="Thùy Linh Lý Nguyên" userId="38e327821c2ae136" providerId="LiveId" clId="{71182D9A-C735-461C-BDB1-2EEC3B3A228D}" dt="2023-11-25T04:32:21.554" v="284" actId="1076"/>
          <ac:cxnSpMkLst>
            <pc:docMk/>
            <pc:sldMk cId="1187247194" sldId="258"/>
            <ac:cxnSpMk id="18" creationId="{6071CD4C-EBFE-7B85-34BE-AD7FD8EA8FB6}"/>
          </ac:cxnSpMkLst>
        </pc:cxnChg>
        <pc:cxnChg chg="mod">
          <ac:chgData name="Thùy Linh Lý Nguyên" userId="38e327821c2ae136" providerId="LiveId" clId="{71182D9A-C735-461C-BDB1-2EEC3B3A228D}" dt="2023-11-25T04:32:21.554" v="284" actId="1076"/>
          <ac:cxnSpMkLst>
            <pc:docMk/>
            <pc:sldMk cId="1187247194" sldId="258"/>
            <ac:cxnSpMk id="21" creationId="{959C2FDB-3944-5FBE-0D78-F486976B8DB9}"/>
          </ac:cxnSpMkLst>
        </pc:cxnChg>
        <pc:cxnChg chg="add mod">
          <ac:chgData name="Thùy Linh Lý Nguyên" userId="38e327821c2ae136" providerId="LiveId" clId="{71182D9A-C735-461C-BDB1-2EEC3B3A228D}" dt="2023-11-25T04:27:21.125" v="218" actId="1076"/>
          <ac:cxnSpMkLst>
            <pc:docMk/>
            <pc:sldMk cId="1187247194" sldId="258"/>
            <ac:cxnSpMk id="22" creationId="{330E749A-357D-763F-A651-B60352D18031}"/>
          </ac:cxnSpMkLst>
        </pc:cxnChg>
        <pc:cxnChg chg="mod">
          <ac:chgData name="Thùy Linh Lý Nguyên" userId="38e327821c2ae136" providerId="LiveId" clId="{71182D9A-C735-461C-BDB1-2EEC3B3A228D}" dt="2023-11-25T04:32:21.554" v="284" actId="1076"/>
          <ac:cxnSpMkLst>
            <pc:docMk/>
            <pc:sldMk cId="1187247194" sldId="258"/>
            <ac:cxnSpMk id="24" creationId="{4F2172D7-6C26-41EB-BF36-9253305A697C}"/>
          </ac:cxnSpMkLst>
        </pc:cxnChg>
        <pc:cxnChg chg="add mod">
          <ac:chgData name="Thùy Linh Lý Nguyên" userId="38e327821c2ae136" providerId="LiveId" clId="{71182D9A-C735-461C-BDB1-2EEC3B3A228D}" dt="2023-11-25T04:27:21.125" v="218" actId="1076"/>
          <ac:cxnSpMkLst>
            <pc:docMk/>
            <pc:sldMk cId="1187247194" sldId="258"/>
            <ac:cxnSpMk id="25" creationId="{A3D2FCE8-4DD6-354E-C2DE-285945CC89E4}"/>
          </ac:cxnSpMkLst>
        </pc:cxnChg>
        <pc:cxnChg chg="add mod">
          <ac:chgData name="Thùy Linh Lý Nguyên" userId="38e327821c2ae136" providerId="LiveId" clId="{71182D9A-C735-461C-BDB1-2EEC3B3A228D}" dt="2023-11-25T04:27:21.125" v="218" actId="1076"/>
          <ac:cxnSpMkLst>
            <pc:docMk/>
            <pc:sldMk cId="1187247194" sldId="258"/>
            <ac:cxnSpMk id="27" creationId="{CF2C66C8-D9B7-260F-CB48-7AF7512C9685}"/>
          </ac:cxnSpMkLst>
        </pc:cxnChg>
        <pc:cxnChg chg="mod">
          <ac:chgData name="Thùy Linh Lý Nguyên" userId="38e327821c2ae136" providerId="LiveId" clId="{71182D9A-C735-461C-BDB1-2EEC3B3A228D}" dt="2023-11-25T04:32:21.554" v="284" actId="1076"/>
          <ac:cxnSpMkLst>
            <pc:docMk/>
            <pc:sldMk cId="1187247194" sldId="258"/>
            <ac:cxnSpMk id="28" creationId="{1E09A63B-23FD-2C77-ACD6-738BBA69B53E}"/>
          </ac:cxnSpMkLst>
        </pc:cxnChg>
        <pc:cxnChg chg="add mod">
          <ac:chgData name="Thùy Linh Lý Nguyên" userId="38e327821c2ae136" providerId="LiveId" clId="{71182D9A-C735-461C-BDB1-2EEC3B3A228D}" dt="2023-11-25T04:27:21.125" v="218" actId="1076"/>
          <ac:cxnSpMkLst>
            <pc:docMk/>
            <pc:sldMk cId="1187247194" sldId="258"/>
            <ac:cxnSpMk id="30" creationId="{5F220B86-7654-715E-5412-48EF8C34BE81}"/>
          </ac:cxnSpMkLst>
        </pc:cxnChg>
        <pc:cxnChg chg="mod">
          <ac:chgData name="Thùy Linh Lý Nguyên" userId="38e327821c2ae136" providerId="LiveId" clId="{71182D9A-C735-461C-BDB1-2EEC3B3A228D}" dt="2023-11-25T04:32:21.554" v="284" actId="1076"/>
          <ac:cxnSpMkLst>
            <pc:docMk/>
            <pc:sldMk cId="1187247194" sldId="258"/>
            <ac:cxnSpMk id="33" creationId="{51F5E5EC-352B-58DF-E04A-CEBAA42E623A}"/>
          </ac:cxnSpMkLst>
        </pc:cxnChg>
        <pc:cxnChg chg="mod">
          <ac:chgData name="Thùy Linh Lý Nguyên" userId="38e327821c2ae136" providerId="LiveId" clId="{71182D9A-C735-461C-BDB1-2EEC3B3A228D}" dt="2023-11-25T04:32:21.554" v="284" actId="1076"/>
          <ac:cxnSpMkLst>
            <pc:docMk/>
            <pc:sldMk cId="1187247194" sldId="258"/>
            <ac:cxnSpMk id="36" creationId="{19C9C57D-DB41-EB79-E9A5-AE73FEA04A86}"/>
          </ac:cxnSpMkLst>
        </pc:cxnChg>
        <pc:cxnChg chg="add del mod">
          <ac:chgData name="Thùy Linh Lý Nguyên" userId="38e327821c2ae136" providerId="LiveId" clId="{71182D9A-C735-461C-BDB1-2EEC3B3A228D}" dt="2023-11-25T04:27:45.205" v="221" actId="478"/>
          <ac:cxnSpMkLst>
            <pc:docMk/>
            <pc:sldMk cId="1187247194" sldId="258"/>
            <ac:cxnSpMk id="38" creationId="{BABC3DAA-3795-24D1-D5A1-08DB4625AD9A}"/>
          </ac:cxnSpMkLst>
        </pc:cxnChg>
        <pc:cxnChg chg="add del mod">
          <ac:chgData name="Thùy Linh Lý Nguyên" userId="38e327821c2ae136" providerId="LiveId" clId="{71182D9A-C735-461C-BDB1-2EEC3B3A228D}" dt="2023-11-25T04:27:45.205" v="221" actId="478"/>
          <ac:cxnSpMkLst>
            <pc:docMk/>
            <pc:sldMk cId="1187247194" sldId="258"/>
            <ac:cxnSpMk id="39" creationId="{C99E103A-9B3E-F3B6-B8D4-F5B4036A8E8C}"/>
          </ac:cxnSpMkLst>
        </pc:cxnChg>
        <pc:cxnChg chg="add del mod">
          <ac:chgData name="Thùy Linh Lý Nguyên" userId="38e327821c2ae136" providerId="LiveId" clId="{71182D9A-C735-461C-BDB1-2EEC3B3A228D}" dt="2023-11-25T04:27:45.205" v="221" actId="478"/>
          <ac:cxnSpMkLst>
            <pc:docMk/>
            <pc:sldMk cId="1187247194" sldId="258"/>
            <ac:cxnSpMk id="40" creationId="{34C33CA4-F6A4-7144-24AD-98F3C9DFBA6D}"/>
          </ac:cxnSpMkLst>
        </pc:cxnChg>
        <pc:cxnChg chg="add mod">
          <ac:chgData name="Thùy Linh Lý Nguyên" userId="38e327821c2ae136" providerId="LiveId" clId="{71182D9A-C735-461C-BDB1-2EEC3B3A228D}" dt="2023-11-25T04:27:21.125" v="218" actId="1076"/>
          <ac:cxnSpMkLst>
            <pc:docMk/>
            <pc:sldMk cId="1187247194" sldId="258"/>
            <ac:cxnSpMk id="41" creationId="{88AC7FF2-B1C8-1060-96AC-A4B5CDE43AE1}"/>
          </ac:cxnSpMkLst>
        </pc:cxnChg>
        <pc:cxnChg chg="add del mod">
          <ac:chgData name="Thùy Linh Lý Nguyên" userId="38e327821c2ae136" providerId="LiveId" clId="{71182D9A-C735-461C-BDB1-2EEC3B3A228D}" dt="2023-11-25T04:27:45.205" v="221" actId="478"/>
          <ac:cxnSpMkLst>
            <pc:docMk/>
            <pc:sldMk cId="1187247194" sldId="258"/>
            <ac:cxnSpMk id="42" creationId="{05E75AA5-122C-8A41-3854-97ABD8202E56}"/>
          </ac:cxnSpMkLst>
        </pc:cxnChg>
        <pc:cxnChg chg="add del mod">
          <ac:chgData name="Thùy Linh Lý Nguyên" userId="38e327821c2ae136" providerId="LiveId" clId="{71182D9A-C735-461C-BDB1-2EEC3B3A228D}" dt="2023-11-25T04:28:00.767" v="223" actId="478"/>
          <ac:cxnSpMkLst>
            <pc:docMk/>
            <pc:sldMk cId="1187247194" sldId="258"/>
            <ac:cxnSpMk id="43" creationId="{032460E3-B394-BEA2-AF13-71F47EAB77FB}"/>
          </ac:cxnSpMkLst>
        </pc:cxnChg>
        <pc:cxnChg chg="add del mod">
          <ac:chgData name="Thùy Linh Lý Nguyên" userId="38e327821c2ae136" providerId="LiveId" clId="{71182D9A-C735-461C-BDB1-2EEC3B3A228D}" dt="2023-11-25T04:27:51.865" v="222" actId="478"/>
          <ac:cxnSpMkLst>
            <pc:docMk/>
            <pc:sldMk cId="1187247194" sldId="258"/>
            <ac:cxnSpMk id="44" creationId="{BE3BBC44-D589-3867-1056-F574B292DC28}"/>
          </ac:cxnSpMkLst>
        </pc:cxnChg>
        <pc:cxnChg chg="add mod">
          <ac:chgData name="Thùy Linh Lý Nguyên" userId="38e327821c2ae136" providerId="LiveId" clId="{71182D9A-C735-461C-BDB1-2EEC3B3A228D}" dt="2023-11-25T04:27:21.125" v="218" actId="1076"/>
          <ac:cxnSpMkLst>
            <pc:docMk/>
            <pc:sldMk cId="1187247194" sldId="258"/>
            <ac:cxnSpMk id="45" creationId="{ABA439AE-C0AE-1249-D007-B23C4FDFCB4B}"/>
          </ac:cxnSpMkLst>
        </pc:cxnChg>
        <pc:cxnChg chg="add del mod">
          <ac:chgData name="Thùy Linh Lý Nguyên" userId="38e327821c2ae136" providerId="LiveId" clId="{71182D9A-C735-461C-BDB1-2EEC3B3A228D}" dt="2023-11-25T04:28:00.767" v="223" actId="478"/>
          <ac:cxnSpMkLst>
            <pc:docMk/>
            <pc:sldMk cId="1187247194" sldId="258"/>
            <ac:cxnSpMk id="46" creationId="{E6046B6D-5D6C-7A41-2315-5A0A01BF36D8}"/>
          </ac:cxnSpMkLst>
        </pc:cxnChg>
        <pc:cxnChg chg="add mod">
          <ac:chgData name="Thùy Linh Lý Nguyên" userId="38e327821c2ae136" providerId="LiveId" clId="{71182D9A-C735-461C-BDB1-2EEC3B3A228D}" dt="2023-11-25T04:27:21.125" v="218" actId="1076"/>
          <ac:cxnSpMkLst>
            <pc:docMk/>
            <pc:sldMk cId="1187247194" sldId="258"/>
            <ac:cxnSpMk id="47" creationId="{92B6C735-B1AE-901F-A9A5-738A1EFB4F8E}"/>
          </ac:cxnSpMkLst>
        </pc:cxnChg>
        <pc:cxnChg chg="add del mod">
          <ac:chgData name="Thùy Linh Lý Nguyên" userId="38e327821c2ae136" providerId="LiveId" clId="{71182D9A-C735-461C-BDB1-2EEC3B3A228D}" dt="2023-11-25T04:28:00.767" v="223" actId="478"/>
          <ac:cxnSpMkLst>
            <pc:docMk/>
            <pc:sldMk cId="1187247194" sldId="258"/>
            <ac:cxnSpMk id="48" creationId="{7D001E5D-2236-F001-7FE5-9FC0F3A87DB8}"/>
          </ac:cxnSpMkLst>
        </pc:cxnChg>
        <pc:cxnChg chg="add mod">
          <ac:chgData name="Thùy Linh Lý Nguyên" userId="38e327821c2ae136" providerId="LiveId" clId="{71182D9A-C735-461C-BDB1-2EEC3B3A228D}" dt="2023-11-25T04:27:21.125" v="218" actId="1076"/>
          <ac:cxnSpMkLst>
            <pc:docMk/>
            <pc:sldMk cId="1187247194" sldId="258"/>
            <ac:cxnSpMk id="49" creationId="{F53999E5-6EBF-16E3-4B9D-59ABC4BE77B9}"/>
          </ac:cxnSpMkLst>
        </pc:cxnChg>
        <pc:cxnChg chg="add del mod">
          <ac:chgData name="Thùy Linh Lý Nguyên" userId="38e327821c2ae136" providerId="LiveId" clId="{71182D9A-C735-461C-BDB1-2EEC3B3A228D}" dt="2023-11-25T04:28:00.767" v="223" actId="478"/>
          <ac:cxnSpMkLst>
            <pc:docMk/>
            <pc:sldMk cId="1187247194" sldId="258"/>
            <ac:cxnSpMk id="50" creationId="{7FD2B8D7-63B2-3EC0-A598-E1A7AFBE3B2F}"/>
          </ac:cxnSpMkLst>
        </pc:cxnChg>
        <pc:cxnChg chg="add mod">
          <ac:chgData name="Thùy Linh Lý Nguyên" userId="38e327821c2ae136" providerId="LiveId" clId="{71182D9A-C735-461C-BDB1-2EEC3B3A228D}" dt="2023-11-25T04:27:21.125" v="218" actId="1076"/>
          <ac:cxnSpMkLst>
            <pc:docMk/>
            <pc:sldMk cId="1187247194" sldId="258"/>
            <ac:cxnSpMk id="51" creationId="{61B5A6BB-EC13-D16C-E811-D6F71539EE21}"/>
          </ac:cxnSpMkLst>
        </pc:cxnChg>
        <pc:cxnChg chg="add del mod">
          <ac:chgData name="Thùy Linh Lý Nguyên" userId="38e327821c2ae136" providerId="LiveId" clId="{71182D9A-C735-461C-BDB1-2EEC3B3A228D}" dt="2023-11-25T04:28:00.767" v="223" actId="478"/>
          <ac:cxnSpMkLst>
            <pc:docMk/>
            <pc:sldMk cId="1187247194" sldId="258"/>
            <ac:cxnSpMk id="52" creationId="{00949B62-2D9F-A024-F9CA-F72514D0CEB6}"/>
          </ac:cxnSpMkLst>
        </pc:cxnChg>
        <pc:cxnChg chg="add del mod">
          <ac:chgData name="Thùy Linh Lý Nguyên" userId="38e327821c2ae136" providerId="LiveId" clId="{71182D9A-C735-461C-BDB1-2EEC3B3A228D}" dt="2023-11-25T04:28:00.767" v="223" actId="478"/>
          <ac:cxnSpMkLst>
            <pc:docMk/>
            <pc:sldMk cId="1187247194" sldId="258"/>
            <ac:cxnSpMk id="53" creationId="{502B0B30-6AB5-02ED-BD3E-818A6EBC6978}"/>
          </ac:cxnSpMkLst>
        </pc:cxnChg>
        <pc:cxnChg chg="add del mod">
          <ac:chgData name="Thùy Linh Lý Nguyên" userId="38e327821c2ae136" providerId="LiveId" clId="{71182D9A-C735-461C-BDB1-2EEC3B3A228D}" dt="2023-11-25T04:28:00.767" v="223" actId="478"/>
          <ac:cxnSpMkLst>
            <pc:docMk/>
            <pc:sldMk cId="1187247194" sldId="258"/>
            <ac:cxnSpMk id="54" creationId="{1955EF5C-B28D-AD07-90A4-EBBEFED97E10}"/>
          </ac:cxnSpMkLst>
        </pc:cxnChg>
        <pc:cxnChg chg="add del mod">
          <ac:chgData name="Thùy Linh Lý Nguyên" userId="38e327821c2ae136" providerId="LiveId" clId="{71182D9A-C735-461C-BDB1-2EEC3B3A228D}" dt="2023-11-25T04:28:00.767" v="223" actId="478"/>
          <ac:cxnSpMkLst>
            <pc:docMk/>
            <pc:sldMk cId="1187247194" sldId="258"/>
            <ac:cxnSpMk id="55" creationId="{E979D084-565A-AA87-7C3B-FA120F1A310F}"/>
          </ac:cxnSpMkLst>
        </pc:cxnChg>
        <pc:cxnChg chg="add mod">
          <ac:chgData name="Thùy Linh Lý Nguyên" userId="38e327821c2ae136" providerId="LiveId" clId="{71182D9A-C735-461C-BDB1-2EEC3B3A228D}" dt="2023-11-25T04:27:21.125" v="218" actId="1076"/>
          <ac:cxnSpMkLst>
            <pc:docMk/>
            <pc:sldMk cId="1187247194" sldId="258"/>
            <ac:cxnSpMk id="56" creationId="{2F6BB006-E400-30A6-7604-CFB166728AA6}"/>
          </ac:cxnSpMkLst>
        </pc:cxnChg>
        <pc:cxnChg chg="add del mod">
          <ac:chgData name="Thùy Linh Lý Nguyên" userId="38e327821c2ae136" providerId="LiveId" clId="{71182D9A-C735-461C-BDB1-2EEC3B3A228D}" dt="2023-11-25T04:28:00.767" v="223" actId="478"/>
          <ac:cxnSpMkLst>
            <pc:docMk/>
            <pc:sldMk cId="1187247194" sldId="258"/>
            <ac:cxnSpMk id="57" creationId="{1BD66E7D-4B15-F15B-B8EE-BDF71A889134}"/>
          </ac:cxnSpMkLst>
        </pc:cxnChg>
        <pc:cxnChg chg="add mod">
          <ac:chgData name="Thùy Linh Lý Nguyên" userId="38e327821c2ae136" providerId="LiveId" clId="{71182D9A-C735-461C-BDB1-2EEC3B3A228D}" dt="2023-11-25T04:27:21.125" v="218" actId="1076"/>
          <ac:cxnSpMkLst>
            <pc:docMk/>
            <pc:sldMk cId="1187247194" sldId="258"/>
            <ac:cxnSpMk id="58" creationId="{AB1E02D9-618C-8D47-88CF-D60368B725EE}"/>
          </ac:cxnSpMkLst>
        </pc:cxnChg>
        <pc:cxnChg chg="add mod">
          <ac:chgData name="Thùy Linh Lý Nguyên" userId="38e327821c2ae136" providerId="LiveId" clId="{71182D9A-C735-461C-BDB1-2EEC3B3A228D}" dt="2023-11-25T04:57:06.239" v="350" actId="1076"/>
          <ac:cxnSpMkLst>
            <pc:docMk/>
            <pc:sldMk cId="1187247194" sldId="258"/>
            <ac:cxnSpMk id="59" creationId="{5DBFDDA1-4DAD-0888-8776-6E28E55B24F6}"/>
          </ac:cxnSpMkLst>
        </pc:cxnChg>
        <pc:cxnChg chg="add mod">
          <ac:chgData name="Thùy Linh Lý Nguyên" userId="38e327821c2ae136" providerId="LiveId" clId="{71182D9A-C735-461C-BDB1-2EEC3B3A228D}" dt="2023-11-25T04:27:21.125" v="218" actId="1076"/>
          <ac:cxnSpMkLst>
            <pc:docMk/>
            <pc:sldMk cId="1187247194" sldId="258"/>
            <ac:cxnSpMk id="60" creationId="{1F65E78E-5681-F982-07CF-83CBC741C68A}"/>
          </ac:cxnSpMkLst>
        </pc:cxnChg>
        <pc:cxnChg chg="add mod">
          <ac:chgData name="Thùy Linh Lý Nguyên" userId="38e327821c2ae136" providerId="LiveId" clId="{71182D9A-C735-461C-BDB1-2EEC3B3A228D}" dt="2023-11-25T04:57:06.239" v="350" actId="1076"/>
          <ac:cxnSpMkLst>
            <pc:docMk/>
            <pc:sldMk cId="1187247194" sldId="258"/>
            <ac:cxnSpMk id="61" creationId="{0A2EA03B-56E3-3740-3FC5-04744768FF11}"/>
          </ac:cxnSpMkLst>
        </pc:cxnChg>
        <pc:cxnChg chg="add mod">
          <ac:chgData name="Thùy Linh Lý Nguyên" userId="38e327821c2ae136" providerId="LiveId" clId="{71182D9A-C735-461C-BDB1-2EEC3B3A228D}" dt="2023-11-25T04:27:21.125" v="218" actId="1076"/>
          <ac:cxnSpMkLst>
            <pc:docMk/>
            <pc:sldMk cId="1187247194" sldId="258"/>
            <ac:cxnSpMk id="62" creationId="{D0E5CB59-6809-C18C-FBFE-369225D3457B}"/>
          </ac:cxnSpMkLst>
        </pc:cxnChg>
        <pc:cxnChg chg="add del mod">
          <ac:chgData name="Thùy Linh Lý Nguyên" userId="38e327821c2ae136" providerId="LiveId" clId="{71182D9A-C735-461C-BDB1-2EEC3B3A228D}" dt="2023-11-25T04:27:45.205" v="221" actId="478"/>
          <ac:cxnSpMkLst>
            <pc:docMk/>
            <pc:sldMk cId="1187247194" sldId="258"/>
            <ac:cxnSpMk id="63" creationId="{27C54637-4BD1-4CA9-5B2D-EC7A7793849E}"/>
          </ac:cxnSpMkLst>
        </pc:cxnChg>
        <pc:cxnChg chg="add mod">
          <ac:chgData name="Thùy Linh Lý Nguyên" userId="38e327821c2ae136" providerId="LiveId" clId="{71182D9A-C735-461C-BDB1-2EEC3B3A228D}" dt="2023-11-25T04:27:21.125" v="218" actId="1076"/>
          <ac:cxnSpMkLst>
            <pc:docMk/>
            <pc:sldMk cId="1187247194" sldId="258"/>
            <ac:cxnSpMk id="64" creationId="{7222FCE0-DCDF-831B-4F6B-33D246209322}"/>
          </ac:cxnSpMkLst>
        </pc:cxnChg>
        <pc:cxnChg chg="add mod">
          <ac:chgData name="Thùy Linh Lý Nguyên" userId="38e327821c2ae136" providerId="LiveId" clId="{71182D9A-C735-461C-BDB1-2EEC3B3A228D}" dt="2023-11-25T04:27:21.125" v="218" actId="1076"/>
          <ac:cxnSpMkLst>
            <pc:docMk/>
            <pc:sldMk cId="1187247194" sldId="258"/>
            <ac:cxnSpMk id="66" creationId="{C55F5ED2-DFFE-487E-85BC-53B1D92EECD7}"/>
          </ac:cxnSpMkLst>
        </pc:cxnChg>
        <pc:cxnChg chg="add mod">
          <ac:chgData name="Thùy Linh Lý Nguyên" userId="38e327821c2ae136" providerId="LiveId" clId="{71182D9A-C735-461C-BDB1-2EEC3B3A228D}" dt="2023-11-25T04:57:06.239" v="350" actId="1076"/>
          <ac:cxnSpMkLst>
            <pc:docMk/>
            <pc:sldMk cId="1187247194" sldId="258"/>
            <ac:cxnSpMk id="67" creationId="{BBBBD4D2-4734-A305-091B-13D1C497FA54}"/>
          </ac:cxnSpMkLst>
        </pc:cxnChg>
        <pc:cxnChg chg="add mod">
          <ac:chgData name="Thùy Linh Lý Nguyên" userId="38e327821c2ae136" providerId="LiveId" clId="{71182D9A-C735-461C-BDB1-2EEC3B3A228D}" dt="2023-11-25T04:27:21.125" v="218" actId="1076"/>
          <ac:cxnSpMkLst>
            <pc:docMk/>
            <pc:sldMk cId="1187247194" sldId="258"/>
            <ac:cxnSpMk id="68" creationId="{C16384D4-09C3-5505-26CF-974A8AD24AF9}"/>
          </ac:cxnSpMkLst>
        </pc:cxnChg>
        <pc:cxnChg chg="add mod">
          <ac:chgData name="Thùy Linh Lý Nguyên" userId="38e327821c2ae136" providerId="LiveId" clId="{71182D9A-C735-461C-BDB1-2EEC3B3A228D}" dt="2023-11-25T04:57:06.239" v="350" actId="1076"/>
          <ac:cxnSpMkLst>
            <pc:docMk/>
            <pc:sldMk cId="1187247194" sldId="258"/>
            <ac:cxnSpMk id="69" creationId="{0CF7B27D-23A3-00E0-E5E4-8A8A61E2FFB9}"/>
          </ac:cxnSpMkLst>
        </pc:cxnChg>
        <pc:cxnChg chg="add del mod">
          <ac:chgData name="Thùy Linh Lý Nguyên" userId="38e327821c2ae136" providerId="LiveId" clId="{71182D9A-C735-461C-BDB1-2EEC3B3A228D}" dt="2023-11-24T17:39:44.368" v="178" actId="478"/>
          <ac:cxnSpMkLst>
            <pc:docMk/>
            <pc:sldMk cId="1187247194" sldId="258"/>
            <ac:cxnSpMk id="70" creationId="{2647F602-962D-642F-D99C-9513DDFF0839}"/>
          </ac:cxnSpMkLst>
        </pc:cxnChg>
        <pc:cxnChg chg="add mod">
          <ac:chgData name="Thùy Linh Lý Nguyên" userId="38e327821c2ae136" providerId="LiveId" clId="{71182D9A-C735-461C-BDB1-2EEC3B3A228D}" dt="2023-11-25T04:27:21.125" v="218" actId="1076"/>
          <ac:cxnSpMkLst>
            <pc:docMk/>
            <pc:sldMk cId="1187247194" sldId="258"/>
            <ac:cxnSpMk id="72" creationId="{30A93F99-7DE4-497B-6935-9347946C0D1C}"/>
          </ac:cxnSpMkLst>
        </pc:cxnChg>
        <pc:cxnChg chg="add mod">
          <ac:chgData name="Thùy Linh Lý Nguyên" userId="38e327821c2ae136" providerId="LiveId" clId="{71182D9A-C735-461C-BDB1-2EEC3B3A228D}" dt="2023-11-25T04:57:06.239" v="350" actId="1076"/>
          <ac:cxnSpMkLst>
            <pc:docMk/>
            <pc:sldMk cId="1187247194" sldId="258"/>
            <ac:cxnSpMk id="74" creationId="{F20CE215-0943-B7B0-B452-283B1AA97E26}"/>
          </ac:cxnSpMkLst>
        </pc:cxnChg>
        <pc:cxnChg chg="add mod">
          <ac:chgData name="Thùy Linh Lý Nguyên" userId="38e327821c2ae136" providerId="LiveId" clId="{71182D9A-C735-461C-BDB1-2EEC3B3A228D}" dt="2023-11-25T04:57:06.239" v="350" actId="1076"/>
          <ac:cxnSpMkLst>
            <pc:docMk/>
            <pc:sldMk cId="1187247194" sldId="258"/>
            <ac:cxnSpMk id="78" creationId="{FBF0DCA0-37F2-E870-CEA1-56CAB82E8020}"/>
          </ac:cxnSpMkLst>
        </pc:cxnChg>
        <pc:cxnChg chg="add mod">
          <ac:chgData name="Thùy Linh Lý Nguyên" userId="38e327821c2ae136" providerId="LiveId" clId="{71182D9A-C735-461C-BDB1-2EEC3B3A228D}" dt="2023-11-25T04:57:06.239" v="350" actId="1076"/>
          <ac:cxnSpMkLst>
            <pc:docMk/>
            <pc:sldMk cId="1187247194" sldId="258"/>
            <ac:cxnSpMk id="81" creationId="{DDAE6C70-54EE-2167-8317-BD0C6D129A34}"/>
          </ac:cxnSpMkLst>
        </pc:cxnChg>
        <pc:cxnChg chg="add mod">
          <ac:chgData name="Thùy Linh Lý Nguyên" userId="38e327821c2ae136" providerId="LiveId" clId="{71182D9A-C735-461C-BDB1-2EEC3B3A228D}" dt="2023-11-25T04:57:06.239" v="350" actId="1076"/>
          <ac:cxnSpMkLst>
            <pc:docMk/>
            <pc:sldMk cId="1187247194" sldId="258"/>
            <ac:cxnSpMk id="84" creationId="{2D266739-96F3-C6C3-B1A0-A51C62F5F507}"/>
          </ac:cxnSpMkLst>
        </pc:cxnChg>
        <pc:cxnChg chg="add mod">
          <ac:chgData name="Thùy Linh Lý Nguyên" userId="38e327821c2ae136" providerId="LiveId" clId="{71182D9A-C735-461C-BDB1-2EEC3B3A228D}" dt="2023-11-25T04:57:06.239" v="350" actId="1076"/>
          <ac:cxnSpMkLst>
            <pc:docMk/>
            <pc:sldMk cId="1187247194" sldId="258"/>
            <ac:cxnSpMk id="87" creationId="{C7A4A26D-B979-40D2-B216-6603C2330B24}"/>
          </ac:cxnSpMkLst>
        </pc:cxnChg>
        <pc:cxnChg chg="add del">
          <ac:chgData name="Thùy Linh Lý Nguyên" userId="38e327821c2ae136" providerId="LiveId" clId="{71182D9A-C735-461C-BDB1-2EEC3B3A228D}" dt="2023-11-24T17:42:23.079" v="203" actId="478"/>
          <ac:cxnSpMkLst>
            <pc:docMk/>
            <pc:sldMk cId="1187247194" sldId="258"/>
            <ac:cxnSpMk id="88" creationId="{66D75EEB-3873-E4B8-954A-31DB654C32A2}"/>
          </ac:cxnSpMkLst>
        </pc:cxnChg>
        <pc:cxnChg chg="add del">
          <ac:chgData name="Thùy Linh Lý Nguyên" userId="38e327821c2ae136" providerId="LiveId" clId="{71182D9A-C735-461C-BDB1-2EEC3B3A228D}" dt="2023-11-24T17:42:19.980" v="199" actId="478"/>
          <ac:cxnSpMkLst>
            <pc:docMk/>
            <pc:sldMk cId="1187247194" sldId="258"/>
            <ac:cxnSpMk id="90" creationId="{9A4EBFB6-A416-6F71-B5A2-0B1478644251}"/>
          </ac:cxnSpMkLst>
        </pc:cxnChg>
        <pc:cxnChg chg="add del mod">
          <ac:chgData name="Thùy Linh Lý Nguyên" userId="38e327821c2ae136" providerId="LiveId" clId="{71182D9A-C735-461C-BDB1-2EEC3B3A228D}" dt="2023-11-25T04:29:44.740" v="253" actId="11529"/>
          <ac:cxnSpMkLst>
            <pc:docMk/>
            <pc:sldMk cId="1187247194" sldId="258"/>
            <ac:cxnSpMk id="92" creationId="{9C9BA632-F6EB-0E40-CE19-08B788AE3767}"/>
          </ac:cxnSpMkLst>
        </pc:cxnChg>
        <pc:cxnChg chg="add del">
          <ac:chgData name="Thùy Linh Lý Nguyên" userId="38e327821c2ae136" providerId="LiveId" clId="{71182D9A-C735-461C-BDB1-2EEC3B3A228D}" dt="2023-11-24T17:41:37.477" v="195" actId="478"/>
          <ac:cxnSpMkLst>
            <pc:docMk/>
            <pc:sldMk cId="1187247194" sldId="258"/>
            <ac:cxnSpMk id="92" creationId="{A02BF4BC-7832-2B59-985C-B20BE1270DDE}"/>
          </ac:cxnSpMkLst>
        </pc:cxnChg>
        <pc:cxnChg chg="add mod">
          <ac:chgData name="Thùy Linh Lý Nguyên" userId="38e327821c2ae136" providerId="LiveId" clId="{71182D9A-C735-461C-BDB1-2EEC3B3A228D}" dt="2023-11-25T04:57:06.239" v="350" actId="1076"/>
          <ac:cxnSpMkLst>
            <pc:docMk/>
            <pc:sldMk cId="1187247194" sldId="258"/>
            <ac:cxnSpMk id="93" creationId="{7D9014AD-485A-EE16-779A-4B0170BABB1F}"/>
          </ac:cxnSpMkLst>
        </pc:cxnChg>
        <pc:cxnChg chg="add del">
          <ac:chgData name="Thùy Linh Lý Nguyên" userId="38e327821c2ae136" providerId="LiveId" clId="{71182D9A-C735-461C-BDB1-2EEC3B3A228D}" dt="2023-11-24T17:42:20.775" v="200" actId="478"/>
          <ac:cxnSpMkLst>
            <pc:docMk/>
            <pc:sldMk cId="1187247194" sldId="258"/>
            <ac:cxnSpMk id="94" creationId="{BC092FB5-16AE-C20F-E7C6-14926C4D055B}"/>
          </ac:cxnSpMkLst>
        </pc:cxnChg>
        <pc:cxnChg chg="add del">
          <ac:chgData name="Thùy Linh Lý Nguyên" userId="38e327821c2ae136" providerId="LiveId" clId="{71182D9A-C735-461C-BDB1-2EEC3B3A228D}" dt="2023-11-24T17:42:21.470" v="201" actId="478"/>
          <ac:cxnSpMkLst>
            <pc:docMk/>
            <pc:sldMk cId="1187247194" sldId="258"/>
            <ac:cxnSpMk id="96" creationId="{A59F1412-525C-844E-207B-2B9033ACB05F}"/>
          </ac:cxnSpMkLst>
        </pc:cxnChg>
        <pc:cxnChg chg="add mod">
          <ac:chgData name="Thùy Linh Lý Nguyên" userId="38e327821c2ae136" providerId="LiveId" clId="{71182D9A-C735-461C-BDB1-2EEC3B3A228D}" dt="2023-11-25T04:57:06.239" v="350" actId="1076"/>
          <ac:cxnSpMkLst>
            <pc:docMk/>
            <pc:sldMk cId="1187247194" sldId="258"/>
            <ac:cxnSpMk id="97" creationId="{33240988-AC44-C5BB-3895-29DB6C78D94D}"/>
          </ac:cxnSpMkLst>
        </pc:cxnChg>
        <pc:cxnChg chg="add del mod">
          <ac:chgData name="Thùy Linh Lý Nguyên" userId="38e327821c2ae136" providerId="LiveId" clId="{71182D9A-C735-461C-BDB1-2EEC3B3A228D}" dt="2023-11-25T04:30:34.741" v="268" actId="478"/>
          <ac:cxnSpMkLst>
            <pc:docMk/>
            <pc:sldMk cId="1187247194" sldId="258"/>
            <ac:cxnSpMk id="98" creationId="{621F914C-ADE2-33D8-3146-E86E40C146F7}"/>
          </ac:cxnSpMkLst>
        </pc:cxnChg>
        <pc:cxnChg chg="add del">
          <ac:chgData name="Thùy Linh Lý Nguyên" userId="38e327821c2ae136" providerId="LiveId" clId="{71182D9A-C735-461C-BDB1-2EEC3B3A228D}" dt="2023-11-24T17:42:22.370" v="202" actId="478"/>
          <ac:cxnSpMkLst>
            <pc:docMk/>
            <pc:sldMk cId="1187247194" sldId="258"/>
            <ac:cxnSpMk id="98" creationId="{F1BE93A4-C843-7CBF-7612-B78A2ECFD7F7}"/>
          </ac:cxnSpMkLst>
        </pc:cxnChg>
        <pc:cxnChg chg="add mod">
          <ac:chgData name="Thùy Linh Lý Nguyên" userId="38e327821c2ae136" providerId="LiveId" clId="{71182D9A-C735-461C-BDB1-2EEC3B3A228D}" dt="2023-11-25T04:57:06.239" v="350" actId="1076"/>
          <ac:cxnSpMkLst>
            <pc:docMk/>
            <pc:sldMk cId="1187247194" sldId="258"/>
            <ac:cxnSpMk id="104" creationId="{458FE95A-9AF5-125D-F2F1-5E766D34DB11}"/>
          </ac:cxnSpMkLst>
        </pc:cxnChg>
        <pc:cxnChg chg="add mod">
          <ac:chgData name="Thùy Linh Lý Nguyên" userId="38e327821c2ae136" providerId="LiveId" clId="{71182D9A-C735-461C-BDB1-2EEC3B3A228D}" dt="2023-11-25T05:04:19.623" v="364" actId="208"/>
          <ac:cxnSpMkLst>
            <pc:docMk/>
            <pc:sldMk cId="1187247194" sldId="258"/>
            <ac:cxnSpMk id="130" creationId="{9022EA2E-C722-0B1B-AC97-AAC25D3EA8DE}"/>
          </ac:cxnSpMkLst>
        </pc:cxnChg>
        <pc:cxnChg chg="add mod">
          <ac:chgData name="Thùy Linh Lý Nguyên" userId="38e327821c2ae136" providerId="LiveId" clId="{71182D9A-C735-461C-BDB1-2EEC3B3A228D}" dt="2023-11-25T05:04:19.623" v="364" actId="208"/>
          <ac:cxnSpMkLst>
            <pc:docMk/>
            <pc:sldMk cId="1187247194" sldId="258"/>
            <ac:cxnSpMk id="131" creationId="{87F5C752-A01F-462B-22B3-DF530A02F474}"/>
          </ac:cxnSpMkLst>
        </pc:cxnChg>
        <pc:cxnChg chg="add mod">
          <ac:chgData name="Thùy Linh Lý Nguyên" userId="38e327821c2ae136" providerId="LiveId" clId="{71182D9A-C735-461C-BDB1-2EEC3B3A228D}" dt="2023-11-25T05:04:19.623" v="364" actId="208"/>
          <ac:cxnSpMkLst>
            <pc:docMk/>
            <pc:sldMk cId="1187247194" sldId="258"/>
            <ac:cxnSpMk id="132" creationId="{6E57C021-D29A-AE44-C16F-411C6B3A3002}"/>
          </ac:cxnSpMkLst>
        </pc:cxnChg>
        <pc:cxnChg chg="add mod">
          <ac:chgData name="Thùy Linh Lý Nguyên" userId="38e327821c2ae136" providerId="LiveId" clId="{71182D9A-C735-461C-BDB1-2EEC3B3A228D}" dt="2023-11-25T05:04:19.623" v="364" actId="208"/>
          <ac:cxnSpMkLst>
            <pc:docMk/>
            <pc:sldMk cId="1187247194" sldId="258"/>
            <ac:cxnSpMk id="133" creationId="{F4718DFB-F7DA-D166-2BDB-0AB5689288F0}"/>
          </ac:cxnSpMkLst>
        </pc:cxnChg>
        <pc:cxnChg chg="add mod">
          <ac:chgData name="Thùy Linh Lý Nguyên" userId="38e327821c2ae136" providerId="LiveId" clId="{71182D9A-C735-461C-BDB1-2EEC3B3A228D}" dt="2023-11-25T05:04:19.623" v="364" actId="208"/>
          <ac:cxnSpMkLst>
            <pc:docMk/>
            <pc:sldMk cId="1187247194" sldId="258"/>
            <ac:cxnSpMk id="134" creationId="{555CCA51-6E6C-9426-5CA3-F1ED048B3D10}"/>
          </ac:cxnSpMkLst>
        </pc:cxnChg>
        <pc:cxnChg chg="add mod">
          <ac:chgData name="Thùy Linh Lý Nguyên" userId="38e327821c2ae136" providerId="LiveId" clId="{71182D9A-C735-461C-BDB1-2EEC3B3A228D}" dt="2023-11-25T05:04:19.623" v="364" actId="208"/>
          <ac:cxnSpMkLst>
            <pc:docMk/>
            <pc:sldMk cId="1187247194" sldId="258"/>
            <ac:cxnSpMk id="135" creationId="{08337307-4401-69F5-A847-A4ED833FAFA5}"/>
          </ac:cxnSpMkLst>
        </pc:cxnChg>
        <pc:cxnChg chg="add mod">
          <ac:chgData name="Thùy Linh Lý Nguyên" userId="38e327821c2ae136" providerId="LiveId" clId="{71182D9A-C735-461C-BDB1-2EEC3B3A228D}" dt="2023-11-25T05:04:19.623" v="364" actId="208"/>
          <ac:cxnSpMkLst>
            <pc:docMk/>
            <pc:sldMk cId="1187247194" sldId="258"/>
            <ac:cxnSpMk id="136" creationId="{3E609D49-0CC7-DEA3-0632-6A1D5DFE4F6D}"/>
          </ac:cxnSpMkLst>
        </pc:cxnChg>
        <pc:cxnChg chg="add mod">
          <ac:chgData name="Thùy Linh Lý Nguyên" userId="38e327821c2ae136" providerId="LiveId" clId="{71182D9A-C735-461C-BDB1-2EEC3B3A228D}" dt="2023-11-25T05:04:19.623" v="364" actId="208"/>
          <ac:cxnSpMkLst>
            <pc:docMk/>
            <pc:sldMk cId="1187247194" sldId="258"/>
            <ac:cxnSpMk id="137" creationId="{D4C60370-B3E0-B635-F120-19CF5399D36A}"/>
          </ac:cxnSpMkLst>
        </pc:cxnChg>
        <pc:cxnChg chg="add mod">
          <ac:chgData name="Thùy Linh Lý Nguyên" userId="38e327821c2ae136" providerId="LiveId" clId="{71182D9A-C735-461C-BDB1-2EEC3B3A228D}" dt="2023-11-25T05:04:19.623" v="364" actId="208"/>
          <ac:cxnSpMkLst>
            <pc:docMk/>
            <pc:sldMk cId="1187247194" sldId="258"/>
            <ac:cxnSpMk id="138" creationId="{C91DF51E-ADF4-3EA1-EC93-0FC89C1F2D0C}"/>
          </ac:cxnSpMkLst>
        </pc:cxnChg>
        <pc:cxnChg chg="add mod">
          <ac:chgData name="Thùy Linh Lý Nguyên" userId="38e327821c2ae136" providerId="LiveId" clId="{71182D9A-C735-461C-BDB1-2EEC3B3A228D}" dt="2023-11-25T05:04:19.623" v="364" actId="208"/>
          <ac:cxnSpMkLst>
            <pc:docMk/>
            <pc:sldMk cId="1187247194" sldId="258"/>
            <ac:cxnSpMk id="139" creationId="{DAB8A117-5F03-E723-34D0-8F039ABDF2C7}"/>
          </ac:cxnSpMkLst>
        </pc:cxnChg>
        <pc:cxnChg chg="add mod">
          <ac:chgData name="Thùy Linh Lý Nguyên" userId="38e327821c2ae136" providerId="LiveId" clId="{71182D9A-C735-461C-BDB1-2EEC3B3A228D}" dt="2023-11-25T04:57:11.398" v="352" actId="1076"/>
          <ac:cxnSpMkLst>
            <pc:docMk/>
            <pc:sldMk cId="1187247194" sldId="258"/>
            <ac:cxnSpMk id="140" creationId="{300B3716-E3B0-19B4-FF4A-21AB27D9626B}"/>
          </ac:cxnSpMkLst>
        </pc:cxnChg>
        <pc:cxnChg chg="add mod">
          <ac:chgData name="Thùy Linh Lý Nguyên" userId="38e327821c2ae136" providerId="LiveId" clId="{71182D9A-C735-461C-BDB1-2EEC3B3A228D}" dt="2023-11-25T04:57:11.398" v="352" actId="1076"/>
          <ac:cxnSpMkLst>
            <pc:docMk/>
            <pc:sldMk cId="1187247194" sldId="258"/>
            <ac:cxnSpMk id="141" creationId="{72B6ABD1-DCC7-C440-DE4A-DD1087086B3C}"/>
          </ac:cxnSpMkLst>
        </pc:cxnChg>
      </pc:sldChg>
      <pc:sldChg chg="addSp modSp mod modAnim">
        <pc:chgData name="Thùy Linh Lý Nguyên" userId="38e327821c2ae136" providerId="LiveId" clId="{71182D9A-C735-461C-BDB1-2EEC3B3A228D}" dt="2023-11-24T16:09:23.235" v="121" actId="122"/>
        <pc:sldMkLst>
          <pc:docMk/>
          <pc:sldMk cId="2851029550" sldId="260"/>
        </pc:sldMkLst>
        <pc:spChg chg="add mod">
          <ac:chgData name="Thùy Linh Lý Nguyên" userId="38e327821c2ae136" providerId="LiveId" clId="{71182D9A-C735-461C-BDB1-2EEC3B3A228D}" dt="2023-11-24T16:05:52.246" v="114" actId="1076"/>
          <ac:spMkLst>
            <pc:docMk/>
            <pc:sldMk cId="2851029550" sldId="260"/>
            <ac:spMk id="2" creationId="{BFD70B56-5F17-6D07-F848-FB27322C09E4}"/>
          </ac:spMkLst>
        </pc:spChg>
        <pc:spChg chg="mod">
          <ac:chgData name="Thùy Linh Lý Nguyên" userId="38e327821c2ae136" providerId="LiveId" clId="{71182D9A-C735-461C-BDB1-2EEC3B3A228D}" dt="2023-11-24T16:05:52.246" v="114" actId="1076"/>
          <ac:spMkLst>
            <pc:docMk/>
            <pc:sldMk cId="2851029550" sldId="260"/>
            <ac:spMk id="3" creationId="{B94C52DB-20D1-AD71-CB17-356BD9B06F18}"/>
          </ac:spMkLst>
        </pc:spChg>
        <pc:spChg chg="mod">
          <ac:chgData name="Thùy Linh Lý Nguyên" userId="38e327821c2ae136" providerId="LiveId" clId="{71182D9A-C735-461C-BDB1-2EEC3B3A228D}" dt="2023-11-24T16:05:52.246" v="114" actId="1076"/>
          <ac:spMkLst>
            <pc:docMk/>
            <pc:sldMk cId="2851029550" sldId="260"/>
            <ac:spMk id="4" creationId="{39F031CE-1797-DB69-26CD-5F9DA56BD9E6}"/>
          </ac:spMkLst>
        </pc:spChg>
        <pc:spChg chg="mod">
          <ac:chgData name="Thùy Linh Lý Nguyên" userId="38e327821c2ae136" providerId="LiveId" clId="{71182D9A-C735-461C-BDB1-2EEC3B3A228D}" dt="2023-11-24T16:05:52.246" v="114" actId="1076"/>
          <ac:spMkLst>
            <pc:docMk/>
            <pc:sldMk cId="2851029550" sldId="260"/>
            <ac:spMk id="5" creationId="{34C5A456-040B-021E-1DAD-E00732C53167}"/>
          </ac:spMkLst>
        </pc:spChg>
        <pc:spChg chg="add mod">
          <ac:chgData name="Thùy Linh Lý Nguyên" userId="38e327821c2ae136" providerId="LiveId" clId="{71182D9A-C735-461C-BDB1-2EEC3B3A228D}" dt="2023-11-24T16:05:52.246" v="114" actId="1076"/>
          <ac:spMkLst>
            <pc:docMk/>
            <pc:sldMk cId="2851029550" sldId="260"/>
            <ac:spMk id="6" creationId="{19651190-CED4-9F80-646C-BFEB64B81A96}"/>
          </ac:spMkLst>
        </pc:spChg>
        <pc:spChg chg="mod">
          <ac:chgData name="Thùy Linh Lý Nguyên" userId="38e327821c2ae136" providerId="LiveId" clId="{71182D9A-C735-461C-BDB1-2EEC3B3A228D}" dt="2023-11-24T16:05:52.246" v="114" actId="1076"/>
          <ac:spMkLst>
            <pc:docMk/>
            <pc:sldMk cId="2851029550" sldId="260"/>
            <ac:spMk id="7" creationId="{22BCA534-F708-FEDE-FE51-12F4EEDE714B}"/>
          </ac:spMkLst>
        </pc:spChg>
        <pc:spChg chg="mod">
          <ac:chgData name="Thùy Linh Lý Nguyên" userId="38e327821c2ae136" providerId="LiveId" clId="{71182D9A-C735-461C-BDB1-2EEC3B3A228D}" dt="2023-11-24T16:05:52.246" v="114" actId="1076"/>
          <ac:spMkLst>
            <pc:docMk/>
            <pc:sldMk cId="2851029550" sldId="260"/>
            <ac:spMk id="8" creationId="{490F5F1E-0F1E-9237-7668-EE7FC2B336CF}"/>
          </ac:spMkLst>
        </pc:spChg>
        <pc:spChg chg="add mod">
          <ac:chgData name="Thùy Linh Lý Nguyên" userId="38e327821c2ae136" providerId="LiveId" clId="{71182D9A-C735-461C-BDB1-2EEC3B3A228D}" dt="2023-11-24T16:09:23.235" v="121" actId="122"/>
          <ac:spMkLst>
            <pc:docMk/>
            <pc:sldMk cId="2851029550" sldId="260"/>
            <ac:spMk id="9" creationId="{78B8E464-C9DF-668E-F546-58657129C9A9}"/>
          </ac:spMkLst>
        </pc:spChg>
        <pc:spChg chg="mod">
          <ac:chgData name="Thùy Linh Lý Nguyên" userId="38e327821c2ae136" providerId="LiveId" clId="{71182D9A-C735-461C-BDB1-2EEC3B3A228D}" dt="2023-11-24T16:05:52.246" v="114" actId="1076"/>
          <ac:spMkLst>
            <pc:docMk/>
            <pc:sldMk cId="2851029550" sldId="260"/>
            <ac:spMk id="10" creationId="{1217916B-B68C-479C-21FC-6A40045F3567}"/>
          </ac:spMkLst>
        </pc:spChg>
        <pc:spChg chg="mod">
          <ac:chgData name="Thùy Linh Lý Nguyên" userId="38e327821c2ae136" providerId="LiveId" clId="{71182D9A-C735-461C-BDB1-2EEC3B3A228D}" dt="2023-11-24T16:05:52.246" v="114" actId="1076"/>
          <ac:spMkLst>
            <pc:docMk/>
            <pc:sldMk cId="2851029550" sldId="260"/>
            <ac:spMk id="11" creationId="{7F284E00-C7C3-72C3-45FE-F60F1CFC4747}"/>
          </ac:spMkLst>
        </pc:spChg>
        <pc:spChg chg="mod">
          <ac:chgData name="Thùy Linh Lý Nguyên" userId="38e327821c2ae136" providerId="LiveId" clId="{71182D9A-C735-461C-BDB1-2EEC3B3A228D}" dt="2023-11-24T16:05:52.246" v="114" actId="1076"/>
          <ac:spMkLst>
            <pc:docMk/>
            <pc:sldMk cId="2851029550" sldId="260"/>
            <ac:spMk id="12" creationId="{78320119-4068-5AAC-A969-39AA169A14C0}"/>
          </ac:spMkLst>
        </pc:spChg>
        <pc:spChg chg="mod">
          <ac:chgData name="Thùy Linh Lý Nguyên" userId="38e327821c2ae136" providerId="LiveId" clId="{71182D9A-C735-461C-BDB1-2EEC3B3A228D}" dt="2023-11-24T16:05:52.246" v="114" actId="1076"/>
          <ac:spMkLst>
            <pc:docMk/>
            <pc:sldMk cId="2851029550" sldId="260"/>
            <ac:spMk id="13" creationId="{34781DA1-F00A-7B1A-8612-E9CEEB496522}"/>
          </ac:spMkLst>
        </pc:spChg>
        <pc:spChg chg="mod">
          <ac:chgData name="Thùy Linh Lý Nguyên" userId="38e327821c2ae136" providerId="LiveId" clId="{71182D9A-C735-461C-BDB1-2EEC3B3A228D}" dt="2023-11-24T16:05:52.246" v="114" actId="1076"/>
          <ac:spMkLst>
            <pc:docMk/>
            <pc:sldMk cId="2851029550" sldId="260"/>
            <ac:spMk id="14" creationId="{DB910B8E-B5F6-F307-C40D-157E946C35C0}"/>
          </ac:spMkLst>
        </pc:spChg>
        <pc:spChg chg="add mod">
          <ac:chgData name="Thùy Linh Lý Nguyên" userId="38e327821c2ae136" providerId="LiveId" clId="{71182D9A-C735-461C-BDB1-2EEC3B3A228D}" dt="2023-11-24T16:09:23.235" v="121" actId="122"/>
          <ac:spMkLst>
            <pc:docMk/>
            <pc:sldMk cId="2851029550" sldId="260"/>
            <ac:spMk id="15" creationId="{5332BC20-6B4D-0353-5B68-0C9EF16BA103}"/>
          </ac:spMkLst>
        </pc:spChg>
        <pc:spChg chg="mod">
          <ac:chgData name="Thùy Linh Lý Nguyên" userId="38e327821c2ae136" providerId="LiveId" clId="{71182D9A-C735-461C-BDB1-2EEC3B3A228D}" dt="2023-11-24T16:05:52.246" v="114" actId="1076"/>
          <ac:spMkLst>
            <pc:docMk/>
            <pc:sldMk cId="2851029550" sldId="260"/>
            <ac:spMk id="16" creationId="{E05EAD8D-5DD4-6D6D-2BCC-A261AC3AE3B1}"/>
          </ac:spMkLst>
        </pc:spChg>
        <pc:spChg chg="add mod">
          <ac:chgData name="Thùy Linh Lý Nguyên" userId="38e327821c2ae136" providerId="LiveId" clId="{71182D9A-C735-461C-BDB1-2EEC3B3A228D}" dt="2023-11-24T16:09:15.647" v="120" actId="113"/>
          <ac:spMkLst>
            <pc:docMk/>
            <pc:sldMk cId="2851029550" sldId="260"/>
            <ac:spMk id="17" creationId="{92582D09-B54B-C81C-DFB9-1F34CC7F7772}"/>
          </ac:spMkLst>
        </pc:spChg>
        <pc:spChg chg="mod">
          <ac:chgData name="Thùy Linh Lý Nguyên" userId="38e327821c2ae136" providerId="LiveId" clId="{71182D9A-C735-461C-BDB1-2EEC3B3A228D}" dt="2023-11-24T16:05:52.246" v="114" actId="1076"/>
          <ac:spMkLst>
            <pc:docMk/>
            <pc:sldMk cId="2851029550" sldId="260"/>
            <ac:spMk id="49" creationId="{D37EB206-3C67-EA1E-FA46-321A409536C9}"/>
          </ac:spMkLst>
        </pc:spChg>
        <pc:spChg chg="mod">
          <ac:chgData name="Thùy Linh Lý Nguyên" userId="38e327821c2ae136" providerId="LiveId" clId="{71182D9A-C735-461C-BDB1-2EEC3B3A228D}" dt="2023-11-24T16:05:52.246" v="114" actId="1076"/>
          <ac:spMkLst>
            <pc:docMk/>
            <pc:sldMk cId="2851029550" sldId="260"/>
            <ac:spMk id="54" creationId="{8D1B844D-C85A-9922-4A35-A4CC7CCB9AD1}"/>
          </ac:spMkLst>
        </pc:spChg>
        <pc:spChg chg="mod">
          <ac:chgData name="Thùy Linh Lý Nguyên" userId="38e327821c2ae136" providerId="LiveId" clId="{71182D9A-C735-461C-BDB1-2EEC3B3A228D}" dt="2023-11-24T16:07:32.045" v="119" actId="1076"/>
          <ac:spMkLst>
            <pc:docMk/>
            <pc:sldMk cId="2851029550" sldId="260"/>
            <ac:spMk id="95" creationId="{804087F8-68F1-6C01-9201-1695CC0BDB24}"/>
          </ac:spMkLst>
        </pc:spChg>
        <pc:spChg chg="mod">
          <ac:chgData name="Thùy Linh Lý Nguyên" userId="38e327821c2ae136" providerId="LiveId" clId="{71182D9A-C735-461C-BDB1-2EEC3B3A228D}" dt="2023-11-24T16:05:52.246" v="114" actId="1076"/>
          <ac:spMkLst>
            <pc:docMk/>
            <pc:sldMk cId="2851029550" sldId="260"/>
            <ac:spMk id="96" creationId="{F773AA14-E87C-C414-BE42-7AB7B7A7C8D5}"/>
          </ac:spMkLst>
        </pc:spChg>
        <pc:spChg chg="mod">
          <ac:chgData name="Thùy Linh Lý Nguyên" userId="38e327821c2ae136" providerId="LiveId" clId="{71182D9A-C735-461C-BDB1-2EEC3B3A228D}" dt="2023-11-24T16:05:52.246" v="114" actId="1076"/>
          <ac:spMkLst>
            <pc:docMk/>
            <pc:sldMk cId="2851029550" sldId="260"/>
            <ac:spMk id="97" creationId="{564CACEF-3755-6E6B-A288-807CD224C044}"/>
          </ac:spMkLst>
        </pc:spChg>
        <pc:spChg chg="mod">
          <ac:chgData name="Thùy Linh Lý Nguyên" userId="38e327821c2ae136" providerId="LiveId" clId="{71182D9A-C735-461C-BDB1-2EEC3B3A228D}" dt="2023-11-24T16:05:52.246" v="114" actId="1076"/>
          <ac:spMkLst>
            <pc:docMk/>
            <pc:sldMk cId="2851029550" sldId="260"/>
            <ac:spMk id="98" creationId="{F22C22E9-5200-C6EE-457B-6F9B39F9D121}"/>
          </ac:spMkLst>
        </pc:spChg>
        <pc:spChg chg="mod">
          <ac:chgData name="Thùy Linh Lý Nguyên" userId="38e327821c2ae136" providerId="LiveId" clId="{71182D9A-C735-461C-BDB1-2EEC3B3A228D}" dt="2023-11-24T16:05:52.246" v="114" actId="1076"/>
          <ac:spMkLst>
            <pc:docMk/>
            <pc:sldMk cId="2851029550" sldId="260"/>
            <ac:spMk id="99" creationId="{79E6401F-BE74-4B00-4EF9-9EA0F09056E3}"/>
          </ac:spMkLst>
        </pc:spChg>
        <pc:spChg chg="mod">
          <ac:chgData name="Thùy Linh Lý Nguyên" userId="38e327821c2ae136" providerId="LiveId" clId="{71182D9A-C735-461C-BDB1-2EEC3B3A228D}" dt="2023-11-24T16:05:52.246" v="114" actId="1076"/>
          <ac:spMkLst>
            <pc:docMk/>
            <pc:sldMk cId="2851029550" sldId="260"/>
            <ac:spMk id="100" creationId="{1AD52146-600E-3BA9-9789-8B1FB3E6F4B0}"/>
          </ac:spMkLst>
        </pc:spChg>
        <pc:spChg chg="mod">
          <ac:chgData name="Thùy Linh Lý Nguyên" userId="38e327821c2ae136" providerId="LiveId" clId="{71182D9A-C735-461C-BDB1-2EEC3B3A228D}" dt="2023-11-24T16:09:23.235" v="121" actId="122"/>
          <ac:spMkLst>
            <pc:docMk/>
            <pc:sldMk cId="2851029550" sldId="260"/>
            <ac:spMk id="114" creationId="{C52818AD-A149-6610-DDCF-1036D5653074}"/>
          </ac:spMkLst>
        </pc:spChg>
        <pc:spChg chg="mod">
          <ac:chgData name="Thùy Linh Lý Nguyên" userId="38e327821c2ae136" providerId="LiveId" clId="{71182D9A-C735-461C-BDB1-2EEC3B3A228D}" dt="2023-11-24T16:09:23.235" v="121" actId="122"/>
          <ac:spMkLst>
            <pc:docMk/>
            <pc:sldMk cId="2851029550" sldId="260"/>
            <ac:spMk id="115" creationId="{B435DBF0-8ABE-5526-7760-76BA26B022C2}"/>
          </ac:spMkLst>
        </pc:spChg>
        <pc:spChg chg="mod">
          <ac:chgData name="Thùy Linh Lý Nguyên" userId="38e327821c2ae136" providerId="LiveId" clId="{71182D9A-C735-461C-BDB1-2EEC3B3A228D}" dt="2023-11-24T16:09:23.235" v="121" actId="122"/>
          <ac:spMkLst>
            <pc:docMk/>
            <pc:sldMk cId="2851029550" sldId="260"/>
            <ac:spMk id="116" creationId="{D9D44D2D-7658-FE3D-E1F1-96A3B4353F3E}"/>
          </ac:spMkLst>
        </pc:spChg>
        <pc:spChg chg="mod">
          <ac:chgData name="Thùy Linh Lý Nguyên" userId="38e327821c2ae136" providerId="LiveId" clId="{71182D9A-C735-461C-BDB1-2EEC3B3A228D}" dt="2023-11-24T16:05:52.246" v="114" actId="1076"/>
          <ac:spMkLst>
            <pc:docMk/>
            <pc:sldMk cId="2851029550" sldId="260"/>
            <ac:spMk id="117" creationId="{9476FD86-CB98-869F-B608-88FC0EB1B084}"/>
          </ac:spMkLst>
        </pc:spChg>
        <pc:spChg chg="mod">
          <ac:chgData name="Thùy Linh Lý Nguyên" userId="38e327821c2ae136" providerId="LiveId" clId="{71182D9A-C735-461C-BDB1-2EEC3B3A228D}" dt="2023-11-24T16:09:23.235" v="121" actId="122"/>
          <ac:spMkLst>
            <pc:docMk/>
            <pc:sldMk cId="2851029550" sldId="260"/>
            <ac:spMk id="118" creationId="{7D9F0069-C0BB-295D-1424-A1E14E47713D}"/>
          </ac:spMkLst>
        </pc:spChg>
        <pc:spChg chg="mod">
          <ac:chgData name="Thùy Linh Lý Nguyên" userId="38e327821c2ae136" providerId="LiveId" clId="{71182D9A-C735-461C-BDB1-2EEC3B3A228D}" dt="2023-11-24T16:09:23.235" v="121" actId="122"/>
          <ac:spMkLst>
            <pc:docMk/>
            <pc:sldMk cId="2851029550" sldId="260"/>
            <ac:spMk id="119" creationId="{2F3BA540-B0AE-5E1E-0FB6-BCD9FD7D7642}"/>
          </ac:spMkLst>
        </pc:spChg>
        <pc:spChg chg="mod">
          <ac:chgData name="Thùy Linh Lý Nguyên" userId="38e327821c2ae136" providerId="LiveId" clId="{71182D9A-C735-461C-BDB1-2EEC3B3A228D}" dt="2023-11-24T16:05:52.246" v="114" actId="1076"/>
          <ac:spMkLst>
            <pc:docMk/>
            <pc:sldMk cId="2851029550" sldId="260"/>
            <ac:spMk id="120" creationId="{1C17A85C-DF60-7276-1C6A-DADE30B6E3C8}"/>
          </ac:spMkLst>
        </pc:spChg>
        <pc:spChg chg="mod">
          <ac:chgData name="Thùy Linh Lý Nguyên" userId="38e327821c2ae136" providerId="LiveId" clId="{71182D9A-C735-461C-BDB1-2EEC3B3A228D}" dt="2023-11-24T16:05:52.246" v="114" actId="1076"/>
          <ac:spMkLst>
            <pc:docMk/>
            <pc:sldMk cId="2851029550" sldId="260"/>
            <ac:spMk id="121" creationId="{81924CF5-6A89-8AD2-5C3F-A13188285303}"/>
          </ac:spMkLst>
        </pc:spChg>
        <pc:spChg chg="mod">
          <ac:chgData name="Thùy Linh Lý Nguyên" userId="38e327821c2ae136" providerId="LiveId" clId="{71182D9A-C735-461C-BDB1-2EEC3B3A228D}" dt="2023-11-24T16:05:52.246" v="114" actId="1076"/>
          <ac:spMkLst>
            <pc:docMk/>
            <pc:sldMk cId="2851029550" sldId="260"/>
            <ac:spMk id="122" creationId="{36595BFF-10A7-F2D2-1A5D-68604108B9AA}"/>
          </ac:spMkLst>
        </pc:spChg>
        <pc:spChg chg="mod">
          <ac:chgData name="Thùy Linh Lý Nguyên" userId="38e327821c2ae136" providerId="LiveId" clId="{71182D9A-C735-461C-BDB1-2EEC3B3A228D}" dt="2023-11-24T16:05:52.246" v="114" actId="1076"/>
          <ac:spMkLst>
            <pc:docMk/>
            <pc:sldMk cId="2851029550" sldId="260"/>
            <ac:spMk id="123" creationId="{F7A54E1A-8CA9-DC16-4E05-BFF87A0475FC}"/>
          </ac:spMkLst>
        </pc:spChg>
        <pc:spChg chg="mod">
          <ac:chgData name="Thùy Linh Lý Nguyên" userId="38e327821c2ae136" providerId="LiveId" clId="{71182D9A-C735-461C-BDB1-2EEC3B3A228D}" dt="2023-11-24T16:09:23.235" v="121" actId="122"/>
          <ac:spMkLst>
            <pc:docMk/>
            <pc:sldMk cId="2851029550" sldId="260"/>
            <ac:spMk id="124" creationId="{AD482C3D-D3E9-D9E0-6A29-E89C75C9F4A0}"/>
          </ac:spMkLst>
        </pc:spChg>
        <pc:spChg chg="mod">
          <ac:chgData name="Thùy Linh Lý Nguyên" userId="38e327821c2ae136" providerId="LiveId" clId="{71182D9A-C735-461C-BDB1-2EEC3B3A228D}" dt="2023-11-24T16:09:23.235" v="121" actId="122"/>
          <ac:spMkLst>
            <pc:docMk/>
            <pc:sldMk cId="2851029550" sldId="260"/>
            <ac:spMk id="125" creationId="{1530332F-275D-76B7-8562-BA5A5C48C041}"/>
          </ac:spMkLst>
        </pc:spChg>
        <pc:spChg chg="mod">
          <ac:chgData name="Thùy Linh Lý Nguyên" userId="38e327821c2ae136" providerId="LiveId" clId="{71182D9A-C735-461C-BDB1-2EEC3B3A228D}" dt="2023-11-24T16:09:23.235" v="121" actId="122"/>
          <ac:spMkLst>
            <pc:docMk/>
            <pc:sldMk cId="2851029550" sldId="260"/>
            <ac:spMk id="126" creationId="{D4043F6B-D602-9D98-79D9-12A2E1DFD136}"/>
          </ac:spMkLst>
        </pc:spChg>
        <pc:spChg chg="mod">
          <ac:chgData name="Thùy Linh Lý Nguyên" userId="38e327821c2ae136" providerId="LiveId" clId="{71182D9A-C735-461C-BDB1-2EEC3B3A228D}" dt="2023-11-24T16:05:52.246" v="114" actId="1076"/>
          <ac:spMkLst>
            <pc:docMk/>
            <pc:sldMk cId="2851029550" sldId="260"/>
            <ac:spMk id="127" creationId="{57CDAA16-DF64-FAFA-3810-58CF7AC6A3EA}"/>
          </ac:spMkLst>
        </pc:spChg>
        <pc:spChg chg="mod">
          <ac:chgData name="Thùy Linh Lý Nguyên" userId="38e327821c2ae136" providerId="LiveId" clId="{71182D9A-C735-461C-BDB1-2EEC3B3A228D}" dt="2023-11-24T16:05:52.246" v="114" actId="1076"/>
          <ac:spMkLst>
            <pc:docMk/>
            <pc:sldMk cId="2851029550" sldId="260"/>
            <ac:spMk id="128" creationId="{0A327CFB-C1A7-BEC8-15AF-AC5DD2A15153}"/>
          </ac:spMkLst>
        </pc:spChg>
        <pc:spChg chg="mod">
          <ac:chgData name="Thùy Linh Lý Nguyên" userId="38e327821c2ae136" providerId="LiveId" clId="{71182D9A-C735-461C-BDB1-2EEC3B3A228D}" dt="2023-11-24T16:09:23.235" v="121" actId="122"/>
          <ac:spMkLst>
            <pc:docMk/>
            <pc:sldMk cId="2851029550" sldId="260"/>
            <ac:spMk id="129" creationId="{75BB5E2B-DBF3-C613-40C4-F73093CB6BC4}"/>
          </ac:spMkLst>
        </pc:spChg>
        <pc:spChg chg="mod">
          <ac:chgData name="Thùy Linh Lý Nguyên" userId="38e327821c2ae136" providerId="LiveId" clId="{71182D9A-C735-461C-BDB1-2EEC3B3A228D}" dt="2023-11-24T16:09:23.235" v="121" actId="122"/>
          <ac:spMkLst>
            <pc:docMk/>
            <pc:sldMk cId="2851029550" sldId="260"/>
            <ac:spMk id="130" creationId="{7D467A02-21D4-61D8-2220-610F187CFC6B}"/>
          </ac:spMkLst>
        </pc:spChg>
        <pc:spChg chg="mod">
          <ac:chgData name="Thùy Linh Lý Nguyên" userId="38e327821c2ae136" providerId="LiveId" clId="{71182D9A-C735-461C-BDB1-2EEC3B3A228D}" dt="2023-11-24T16:09:23.235" v="121" actId="122"/>
          <ac:spMkLst>
            <pc:docMk/>
            <pc:sldMk cId="2851029550" sldId="260"/>
            <ac:spMk id="131" creationId="{65849BC1-E43D-F274-3698-C633C1562E91}"/>
          </ac:spMkLst>
        </pc:spChg>
        <pc:cxnChg chg="mod">
          <ac:chgData name="Thùy Linh Lý Nguyên" userId="38e327821c2ae136" providerId="LiveId" clId="{71182D9A-C735-461C-BDB1-2EEC3B3A228D}" dt="2023-11-24T16:05:52.246" v="114" actId="1076"/>
          <ac:cxnSpMkLst>
            <pc:docMk/>
            <pc:sldMk cId="2851029550" sldId="260"/>
            <ac:cxnSpMk id="18" creationId="{519BFF05-9C03-6FE6-BE08-F8DA6C67BFF2}"/>
          </ac:cxnSpMkLst>
        </pc:cxnChg>
        <pc:cxnChg chg="mod">
          <ac:chgData name="Thùy Linh Lý Nguyên" userId="38e327821c2ae136" providerId="LiveId" clId="{71182D9A-C735-461C-BDB1-2EEC3B3A228D}" dt="2023-11-24T16:05:52.246" v="114" actId="1076"/>
          <ac:cxnSpMkLst>
            <pc:docMk/>
            <pc:sldMk cId="2851029550" sldId="260"/>
            <ac:cxnSpMk id="20" creationId="{CBFDD8B7-C45D-1672-F20B-8A834D51F53D}"/>
          </ac:cxnSpMkLst>
        </pc:cxnChg>
        <pc:cxnChg chg="mod">
          <ac:chgData name="Thùy Linh Lý Nguyên" userId="38e327821c2ae136" providerId="LiveId" clId="{71182D9A-C735-461C-BDB1-2EEC3B3A228D}" dt="2023-11-24T16:05:52.246" v="114" actId="1076"/>
          <ac:cxnSpMkLst>
            <pc:docMk/>
            <pc:sldMk cId="2851029550" sldId="260"/>
            <ac:cxnSpMk id="22" creationId="{1E58B893-8EA0-82E2-FBFC-E0B212387CDE}"/>
          </ac:cxnSpMkLst>
        </pc:cxnChg>
        <pc:cxnChg chg="mod">
          <ac:chgData name="Thùy Linh Lý Nguyên" userId="38e327821c2ae136" providerId="LiveId" clId="{71182D9A-C735-461C-BDB1-2EEC3B3A228D}" dt="2023-11-24T16:05:52.246" v="114" actId="1076"/>
          <ac:cxnSpMkLst>
            <pc:docMk/>
            <pc:sldMk cId="2851029550" sldId="260"/>
            <ac:cxnSpMk id="24" creationId="{D3FE185E-BD75-A24C-BF0A-57AC3CD74F7F}"/>
          </ac:cxnSpMkLst>
        </pc:cxnChg>
        <pc:cxnChg chg="mod">
          <ac:chgData name="Thùy Linh Lý Nguyên" userId="38e327821c2ae136" providerId="LiveId" clId="{71182D9A-C735-461C-BDB1-2EEC3B3A228D}" dt="2023-11-24T16:05:52.246" v="114" actId="1076"/>
          <ac:cxnSpMkLst>
            <pc:docMk/>
            <pc:sldMk cId="2851029550" sldId="260"/>
            <ac:cxnSpMk id="26" creationId="{81E3FE28-FF0F-8EF7-688F-A352F05D0E2F}"/>
          </ac:cxnSpMkLst>
        </pc:cxnChg>
        <pc:cxnChg chg="mod">
          <ac:chgData name="Thùy Linh Lý Nguyên" userId="38e327821c2ae136" providerId="LiveId" clId="{71182D9A-C735-461C-BDB1-2EEC3B3A228D}" dt="2023-11-24T16:05:52.246" v="114" actId="1076"/>
          <ac:cxnSpMkLst>
            <pc:docMk/>
            <pc:sldMk cId="2851029550" sldId="260"/>
            <ac:cxnSpMk id="30" creationId="{356E399D-B212-E5CA-DF4E-8823C3F38D33}"/>
          </ac:cxnSpMkLst>
        </pc:cxnChg>
        <pc:cxnChg chg="mod">
          <ac:chgData name="Thùy Linh Lý Nguyên" userId="38e327821c2ae136" providerId="LiveId" clId="{71182D9A-C735-461C-BDB1-2EEC3B3A228D}" dt="2023-11-24T16:05:52.246" v="114" actId="1076"/>
          <ac:cxnSpMkLst>
            <pc:docMk/>
            <pc:sldMk cId="2851029550" sldId="260"/>
            <ac:cxnSpMk id="32" creationId="{A9E6CD99-DF7E-39F1-D5B9-84019436897D}"/>
          </ac:cxnSpMkLst>
        </pc:cxnChg>
        <pc:cxnChg chg="mod">
          <ac:chgData name="Thùy Linh Lý Nguyên" userId="38e327821c2ae136" providerId="LiveId" clId="{71182D9A-C735-461C-BDB1-2EEC3B3A228D}" dt="2023-11-24T16:05:52.246" v="114" actId="1076"/>
          <ac:cxnSpMkLst>
            <pc:docMk/>
            <pc:sldMk cId="2851029550" sldId="260"/>
            <ac:cxnSpMk id="34" creationId="{C54F9E40-8508-9FD9-8E7F-EE4D8E30B5CF}"/>
          </ac:cxnSpMkLst>
        </pc:cxnChg>
        <pc:cxnChg chg="mod">
          <ac:chgData name="Thùy Linh Lý Nguyên" userId="38e327821c2ae136" providerId="LiveId" clId="{71182D9A-C735-461C-BDB1-2EEC3B3A228D}" dt="2023-11-24T16:05:52.246" v="114" actId="1076"/>
          <ac:cxnSpMkLst>
            <pc:docMk/>
            <pc:sldMk cId="2851029550" sldId="260"/>
            <ac:cxnSpMk id="36" creationId="{0312F0C8-9B07-0EDF-775B-6E7FB7E3F9D6}"/>
          </ac:cxnSpMkLst>
        </pc:cxnChg>
        <pc:cxnChg chg="mod">
          <ac:chgData name="Thùy Linh Lý Nguyên" userId="38e327821c2ae136" providerId="LiveId" clId="{71182D9A-C735-461C-BDB1-2EEC3B3A228D}" dt="2023-11-24T16:05:52.246" v="114" actId="1076"/>
          <ac:cxnSpMkLst>
            <pc:docMk/>
            <pc:sldMk cId="2851029550" sldId="260"/>
            <ac:cxnSpMk id="38" creationId="{6E2E7742-59CC-50E8-8ADF-D933B4A39D77}"/>
          </ac:cxnSpMkLst>
        </pc:cxnChg>
        <pc:cxnChg chg="mod">
          <ac:chgData name="Thùy Linh Lý Nguyên" userId="38e327821c2ae136" providerId="LiveId" clId="{71182D9A-C735-461C-BDB1-2EEC3B3A228D}" dt="2023-11-24T16:05:52.246" v="114" actId="1076"/>
          <ac:cxnSpMkLst>
            <pc:docMk/>
            <pc:sldMk cId="2851029550" sldId="260"/>
            <ac:cxnSpMk id="40" creationId="{251B2FA1-4C00-85B6-4552-1E912D71784B}"/>
          </ac:cxnSpMkLst>
        </pc:cxnChg>
        <pc:cxnChg chg="mod">
          <ac:chgData name="Thùy Linh Lý Nguyên" userId="38e327821c2ae136" providerId="LiveId" clId="{71182D9A-C735-461C-BDB1-2EEC3B3A228D}" dt="2023-11-24T16:05:52.246" v="114" actId="1076"/>
          <ac:cxnSpMkLst>
            <pc:docMk/>
            <pc:sldMk cId="2851029550" sldId="260"/>
            <ac:cxnSpMk id="42" creationId="{E11134C9-5C01-3FC8-E809-03978EF77588}"/>
          </ac:cxnSpMkLst>
        </pc:cxnChg>
        <pc:cxnChg chg="mod">
          <ac:chgData name="Thùy Linh Lý Nguyên" userId="38e327821c2ae136" providerId="LiveId" clId="{71182D9A-C735-461C-BDB1-2EEC3B3A228D}" dt="2023-11-24T16:05:52.246" v="114" actId="1076"/>
          <ac:cxnSpMkLst>
            <pc:docMk/>
            <pc:sldMk cId="2851029550" sldId="260"/>
            <ac:cxnSpMk id="52" creationId="{06F35D50-38BA-0A2E-1528-3489034789DC}"/>
          </ac:cxnSpMkLst>
        </pc:cxnChg>
        <pc:cxnChg chg="mod">
          <ac:chgData name="Thùy Linh Lý Nguyên" userId="38e327821c2ae136" providerId="LiveId" clId="{71182D9A-C735-461C-BDB1-2EEC3B3A228D}" dt="2023-11-24T16:05:52.246" v="114" actId="1076"/>
          <ac:cxnSpMkLst>
            <pc:docMk/>
            <pc:sldMk cId="2851029550" sldId="260"/>
            <ac:cxnSpMk id="70" creationId="{00E92439-B19A-CAA1-F239-66589277CBB1}"/>
          </ac:cxnSpMkLst>
        </pc:cxnChg>
        <pc:cxnChg chg="mod">
          <ac:chgData name="Thùy Linh Lý Nguyên" userId="38e327821c2ae136" providerId="LiveId" clId="{71182D9A-C735-461C-BDB1-2EEC3B3A228D}" dt="2023-11-24T16:05:52.246" v="114" actId="1076"/>
          <ac:cxnSpMkLst>
            <pc:docMk/>
            <pc:sldMk cId="2851029550" sldId="260"/>
            <ac:cxnSpMk id="73" creationId="{EB0ECF7D-ECE4-8196-4B19-BF5710AA8ED4}"/>
          </ac:cxnSpMkLst>
        </pc:cxnChg>
        <pc:cxnChg chg="mod">
          <ac:chgData name="Thùy Linh Lý Nguyên" userId="38e327821c2ae136" providerId="LiveId" clId="{71182D9A-C735-461C-BDB1-2EEC3B3A228D}" dt="2023-11-24T16:05:52.246" v="114" actId="1076"/>
          <ac:cxnSpMkLst>
            <pc:docMk/>
            <pc:sldMk cId="2851029550" sldId="260"/>
            <ac:cxnSpMk id="79" creationId="{D34148DB-06FF-8F1B-0459-09F38C96EDC4}"/>
          </ac:cxnSpMkLst>
        </pc:cxnChg>
        <pc:cxnChg chg="mod">
          <ac:chgData name="Thùy Linh Lý Nguyên" userId="38e327821c2ae136" providerId="LiveId" clId="{71182D9A-C735-461C-BDB1-2EEC3B3A228D}" dt="2023-11-24T16:05:52.246" v="114" actId="1076"/>
          <ac:cxnSpMkLst>
            <pc:docMk/>
            <pc:sldMk cId="2851029550" sldId="260"/>
            <ac:cxnSpMk id="82" creationId="{6D2DB3A0-F865-69DD-04C8-A61F96B2E1ED}"/>
          </ac:cxnSpMkLst>
        </pc:cxnChg>
        <pc:cxnChg chg="mod">
          <ac:chgData name="Thùy Linh Lý Nguyên" userId="38e327821c2ae136" providerId="LiveId" clId="{71182D9A-C735-461C-BDB1-2EEC3B3A228D}" dt="2023-11-24T16:05:52.246" v="114" actId="1076"/>
          <ac:cxnSpMkLst>
            <pc:docMk/>
            <pc:sldMk cId="2851029550" sldId="260"/>
            <ac:cxnSpMk id="91" creationId="{E084A87E-C2D3-D46A-D717-8F2F9B63E94B}"/>
          </ac:cxnSpMkLst>
        </pc:cxnChg>
      </pc:sldChg>
      <pc:sldChg chg="addSp delSp modSp new mod">
        <pc:chgData name="Thùy Linh Lý Nguyên" userId="38e327821c2ae136" providerId="LiveId" clId="{71182D9A-C735-461C-BDB1-2EEC3B3A228D}" dt="2023-11-25T09:40:22.937" v="1753" actId="207"/>
        <pc:sldMkLst>
          <pc:docMk/>
          <pc:sldMk cId="815184978" sldId="261"/>
        </pc:sldMkLst>
        <pc:spChg chg="del">
          <ac:chgData name="Thùy Linh Lý Nguyên" userId="38e327821c2ae136" providerId="LiveId" clId="{71182D9A-C735-461C-BDB1-2EEC3B3A228D}" dt="2023-11-25T07:46:15.338" v="371" actId="478"/>
          <ac:spMkLst>
            <pc:docMk/>
            <pc:sldMk cId="815184978" sldId="261"/>
            <ac:spMk id="2" creationId="{5858D5F5-FFFB-4E8D-C941-A4FE6815E711}"/>
          </ac:spMkLst>
        </pc:spChg>
        <pc:spChg chg="del">
          <ac:chgData name="Thùy Linh Lý Nguyên" userId="38e327821c2ae136" providerId="LiveId" clId="{71182D9A-C735-461C-BDB1-2EEC3B3A228D}" dt="2023-11-25T07:46:17.095" v="372" actId="478"/>
          <ac:spMkLst>
            <pc:docMk/>
            <pc:sldMk cId="815184978" sldId="261"/>
            <ac:spMk id="3" creationId="{D1639D0F-6216-FB32-7691-6BE938A79293}"/>
          </ac:spMkLst>
        </pc:spChg>
        <pc:spChg chg="add mod">
          <ac:chgData name="Thùy Linh Lý Nguyên" userId="38e327821c2ae136" providerId="LiveId" clId="{71182D9A-C735-461C-BDB1-2EEC3B3A228D}" dt="2023-11-25T07:46:34.498" v="397" actId="14100"/>
          <ac:spMkLst>
            <pc:docMk/>
            <pc:sldMk cId="815184978" sldId="261"/>
            <ac:spMk id="4" creationId="{8730C475-F011-40C1-EF8F-6E18A77EDE9B}"/>
          </ac:spMkLst>
        </pc:spChg>
        <pc:spChg chg="add mod">
          <ac:chgData name="Thùy Linh Lý Nguyên" userId="38e327821c2ae136" providerId="LiveId" clId="{71182D9A-C735-461C-BDB1-2EEC3B3A228D}" dt="2023-11-25T07:51:05.093" v="515" actId="207"/>
          <ac:spMkLst>
            <pc:docMk/>
            <pc:sldMk cId="815184978" sldId="261"/>
            <ac:spMk id="5" creationId="{80287E24-7443-E6A1-9301-BE3B69AD4CD4}"/>
          </ac:spMkLst>
        </pc:spChg>
        <pc:spChg chg="add del mod">
          <ac:chgData name="Thùy Linh Lý Nguyên" userId="38e327821c2ae136" providerId="LiveId" clId="{71182D9A-C735-461C-BDB1-2EEC3B3A228D}" dt="2023-11-25T07:49:53.575" v="471" actId="478"/>
          <ac:spMkLst>
            <pc:docMk/>
            <pc:sldMk cId="815184978" sldId="261"/>
            <ac:spMk id="6" creationId="{1F35200D-A087-F785-0F79-A862D1249FC3}"/>
          </ac:spMkLst>
        </pc:spChg>
        <pc:spChg chg="add del mod">
          <ac:chgData name="Thùy Linh Lý Nguyên" userId="38e327821c2ae136" providerId="LiveId" clId="{71182D9A-C735-461C-BDB1-2EEC3B3A228D}" dt="2023-11-25T07:49:54.088" v="472" actId="478"/>
          <ac:spMkLst>
            <pc:docMk/>
            <pc:sldMk cId="815184978" sldId="261"/>
            <ac:spMk id="7" creationId="{2334F218-027A-8AB0-7ECB-919A247FB38D}"/>
          </ac:spMkLst>
        </pc:spChg>
        <pc:spChg chg="add mod">
          <ac:chgData name="Thùy Linh Lý Nguyên" userId="38e327821c2ae136" providerId="LiveId" clId="{71182D9A-C735-461C-BDB1-2EEC3B3A228D}" dt="2023-11-25T07:50:00.018" v="475" actId="1076"/>
          <ac:spMkLst>
            <pc:docMk/>
            <pc:sldMk cId="815184978" sldId="261"/>
            <ac:spMk id="8" creationId="{51677887-188D-9A36-3C47-5F4D462AE784}"/>
          </ac:spMkLst>
        </pc:spChg>
        <pc:spChg chg="add del mod">
          <ac:chgData name="Thùy Linh Lý Nguyên" userId="38e327821c2ae136" providerId="LiveId" clId="{71182D9A-C735-461C-BDB1-2EEC3B3A228D}" dt="2023-11-25T07:49:52.910" v="470" actId="478"/>
          <ac:spMkLst>
            <pc:docMk/>
            <pc:sldMk cId="815184978" sldId="261"/>
            <ac:spMk id="9" creationId="{43AAEEFD-F316-5E8B-D665-1679A57B1093}"/>
          </ac:spMkLst>
        </pc:spChg>
        <pc:spChg chg="add del mod">
          <ac:chgData name="Thùy Linh Lý Nguyên" userId="38e327821c2ae136" providerId="LiveId" clId="{71182D9A-C735-461C-BDB1-2EEC3B3A228D}" dt="2023-11-25T07:49:52.910" v="470" actId="478"/>
          <ac:spMkLst>
            <pc:docMk/>
            <pc:sldMk cId="815184978" sldId="261"/>
            <ac:spMk id="10" creationId="{E5351ECC-DD11-12D1-8598-D3B4CACE477A}"/>
          </ac:spMkLst>
        </pc:spChg>
        <pc:spChg chg="add mod">
          <ac:chgData name="Thùy Linh Lý Nguyên" userId="38e327821c2ae136" providerId="LiveId" clId="{71182D9A-C735-461C-BDB1-2EEC3B3A228D}" dt="2023-11-25T07:51:17.521" v="516" actId="207"/>
          <ac:spMkLst>
            <pc:docMk/>
            <pc:sldMk cId="815184978" sldId="261"/>
            <ac:spMk id="11" creationId="{862FFF60-0162-EE8C-04FD-C4E7C7640B5C}"/>
          </ac:spMkLst>
        </pc:spChg>
        <pc:spChg chg="add mod">
          <ac:chgData name="Thùy Linh Lý Nguyên" userId="38e327821c2ae136" providerId="LiveId" clId="{71182D9A-C735-461C-BDB1-2EEC3B3A228D}" dt="2023-11-25T07:50:24.868" v="498" actId="14100"/>
          <ac:spMkLst>
            <pc:docMk/>
            <pc:sldMk cId="815184978" sldId="261"/>
            <ac:spMk id="12" creationId="{A71E76C8-0BE9-4DC4-4583-BA72EC121395}"/>
          </ac:spMkLst>
        </pc:spChg>
        <pc:spChg chg="add mod">
          <ac:chgData name="Thùy Linh Lý Nguyên" userId="38e327821c2ae136" providerId="LiveId" clId="{71182D9A-C735-461C-BDB1-2EEC3B3A228D}" dt="2023-11-25T07:51:21.098" v="517" actId="207"/>
          <ac:spMkLst>
            <pc:docMk/>
            <pc:sldMk cId="815184978" sldId="261"/>
            <ac:spMk id="13" creationId="{11B22D9C-EC9E-2FBA-5595-B39960507309}"/>
          </ac:spMkLst>
        </pc:spChg>
        <pc:spChg chg="add mod">
          <ac:chgData name="Thùy Linh Lý Nguyên" userId="38e327821c2ae136" providerId="LiveId" clId="{71182D9A-C735-461C-BDB1-2EEC3B3A228D}" dt="2023-11-25T07:50:53.110" v="514" actId="14100"/>
          <ac:spMkLst>
            <pc:docMk/>
            <pc:sldMk cId="815184978" sldId="261"/>
            <ac:spMk id="14" creationId="{D4A514AE-015F-3FB0-68A3-ED78C6F5153C}"/>
          </ac:spMkLst>
        </pc:spChg>
        <pc:spChg chg="add mod">
          <ac:chgData name="Thùy Linh Lý Nguyên" userId="38e327821c2ae136" providerId="LiveId" clId="{71182D9A-C735-461C-BDB1-2EEC3B3A228D}" dt="2023-11-25T07:51:32.604" v="519" actId="1076"/>
          <ac:spMkLst>
            <pc:docMk/>
            <pc:sldMk cId="815184978" sldId="261"/>
            <ac:spMk id="15" creationId="{5D93BE8E-B531-1487-1700-2ED01B991124}"/>
          </ac:spMkLst>
        </pc:spChg>
        <pc:spChg chg="add mod topLvl">
          <ac:chgData name="Thùy Linh Lý Nguyên" userId="38e327821c2ae136" providerId="LiveId" clId="{71182D9A-C735-461C-BDB1-2EEC3B3A228D}" dt="2023-11-25T08:04:17.870" v="609" actId="165"/>
          <ac:spMkLst>
            <pc:docMk/>
            <pc:sldMk cId="815184978" sldId="261"/>
            <ac:spMk id="16" creationId="{880822FF-025D-D95D-0E3A-CD350C819576}"/>
          </ac:spMkLst>
        </pc:spChg>
        <pc:spChg chg="add del mod topLvl">
          <ac:chgData name="Thùy Linh Lý Nguyên" userId="38e327821c2ae136" providerId="LiveId" clId="{71182D9A-C735-461C-BDB1-2EEC3B3A228D}" dt="2023-11-25T08:04:17.870" v="609" actId="165"/>
          <ac:spMkLst>
            <pc:docMk/>
            <pc:sldMk cId="815184978" sldId="261"/>
            <ac:spMk id="17" creationId="{8D7C8619-FA85-2EEF-C461-244D35F81978}"/>
          </ac:spMkLst>
        </pc:spChg>
        <pc:spChg chg="add mod topLvl">
          <ac:chgData name="Thùy Linh Lý Nguyên" userId="38e327821c2ae136" providerId="LiveId" clId="{71182D9A-C735-461C-BDB1-2EEC3B3A228D}" dt="2023-11-25T08:04:17.870" v="609" actId="165"/>
          <ac:spMkLst>
            <pc:docMk/>
            <pc:sldMk cId="815184978" sldId="261"/>
            <ac:spMk id="18" creationId="{CDC87572-09D5-219E-A911-235A024693D0}"/>
          </ac:spMkLst>
        </pc:spChg>
        <pc:spChg chg="add mod topLvl">
          <ac:chgData name="Thùy Linh Lý Nguyên" userId="38e327821c2ae136" providerId="LiveId" clId="{71182D9A-C735-461C-BDB1-2EEC3B3A228D}" dt="2023-11-25T08:04:17.870" v="609" actId="165"/>
          <ac:spMkLst>
            <pc:docMk/>
            <pc:sldMk cId="815184978" sldId="261"/>
            <ac:spMk id="19" creationId="{F38A6826-E984-5384-63B8-3BA573732A3D}"/>
          </ac:spMkLst>
        </pc:spChg>
        <pc:spChg chg="add mod topLvl">
          <ac:chgData name="Thùy Linh Lý Nguyên" userId="38e327821c2ae136" providerId="LiveId" clId="{71182D9A-C735-461C-BDB1-2EEC3B3A228D}" dt="2023-11-25T08:04:17.870" v="609" actId="165"/>
          <ac:spMkLst>
            <pc:docMk/>
            <pc:sldMk cId="815184978" sldId="261"/>
            <ac:spMk id="20" creationId="{63A034ED-7F2F-C5D1-2EBF-0131F52E7A0E}"/>
          </ac:spMkLst>
        </pc:spChg>
        <pc:spChg chg="add mod topLvl">
          <ac:chgData name="Thùy Linh Lý Nguyên" userId="38e327821c2ae136" providerId="LiveId" clId="{71182D9A-C735-461C-BDB1-2EEC3B3A228D}" dt="2023-11-25T08:04:17.870" v="609" actId="165"/>
          <ac:spMkLst>
            <pc:docMk/>
            <pc:sldMk cId="815184978" sldId="261"/>
            <ac:spMk id="21" creationId="{5804F34F-5BF7-CD92-5918-971001E9CB41}"/>
          </ac:spMkLst>
        </pc:spChg>
        <pc:spChg chg="add mod topLvl">
          <ac:chgData name="Thùy Linh Lý Nguyên" userId="38e327821c2ae136" providerId="LiveId" clId="{71182D9A-C735-461C-BDB1-2EEC3B3A228D}" dt="2023-11-25T08:04:17.870" v="609" actId="165"/>
          <ac:spMkLst>
            <pc:docMk/>
            <pc:sldMk cId="815184978" sldId="261"/>
            <ac:spMk id="22" creationId="{9DD2F7D0-9CF3-0E36-23A9-9D61BE1A50CB}"/>
          </ac:spMkLst>
        </pc:spChg>
        <pc:spChg chg="add mod topLvl">
          <ac:chgData name="Thùy Linh Lý Nguyên" userId="38e327821c2ae136" providerId="LiveId" clId="{71182D9A-C735-461C-BDB1-2EEC3B3A228D}" dt="2023-11-25T08:04:17.870" v="609" actId="165"/>
          <ac:spMkLst>
            <pc:docMk/>
            <pc:sldMk cId="815184978" sldId="261"/>
            <ac:spMk id="23" creationId="{89EEE6F4-E4D3-9D2B-C142-C335A4ACE333}"/>
          </ac:spMkLst>
        </pc:spChg>
        <pc:spChg chg="add del mod">
          <ac:chgData name="Thùy Linh Lý Nguyên" userId="38e327821c2ae136" providerId="LiveId" clId="{71182D9A-C735-461C-BDB1-2EEC3B3A228D}" dt="2023-11-25T07:53:20.808" v="566"/>
          <ac:spMkLst>
            <pc:docMk/>
            <pc:sldMk cId="815184978" sldId="261"/>
            <ac:spMk id="51" creationId="{1CB7CC14-822A-0709-33EA-AF29329A7626}"/>
          </ac:spMkLst>
        </pc:spChg>
        <pc:spChg chg="add mod">
          <ac:chgData name="Thùy Linh Lý Nguyên" userId="38e327821c2ae136" providerId="LiveId" clId="{71182D9A-C735-461C-BDB1-2EEC3B3A228D}" dt="2023-11-25T09:40:22.937" v="1753" actId="207"/>
          <ac:spMkLst>
            <pc:docMk/>
            <pc:sldMk cId="815184978" sldId="261"/>
            <ac:spMk id="76" creationId="{95FF9A0D-CB73-9A86-22C2-2AE1045CFEB0}"/>
          </ac:spMkLst>
        </pc:spChg>
        <pc:grpChg chg="add del mod">
          <ac:chgData name="Thùy Linh Lý Nguyên" userId="38e327821c2ae136" providerId="LiveId" clId="{71182D9A-C735-461C-BDB1-2EEC3B3A228D}" dt="2023-11-25T08:04:17.870" v="609" actId="165"/>
          <ac:grpSpMkLst>
            <pc:docMk/>
            <pc:sldMk cId="815184978" sldId="261"/>
            <ac:grpSpMk id="74" creationId="{C2E63C21-7EF3-EB4A-E858-20EB2F2B4A59}"/>
          </ac:grpSpMkLst>
        </pc:grpChg>
        <pc:cxnChg chg="add mod topLvl">
          <ac:chgData name="Thùy Linh Lý Nguyên" userId="38e327821c2ae136" providerId="LiveId" clId="{71182D9A-C735-461C-BDB1-2EEC3B3A228D}" dt="2023-11-25T08:04:17.870" v="609" actId="165"/>
          <ac:cxnSpMkLst>
            <pc:docMk/>
            <pc:sldMk cId="815184978" sldId="261"/>
            <ac:cxnSpMk id="25" creationId="{EF00E326-F12E-5B57-15FC-FD83BFEBE3E3}"/>
          </ac:cxnSpMkLst>
        </pc:cxnChg>
        <pc:cxnChg chg="add mod topLvl">
          <ac:chgData name="Thùy Linh Lý Nguyên" userId="38e327821c2ae136" providerId="LiveId" clId="{71182D9A-C735-461C-BDB1-2EEC3B3A228D}" dt="2023-11-25T08:04:17.870" v="609" actId="165"/>
          <ac:cxnSpMkLst>
            <pc:docMk/>
            <pc:sldMk cId="815184978" sldId="261"/>
            <ac:cxnSpMk id="26" creationId="{61040E07-AC9A-E0F3-B687-54E17FBFDE16}"/>
          </ac:cxnSpMkLst>
        </pc:cxnChg>
        <pc:cxnChg chg="add del mod">
          <ac:chgData name="Thùy Linh Lý Nguyên" userId="38e327821c2ae136" providerId="LiveId" clId="{71182D9A-C735-461C-BDB1-2EEC3B3A228D}" dt="2023-11-25T07:52:28.158" v="541" actId="478"/>
          <ac:cxnSpMkLst>
            <pc:docMk/>
            <pc:sldMk cId="815184978" sldId="261"/>
            <ac:cxnSpMk id="29" creationId="{9FFFE904-987B-DEB3-8ABA-84F7FC0C2CEF}"/>
          </ac:cxnSpMkLst>
        </pc:cxnChg>
        <pc:cxnChg chg="add mod topLvl">
          <ac:chgData name="Thùy Linh Lý Nguyên" userId="38e327821c2ae136" providerId="LiveId" clId="{71182D9A-C735-461C-BDB1-2EEC3B3A228D}" dt="2023-11-25T08:04:17.870" v="609" actId="165"/>
          <ac:cxnSpMkLst>
            <pc:docMk/>
            <pc:sldMk cId="815184978" sldId="261"/>
            <ac:cxnSpMk id="31" creationId="{570899B2-CAF9-C19E-0DB8-0708A5DD0FEA}"/>
          </ac:cxnSpMkLst>
        </pc:cxnChg>
        <pc:cxnChg chg="add mod topLvl">
          <ac:chgData name="Thùy Linh Lý Nguyên" userId="38e327821c2ae136" providerId="LiveId" clId="{71182D9A-C735-461C-BDB1-2EEC3B3A228D}" dt="2023-11-25T08:04:17.870" v="609" actId="165"/>
          <ac:cxnSpMkLst>
            <pc:docMk/>
            <pc:sldMk cId="815184978" sldId="261"/>
            <ac:cxnSpMk id="32" creationId="{BBD337E3-3644-A22D-F9AB-5D85AB312B3E}"/>
          </ac:cxnSpMkLst>
        </pc:cxnChg>
        <pc:cxnChg chg="add mod topLvl">
          <ac:chgData name="Thùy Linh Lý Nguyên" userId="38e327821c2ae136" providerId="LiveId" clId="{71182D9A-C735-461C-BDB1-2EEC3B3A228D}" dt="2023-11-25T08:04:17.870" v="609" actId="165"/>
          <ac:cxnSpMkLst>
            <pc:docMk/>
            <pc:sldMk cId="815184978" sldId="261"/>
            <ac:cxnSpMk id="36" creationId="{CDAA110E-72C3-BAB1-1E3A-3FA301347CE4}"/>
          </ac:cxnSpMkLst>
        </pc:cxnChg>
        <pc:cxnChg chg="add mod topLvl">
          <ac:chgData name="Thùy Linh Lý Nguyên" userId="38e327821c2ae136" providerId="LiveId" clId="{71182D9A-C735-461C-BDB1-2EEC3B3A228D}" dt="2023-11-25T08:04:17.870" v="609" actId="165"/>
          <ac:cxnSpMkLst>
            <pc:docMk/>
            <pc:sldMk cId="815184978" sldId="261"/>
            <ac:cxnSpMk id="39" creationId="{2B4D6ECD-43E3-C97C-F12D-2B0A9C68A780}"/>
          </ac:cxnSpMkLst>
        </pc:cxnChg>
        <pc:cxnChg chg="add mod topLvl">
          <ac:chgData name="Thùy Linh Lý Nguyên" userId="38e327821c2ae136" providerId="LiveId" clId="{71182D9A-C735-461C-BDB1-2EEC3B3A228D}" dt="2023-11-25T08:04:20.733" v="610" actId="14100"/>
          <ac:cxnSpMkLst>
            <pc:docMk/>
            <pc:sldMk cId="815184978" sldId="261"/>
            <ac:cxnSpMk id="42" creationId="{1A0B4B68-19A7-239C-1C1C-70CFB4A4029E}"/>
          </ac:cxnSpMkLst>
        </pc:cxnChg>
        <pc:cxnChg chg="add mod topLvl">
          <ac:chgData name="Thùy Linh Lý Nguyên" userId="38e327821c2ae136" providerId="LiveId" clId="{71182D9A-C735-461C-BDB1-2EEC3B3A228D}" dt="2023-11-25T08:04:17.870" v="609" actId="165"/>
          <ac:cxnSpMkLst>
            <pc:docMk/>
            <pc:sldMk cId="815184978" sldId="261"/>
            <ac:cxnSpMk id="45" creationId="{EAB48D04-63B8-B06F-E5C5-426F73B9B8C6}"/>
          </ac:cxnSpMkLst>
        </pc:cxnChg>
        <pc:cxnChg chg="add mod topLvl">
          <ac:chgData name="Thùy Linh Lý Nguyên" userId="38e327821c2ae136" providerId="LiveId" clId="{71182D9A-C735-461C-BDB1-2EEC3B3A228D}" dt="2023-11-25T08:04:17.870" v="609" actId="165"/>
          <ac:cxnSpMkLst>
            <pc:docMk/>
            <pc:sldMk cId="815184978" sldId="261"/>
            <ac:cxnSpMk id="52" creationId="{4092D06A-64B0-5F39-585A-DDBB9AA99A5D}"/>
          </ac:cxnSpMkLst>
        </pc:cxnChg>
        <pc:cxnChg chg="add mod topLvl">
          <ac:chgData name="Thùy Linh Lý Nguyên" userId="38e327821c2ae136" providerId="LiveId" clId="{71182D9A-C735-461C-BDB1-2EEC3B3A228D}" dt="2023-11-25T08:04:17.870" v="609" actId="165"/>
          <ac:cxnSpMkLst>
            <pc:docMk/>
            <pc:sldMk cId="815184978" sldId="261"/>
            <ac:cxnSpMk id="55" creationId="{353DA9F0-1206-3286-6159-76FA8D214220}"/>
          </ac:cxnSpMkLst>
        </pc:cxnChg>
        <pc:cxnChg chg="add mod topLvl">
          <ac:chgData name="Thùy Linh Lý Nguyên" userId="38e327821c2ae136" providerId="LiveId" clId="{71182D9A-C735-461C-BDB1-2EEC3B3A228D}" dt="2023-11-25T08:04:17.870" v="609" actId="165"/>
          <ac:cxnSpMkLst>
            <pc:docMk/>
            <pc:sldMk cId="815184978" sldId="261"/>
            <ac:cxnSpMk id="58" creationId="{69CF2089-3F20-F4AB-FB2C-FFB3D79A8338}"/>
          </ac:cxnSpMkLst>
        </pc:cxnChg>
        <pc:cxnChg chg="add mod topLvl">
          <ac:chgData name="Thùy Linh Lý Nguyên" userId="38e327821c2ae136" providerId="LiveId" clId="{71182D9A-C735-461C-BDB1-2EEC3B3A228D}" dt="2023-11-25T08:04:17.870" v="609" actId="165"/>
          <ac:cxnSpMkLst>
            <pc:docMk/>
            <pc:sldMk cId="815184978" sldId="261"/>
            <ac:cxnSpMk id="63" creationId="{AACB45CB-C0E5-84AD-8C2C-752EB7A649E6}"/>
          </ac:cxnSpMkLst>
        </pc:cxnChg>
        <pc:cxnChg chg="add mod topLvl">
          <ac:chgData name="Thùy Linh Lý Nguyên" userId="38e327821c2ae136" providerId="LiveId" clId="{71182D9A-C735-461C-BDB1-2EEC3B3A228D}" dt="2023-11-25T08:04:17.870" v="609" actId="165"/>
          <ac:cxnSpMkLst>
            <pc:docMk/>
            <pc:sldMk cId="815184978" sldId="261"/>
            <ac:cxnSpMk id="66" creationId="{E518E1CF-781C-CB70-E823-37D2CD26E3D9}"/>
          </ac:cxnSpMkLst>
        </pc:cxnChg>
      </pc:sldChg>
      <pc:sldChg chg="addSp delSp modSp add mod modAnim">
        <pc:chgData name="Thùy Linh Lý Nguyên" userId="38e327821c2ae136" providerId="LiveId" clId="{71182D9A-C735-461C-BDB1-2EEC3B3A228D}" dt="2023-11-25T08:49:09.259" v="1319"/>
        <pc:sldMkLst>
          <pc:docMk/>
          <pc:sldMk cId="1073556603" sldId="262"/>
        </pc:sldMkLst>
        <pc:spChg chg="add mod">
          <ac:chgData name="Thùy Linh Lý Nguyên" userId="38e327821c2ae136" providerId="LiveId" clId="{71182D9A-C735-461C-BDB1-2EEC3B3A228D}" dt="2023-11-25T08:09:52.959" v="759" actId="207"/>
          <ac:spMkLst>
            <pc:docMk/>
            <pc:sldMk cId="1073556603" sldId="262"/>
            <ac:spMk id="2" creationId="{6CA6B149-70C2-F001-7FC1-AA06ACBEAF03}"/>
          </ac:spMkLst>
        </pc:spChg>
        <pc:spChg chg="add mod">
          <ac:chgData name="Thùy Linh Lý Nguyên" userId="38e327821c2ae136" providerId="LiveId" clId="{71182D9A-C735-461C-BDB1-2EEC3B3A228D}" dt="2023-11-25T08:10:54.302" v="771" actId="20577"/>
          <ac:spMkLst>
            <pc:docMk/>
            <pc:sldMk cId="1073556603" sldId="262"/>
            <ac:spMk id="3" creationId="{45471F83-1AC2-4370-D45D-5D8862B528F1}"/>
          </ac:spMkLst>
        </pc:spChg>
        <pc:spChg chg="add mod">
          <ac:chgData name="Thùy Linh Lý Nguyên" userId="38e327821c2ae136" providerId="LiveId" clId="{71182D9A-C735-461C-BDB1-2EEC3B3A228D}" dt="2023-11-25T08:12:09.001" v="786" actId="1076"/>
          <ac:spMkLst>
            <pc:docMk/>
            <pc:sldMk cId="1073556603" sldId="262"/>
            <ac:spMk id="6" creationId="{F293C6B0-6704-D016-155E-5D18A6C59132}"/>
          </ac:spMkLst>
        </pc:spChg>
        <pc:spChg chg="add mod">
          <ac:chgData name="Thùy Linh Lý Nguyên" userId="38e327821c2ae136" providerId="LiveId" clId="{71182D9A-C735-461C-BDB1-2EEC3B3A228D}" dt="2023-11-25T08:12:14.442" v="789" actId="20577"/>
          <ac:spMkLst>
            <pc:docMk/>
            <pc:sldMk cId="1073556603" sldId="262"/>
            <ac:spMk id="7" creationId="{8ABE3094-CDAB-17BF-2F79-8064BCB8E735}"/>
          </ac:spMkLst>
        </pc:spChg>
        <pc:spChg chg="add mod">
          <ac:chgData name="Thùy Linh Lý Nguyên" userId="38e327821c2ae136" providerId="LiveId" clId="{71182D9A-C735-461C-BDB1-2EEC3B3A228D}" dt="2023-11-25T08:12:25.156" v="793" actId="1076"/>
          <ac:spMkLst>
            <pc:docMk/>
            <pc:sldMk cId="1073556603" sldId="262"/>
            <ac:spMk id="9" creationId="{23A4B825-D99C-BC76-C37B-7D4B23C230F0}"/>
          </ac:spMkLst>
        </pc:spChg>
        <pc:spChg chg="add mod">
          <ac:chgData name="Thùy Linh Lý Nguyên" userId="38e327821c2ae136" providerId="LiveId" clId="{71182D9A-C735-461C-BDB1-2EEC3B3A228D}" dt="2023-11-25T08:13:28.522" v="808" actId="20577"/>
          <ac:spMkLst>
            <pc:docMk/>
            <pc:sldMk cId="1073556603" sldId="262"/>
            <ac:spMk id="10" creationId="{45CA0FD5-54A9-FDAC-2345-BABEB1F30084}"/>
          </ac:spMkLst>
        </pc:spChg>
        <pc:spChg chg="mod">
          <ac:chgData name="Thùy Linh Lý Nguyên" userId="38e327821c2ae136" providerId="LiveId" clId="{71182D9A-C735-461C-BDB1-2EEC3B3A228D}" dt="2023-11-25T08:08:23.369" v="749" actId="208"/>
          <ac:spMkLst>
            <pc:docMk/>
            <pc:sldMk cId="1073556603" sldId="262"/>
            <ac:spMk id="11" creationId="{862FFF60-0162-EE8C-04FD-C4E7C7640B5C}"/>
          </ac:spMkLst>
        </pc:spChg>
        <pc:spChg chg="mod">
          <ac:chgData name="Thùy Linh Lý Nguyên" userId="38e327821c2ae136" providerId="LiveId" clId="{71182D9A-C735-461C-BDB1-2EEC3B3A228D}" dt="2023-11-25T08:09:23.376" v="756" actId="1076"/>
          <ac:spMkLst>
            <pc:docMk/>
            <pc:sldMk cId="1073556603" sldId="262"/>
            <ac:spMk id="15" creationId="{5D93BE8E-B531-1487-1700-2ED01B991124}"/>
          </ac:spMkLst>
        </pc:spChg>
        <pc:spChg chg="add mod">
          <ac:chgData name="Thùy Linh Lý Nguyên" userId="38e327821c2ae136" providerId="LiveId" clId="{71182D9A-C735-461C-BDB1-2EEC3B3A228D}" dt="2023-11-25T08:17:02.702" v="913" actId="1076"/>
          <ac:spMkLst>
            <pc:docMk/>
            <pc:sldMk cId="1073556603" sldId="262"/>
            <ac:spMk id="24" creationId="{D6E835F5-B9EF-D7E6-3E73-EF410437E060}"/>
          </ac:spMkLst>
        </pc:spChg>
        <pc:spChg chg="add mod">
          <ac:chgData name="Thùy Linh Lý Nguyên" userId="38e327821c2ae136" providerId="LiveId" clId="{71182D9A-C735-461C-BDB1-2EEC3B3A228D}" dt="2023-11-25T08:19:56.038" v="945" actId="1076"/>
          <ac:spMkLst>
            <pc:docMk/>
            <pc:sldMk cId="1073556603" sldId="262"/>
            <ac:spMk id="27" creationId="{33522884-1CBA-6DC6-79A9-01B53233A813}"/>
          </ac:spMkLst>
        </pc:spChg>
        <pc:spChg chg="add mod">
          <ac:chgData name="Thùy Linh Lý Nguyên" userId="38e327821c2ae136" providerId="LiveId" clId="{71182D9A-C735-461C-BDB1-2EEC3B3A228D}" dt="2023-11-25T08:34:47.485" v="1019" actId="1036"/>
          <ac:spMkLst>
            <pc:docMk/>
            <pc:sldMk cId="1073556603" sldId="262"/>
            <ac:spMk id="28" creationId="{C3162620-F81A-F3AE-2E22-31F50C1874B4}"/>
          </ac:spMkLst>
        </pc:spChg>
        <pc:spChg chg="add mod">
          <ac:chgData name="Thùy Linh Lý Nguyên" userId="38e327821c2ae136" providerId="LiveId" clId="{71182D9A-C735-461C-BDB1-2EEC3B3A228D}" dt="2023-11-25T08:23:57.521" v="978" actId="1076"/>
          <ac:spMkLst>
            <pc:docMk/>
            <pc:sldMk cId="1073556603" sldId="262"/>
            <ac:spMk id="29" creationId="{270F3FAD-B6F9-9D57-6CDF-A764498E881D}"/>
          </ac:spMkLst>
        </pc:spChg>
        <pc:spChg chg="add del mod">
          <ac:chgData name="Thùy Linh Lý Nguyên" userId="38e327821c2ae136" providerId="LiveId" clId="{71182D9A-C735-461C-BDB1-2EEC3B3A228D}" dt="2023-11-25T08:35:03.279" v="1026"/>
          <ac:spMkLst>
            <pc:docMk/>
            <pc:sldMk cId="1073556603" sldId="262"/>
            <ac:spMk id="30" creationId="{74955220-AE6E-457A-3917-0A70DC9708E8}"/>
          </ac:spMkLst>
        </pc:spChg>
        <pc:spChg chg="add mod">
          <ac:chgData name="Thùy Linh Lý Nguyên" userId="38e327821c2ae136" providerId="LiveId" clId="{71182D9A-C735-461C-BDB1-2EEC3B3A228D}" dt="2023-11-25T08:35:36.002" v="1037" actId="1076"/>
          <ac:spMkLst>
            <pc:docMk/>
            <pc:sldMk cId="1073556603" sldId="262"/>
            <ac:spMk id="33" creationId="{F44C44A3-F44C-C23A-501F-566F78078D34}"/>
          </ac:spMkLst>
        </pc:spChg>
        <pc:spChg chg="add mod">
          <ac:chgData name="Thùy Linh Lý Nguyên" userId="38e327821c2ae136" providerId="LiveId" clId="{71182D9A-C735-461C-BDB1-2EEC3B3A228D}" dt="2023-11-25T08:39:42.142" v="1301" actId="1076"/>
          <ac:spMkLst>
            <pc:docMk/>
            <pc:sldMk cId="1073556603" sldId="262"/>
            <ac:spMk id="34" creationId="{DD3EE2EE-358B-6640-BB3F-962AB64371C1}"/>
          </ac:spMkLst>
        </pc:spChg>
        <pc:spChg chg="del">
          <ac:chgData name="Thùy Linh Lý Nguyên" userId="38e327821c2ae136" providerId="LiveId" clId="{71182D9A-C735-461C-BDB1-2EEC3B3A228D}" dt="2023-11-25T08:11:14.718" v="772" actId="478"/>
          <ac:spMkLst>
            <pc:docMk/>
            <pc:sldMk cId="1073556603" sldId="262"/>
            <ac:spMk id="76" creationId="{95FF9A0D-CB73-9A86-22C2-2AE1045CFEB0}"/>
          </ac:spMkLst>
        </pc:spChg>
      </pc:sldChg>
      <pc:sldChg chg="addSp delSp modSp add mod ord modAnim">
        <pc:chgData name="Thùy Linh Lý Nguyên" userId="38e327821c2ae136" providerId="LiveId" clId="{71182D9A-C735-461C-BDB1-2EEC3B3A228D}" dt="2023-11-25T09:36:59.520" v="1669"/>
        <pc:sldMkLst>
          <pc:docMk/>
          <pc:sldMk cId="3442339357" sldId="263"/>
        </pc:sldMkLst>
        <pc:spChg chg="add mod">
          <ac:chgData name="Thùy Linh Lý Nguyên" userId="38e327821c2ae136" providerId="LiveId" clId="{71182D9A-C735-461C-BDB1-2EEC3B3A228D}" dt="2023-11-25T08:50:10.379" v="1325" actId="1076"/>
          <ac:spMkLst>
            <pc:docMk/>
            <pc:sldMk cId="3442339357" sldId="263"/>
            <ac:spMk id="2" creationId="{69916CDF-6754-0418-0BC3-CDC8E0FF21D2}"/>
          </ac:spMkLst>
        </pc:spChg>
        <pc:spChg chg="add mod">
          <ac:chgData name="Thùy Linh Lý Nguyên" userId="38e327821c2ae136" providerId="LiveId" clId="{71182D9A-C735-461C-BDB1-2EEC3B3A228D}" dt="2023-11-25T08:50:15.814" v="1326"/>
          <ac:spMkLst>
            <pc:docMk/>
            <pc:sldMk cId="3442339357" sldId="263"/>
            <ac:spMk id="3" creationId="{98BBA00A-92D4-971C-6684-3ACC3D1E8AD5}"/>
          </ac:spMkLst>
        </pc:spChg>
        <pc:spChg chg="add mod">
          <ac:chgData name="Thùy Linh Lý Nguyên" userId="38e327821c2ae136" providerId="LiveId" clId="{71182D9A-C735-461C-BDB1-2EEC3B3A228D}" dt="2023-11-25T08:50:22.347" v="1327"/>
          <ac:spMkLst>
            <pc:docMk/>
            <pc:sldMk cId="3442339357" sldId="263"/>
            <ac:spMk id="6" creationId="{2ADBD265-C110-7AD3-0373-66891D843466}"/>
          </ac:spMkLst>
        </pc:spChg>
        <pc:spChg chg="add del mod">
          <ac:chgData name="Thùy Linh Lý Nguyên" userId="38e327821c2ae136" providerId="LiveId" clId="{71182D9A-C735-461C-BDB1-2EEC3B3A228D}" dt="2023-11-25T08:52:22.442" v="1330"/>
          <ac:spMkLst>
            <pc:docMk/>
            <pc:sldMk cId="3442339357" sldId="263"/>
            <ac:spMk id="7" creationId="{94E6C15D-F7AE-7BB6-FA22-C597EEF00827}"/>
          </ac:spMkLst>
        </pc:spChg>
        <pc:spChg chg="add mod">
          <ac:chgData name="Thùy Linh Lý Nguyên" userId="38e327821c2ae136" providerId="LiveId" clId="{71182D9A-C735-461C-BDB1-2EEC3B3A228D}" dt="2023-11-25T08:52:26.768" v="1331"/>
          <ac:spMkLst>
            <pc:docMk/>
            <pc:sldMk cId="3442339357" sldId="263"/>
            <ac:spMk id="9" creationId="{9CDBBB62-7951-B391-FD3F-6F555D5D59A9}"/>
          </ac:spMkLst>
        </pc:spChg>
        <pc:spChg chg="add mod">
          <ac:chgData name="Thùy Linh Lý Nguyên" userId="38e327821c2ae136" providerId="LiveId" clId="{71182D9A-C735-461C-BDB1-2EEC3B3A228D}" dt="2023-11-25T08:54:06.608" v="1339" actId="1076"/>
          <ac:spMkLst>
            <pc:docMk/>
            <pc:sldMk cId="3442339357" sldId="263"/>
            <ac:spMk id="10" creationId="{6EE7979B-EE5D-3C15-03DF-EB3F77813F3E}"/>
          </ac:spMkLst>
        </pc:spChg>
        <pc:spChg chg="del">
          <ac:chgData name="Thùy Linh Lý Nguyên" userId="38e327821c2ae136" providerId="LiveId" clId="{71182D9A-C735-461C-BDB1-2EEC3B3A228D}" dt="2023-11-25T08:52:29.364" v="1332" actId="478"/>
          <ac:spMkLst>
            <pc:docMk/>
            <pc:sldMk cId="3442339357" sldId="263"/>
            <ac:spMk id="15" creationId="{5D93BE8E-B531-1487-1700-2ED01B991124}"/>
          </ac:spMkLst>
        </pc:spChg>
        <pc:spChg chg="mod">
          <ac:chgData name="Thùy Linh Lý Nguyên" userId="38e327821c2ae136" providerId="LiveId" clId="{71182D9A-C735-461C-BDB1-2EEC3B3A228D}" dt="2023-11-25T08:49:51.442" v="1321" actId="207"/>
          <ac:spMkLst>
            <pc:docMk/>
            <pc:sldMk cId="3442339357" sldId="263"/>
            <ac:spMk id="21" creationId="{5804F34F-5BF7-CD92-5918-971001E9CB41}"/>
          </ac:spMkLst>
        </pc:spChg>
        <pc:spChg chg="mod">
          <ac:chgData name="Thùy Linh Lý Nguyên" userId="38e327821c2ae136" providerId="LiveId" clId="{71182D9A-C735-461C-BDB1-2EEC3B3A228D}" dt="2023-11-25T08:49:51.442" v="1321" actId="207"/>
          <ac:spMkLst>
            <pc:docMk/>
            <pc:sldMk cId="3442339357" sldId="263"/>
            <ac:spMk id="22" creationId="{9DD2F7D0-9CF3-0E36-23A9-9D61BE1A50CB}"/>
          </ac:spMkLst>
        </pc:spChg>
        <pc:spChg chg="mod">
          <ac:chgData name="Thùy Linh Lý Nguyên" userId="38e327821c2ae136" providerId="LiveId" clId="{71182D9A-C735-461C-BDB1-2EEC3B3A228D}" dt="2023-11-25T08:49:51.442" v="1321" actId="207"/>
          <ac:spMkLst>
            <pc:docMk/>
            <pc:sldMk cId="3442339357" sldId="263"/>
            <ac:spMk id="23" creationId="{89EEE6F4-E4D3-9D2B-C142-C335A4ACE333}"/>
          </ac:spMkLst>
        </pc:spChg>
        <pc:spChg chg="add mod">
          <ac:chgData name="Thùy Linh Lý Nguyên" userId="38e327821c2ae136" providerId="LiveId" clId="{71182D9A-C735-461C-BDB1-2EEC3B3A228D}" dt="2023-11-25T08:54:50.338" v="1351" actId="20577"/>
          <ac:spMkLst>
            <pc:docMk/>
            <pc:sldMk cId="3442339357" sldId="263"/>
            <ac:spMk id="24" creationId="{623A49A0-C84F-5A08-4FE0-811F7DD6E864}"/>
          </ac:spMkLst>
        </pc:spChg>
        <pc:spChg chg="add mod">
          <ac:chgData name="Thùy Linh Lý Nguyên" userId="38e327821c2ae136" providerId="LiveId" clId="{71182D9A-C735-461C-BDB1-2EEC3B3A228D}" dt="2023-11-25T08:55:34.570" v="1360" actId="20577"/>
          <ac:spMkLst>
            <pc:docMk/>
            <pc:sldMk cId="3442339357" sldId="263"/>
            <ac:spMk id="27" creationId="{82226B43-BB3A-EBE9-C2A9-2F684D308401}"/>
          </ac:spMkLst>
        </pc:spChg>
        <pc:spChg chg="add mod">
          <ac:chgData name="Thùy Linh Lý Nguyên" userId="38e327821c2ae136" providerId="LiveId" clId="{71182D9A-C735-461C-BDB1-2EEC3B3A228D}" dt="2023-11-25T08:58:44.603" v="1457" actId="1076"/>
          <ac:spMkLst>
            <pc:docMk/>
            <pc:sldMk cId="3442339357" sldId="263"/>
            <ac:spMk id="28" creationId="{4C02E8D4-74B1-5D0A-F3E6-6F48D16A6725}"/>
          </ac:spMkLst>
        </pc:spChg>
        <pc:spChg chg="add mod">
          <ac:chgData name="Thùy Linh Lý Nguyên" userId="38e327821c2ae136" providerId="LiveId" clId="{71182D9A-C735-461C-BDB1-2EEC3B3A228D}" dt="2023-11-25T08:57:25.946" v="1444" actId="20577"/>
          <ac:spMkLst>
            <pc:docMk/>
            <pc:sldMk cId="3442339357" sldId="263"/>
            <ac:spMk id="29" creationId="{D1A96A35-8A78-F9E4-A5E3-41231D8C59BB}"/>
          </ac:spMkLst>
        </pc:spChg>
        <pc:spChg chg="add mod">
          <ac:chgData name="Thùy Linh Lý Nguyên" userId="38e327821c2ae136" providerId="LiveId" clId="{71182D9A-C735-461C-BDB1-2EEC3B3A228D}" dt="2023-11-25T08:57:28.719" v="1445" actId="20577"/>
          <ac:spMkLst>
            <pc:docMk/>
            <pc:sldMk cId="3442339357" sldId="263"/>
            <ac:spMk id="30" creationId="{9E8D8611-6FBE-6C7C-DE2A-0E36A7F98EB7}"/>
          </ac:spMkLst>
        </pc:spChg>
        <pc:spChg chg="add mod">
          <ac:chgData name="Thùy Linh Lý Nguyên" userId="38e327821c2ae136" providerId="LiveId" clId="{71182D9A-C735-461C-BDB1-2EEC3B3A228D}" dt="2023-11-25T08:57:31.631" v="1446" actId="20577"/>
          <ac:spMkLst>
            <pc:docMk/>
            <pc:sldMk cId="3442339357" sldId="263"/>
            <ac:spMk id="33" creationId="{0645B40B-F3AF-8840-951A-DCF420FCCA70}"/>
          </ac:spMkLst>
        </pc:spChg>
        <pc:spChg chg="add mod">
          <ac:chgData name="Thùy Linh Lý Nguyên" userId="38e327821c2ae136" providerId="LiveId" clId="{71182D9A-C735-461C-BDB1-2EEC3B3A228D}" dt="2023-11-25T09:00:00.123" v="1477" actId="1037"/>
          <ac:spMkLst>
            <pc:docMk/>
            <pc:sldMk cId="3442339357" sldId="263"/>
            <ac:spMk id="34" creationId="{CE342E7B-E590-642E-3935-E04DD820EF31}"/>
          </ac:spMkLst>
        </pc:spChg>
        <pc:spChg chg="add mod">
          <ac:chgData name="Thùy Linh Lý Nguyên" userId="38e327821c2ae136" providerId="LiveId" clId="{71182D9A-C735-461C-BDB1-2EEC3B3A228D}" dt="2023-11-25T09:01:46.227" v="1490" actId="1036"/>
          <ac:spMkLst>
            <pc:docMk/>
            <pc:sldMk cId="3442339357" sldId="263"/>
            <ac:spMk id="35" creationId="{6E322BEF-730B-83F9-E9C8-4703CD12F1E2}"/>
          </ac:spMkLst>
        </pc:spChg>
        <pc:spChg chg="add mod">
          <ac:chgData name="Thùy Linh Lý Nguyên" userId="38e327821c2ae136" providerId="LiveId" clId="{71182D9A-C735-461C-BDB1-2EEC3B3A228D}" dt="2023-11-25T09:02:23.599" v="1495" actId="20577"/>
          <ac:spMkLst>
            <pc:docMk/>
            <pc:sldMk cId="3442339357" sldId="263"/>
            <ac:spMk id="37" creationId="{45093B58-3795-E569-98CA-A3545DB63D67}"/>
          </ac:spMkLst>
        </pc:spChg>
        <pc:spChg chg="add mod">
          <ac:chgData name="Thùy Linh Lý Nguyên" userId="38e327821c2ae136" providerId="LiveId" clId="{71182D9A-C735-461C-BDB1-2EEC3B3A228D}" dt="2023-11-25T09:05:34.276" v="1513" actId="1076"/>
          <ac:spMkLst>
            <pc:docMk/>
            <pc:sldMk cId="3442339357" sldId="263"/>
            <ac:spMk id="38" creationId="{3879881D-00B5-4F06-31B8-11A3D20B704C}"/>
          </ac:spMkLst>
        </pc:spChg>
        <pc:spChg chg="add mod">
          <ac:chgData name="Thùy Linh Lý Nguyên" userId="38e327821c2ae136" providerId="LiveId" clId="{71182D9A-C735-461C-BDB1-2EEC3B3A228D}" dt="2023-11-25T09:06:11.028" v="1522" actId="1076"/>
          <ac:spMkLst>
            <pc:docMk/>
            <pc:sldMk cId="3442339357" sldId="263"/>
            <ac:spMk id="40" creationId="{437945D4-B788-CA0C-6CCD-27F3877550CB}"/>
          </ac:spMkLst>
        </pc:spChg>
        <pc:spChg chg="add mod">
          <ac:chgData name="Thùy Linh Lý Nguyên" userId="38e327821c2ae136" providerId="LiveId" clId="{71182D9A-C735-461C-BDB1-2EEC3B3A228D}" dt="2023-11-25T09:09:04.131" v="1536" actId="1076"/>
          <ac:spMkLst>
            <pc:docMk/>
            <pc:sldMk cId="3442339357" sldId="263"/>
            <ac:spMk id="41" creationId="{72EE6949-B5BC-CB34-D6E5-4952F94004E6}"/>
          </ac:spMkLst>
        </pc:spChg>
        <pc:spChg chg="add mod">
          <ac:chgData name="Thùy Linh Lý Nguyên" userId="38e327821c2ae136" providerId="LiveId" clId="{71182D9A-C735-461C-BDB1-2EEC3B3A228D}" dt="2023-11-25T09:12:38.915" v="1556" actId="1037"/>
          <ac:spMkLst>
            <pc:docMk/>
            <pc:sldMk cId="3442339357" sldId="263"/>
            <ac:spMk id="43" creationId="{ED1FEA9E-D32E-DE1E-8DC5-3B95652C62A3}"/>
          </ac:spMkLst>
        </pc:spChg>
        <pc:spChg chg="add mod">
          <ac:chgData name="Thùy Linh Lý Nguyên" userId="38e327821c2ae136" providerId="LiveId" clId="{71182D9A-C735-461C-BDB1-2EEC3B3A228D}" dt="2023-11-25T09:13:02.580" v="1562" actId="1076"/>
          <ac:spMkLst>
            <pc:docMk/>
            <pc:sldMk cId="3442339357" sldId="263"/>
            <ac:spMk id="44" creationId="{E3D2DEB6-01F1-3BF8-8806-80CA66873768}"/>
          </ac:spMkLst>
        </pc:spChg>
        <pc:spChg chg="add mod">
          <ac:chgData name="Thùy Linh Lý Nguyên" userId="38e327821c2ae136" providerId="LiveId" clId="{71182D9A-C735-461C-BDB1-2EEC3B3A228D}" dt="2023-11-25T09:18:34.822" v="1589" actId="1076"/>
          <ac:spMkLst>
            <pc:docMk/>
            <pc:sldMk cId="3442339357" sldId="263"/>
            <ac:spMk id="46" creationId="{EED05A77-C9F6-CFA3-22FB-35E3AF1BB45C}"/>
          </ac:spMkLst>
        </pc:spChg>
        <pc:spChg chg="add mod">
          <ac:chgData name="Thùy Linh Lý Nguyên" userId="38e327821c2ae136" providerId="LiveId" clId="{71182D9A-C735-461C-BDB1-2EEC3B3A228D}" dt="2023-11-25T09:22:33.740" v="1605" actId="1076"/>
          <ac:spMkLst>
            <pc:docMk/>
            <pc:sldMk cId="3442339357" sldId="263"/>
            <ac:spMk id="47" creationId="{1570BD7E-B166-1EC7-99EA-189BDFECE12D}"/>
          </ac:spMkLst>
        </pc:spChg>
        <pc:spChg chg="add mod">
          <ac:chgData name="Thùy Linh Lý Nguyên" userId="38e327821c2ae136" providerId="LiveId" clId="{71182D9A-C735-461C-BDB1-2EEC3B3A228D}" dt="2023-11-25T09:23:45.345" v="1615" actId="1076"/>
          <ac:spMkLst>
            <pc:docMk/>
            <pc:sldMk cId="3442339357" sldId="263"/>
            <ac:spMk id="48" creationId="{0ABE9413-8F52-5AD7-73E8-0B24485D0499}"/>
          </ac:spMkLst>
        </pc:spChg>
        <pc:spChg chg="add mod">
          <ac:chgData name="Thùy Linh Lý Nguyên" userId="38e327821c2ae136" providerId="LiveId" clId="{71182D9A-C735-461C-BDB1-2EEC3B3A228D}" dt="2023-11-25T09:25:15.787" v="1625" actId="1076"/>
          <ac:spMkLst>
            <pc:docMk/>
            <pc:sldMk cId="3442339357" sldId="263"/>
            <ac:spMk id="49" creationId="{8E3FC6B7-00FB-9D25-5264-592EAE3AA811}"/>
          </ac:spMkLst>
        </pc:spChg>
        <pc:spChg chg="add mod">
          <ac:chgData name="Thùy Linh Lý Nguyên" userId="38e327821c2ae136" providerId="LiveId" clId="{71182D9A-C735-461C-BDB1-2EEC3B3A228D}" dt="2023-11-25T09:25:51.648" v="1633" actId="1076"/>
          <ac:spMkLst>
            <pc:docMk/>
            <pc:sldMk cId="3442339357" sldId="263"/>
            <ac:spMk id="50" creationId="{52F28811-9DF5-E282-0A27-8F957B44793E}"/>
          </ac:spMkLst>
        </pc:spChg>
        <pc:spChg chg="add mod">
          <ac:chgData name="Thùy Linh Lý Nguyên" userId="38e327821c2ae136" providerId="LiveId" clId="{71182D9A-C735-461C-BDB1-2EEC3B3A228D}" dt="2023-11-25T09:27:15.145" v="1649" actId="1076"/>
          <ac:spMkLst>
            <pc:docMk/>
            <pc:sldMk cId="3442339357" sldId="263"/>
            <ac:spMk id="51" creationId="{3D2CED6A-2682-7049-1A60-AE7474AF8C72}"/>
          </ac:spMkLst>
        </pc:spChg>
        <pc:spChg chg="add mod">
          <ac:chgData name="Thùy Linh Lý Nguyên" userId="38e327821c2ae136" providerId="LiveId" clId="{71182D9A-C735-461C-BDB1-2EEC3B3A228D}" dt="2023-11-25T09:28:28.295" v="1653" actId="1076"/>
          <ac:spMkLst>
            <pc:docMk/>
            <pc:sldMk cId="3442339357" sldId="263"/>
            <ac:spMk id="53" creationId="{6C7F5100-07FC-4FD1-25FC-70EB623C3053}"/>
          </ac:spMkLst>
        </pc:spChg>
        <pc:spChg chg="del">
          <ac:chgData name="Thùy Linh Lý Nguyên" userId="38e327821c2ae136" providerId="LiveId" clId="{71182D9A-C735-461C-BDB1-2EEC3B3A228D}" dt="2023-11-25T08:49:38.074" v="1320" actId="478"/>
          <ac:spMkLst>
            <pc:docMk/>
            <pc:sldMk cId="3442339357" sldId="263"/>
            <ac:spMk id="76" creationId="{95FF9A0D-CB73-9A86-22C2-2AE1045CFEB0}"/>
          </ac:spMkLst>
        </pc:spChg>
        <pc:cxnChg chg="mod">
          <ac:chgData name="Thùy Linh Lý Nguyên" userId="38e327821c2ae136" providerId="LiveId" clId="{71182D9A-C735-461C-BDB1-2EEC3B3A228D}" dt="2023-11-25T08:49:59.137" v="1322" actId="208"/>
          <ac:cxnSpMkLst>
            <pc:docMk/>
            <pc:sldMk cId="3442339357" sldId="263"/>
            <ac:cxnSpMk id="58" creationId="{69CF2089-3F20-F4AB-FB2C-FFB3D79A8338}"/>
          </ac:cxnSpMkLst>
        </pc:cxnChg>
        <pc:cxnChg chg="mod">
          <ac:chgData name="Thùy Linh Lý Nguyên" userId="38e327821c2ae136" providerId="LiveId" clId="{71182D9A-C735-461C-BDB1-2EEC3B3A228D}" dt="2023-11-25T08:49:59.137" v="1322" actId="208"/>
          <ac:cxnSpMkLst>
            <pc:docMk/>
            <pc:sldMk cId="3442339357" sldId="263"/>
            <ac:cxnSpMk id="63" creationId="{AACB45CB-C0E5-84AD-8C2C-752EB7A649E6}"/>
          </ac:cxnSpMkLst>
        </pc:cxnChg>
        <pc:cxnChg chg="mod">
          <ac:chgData name="Thùy Linh Lý Nguyên" userId="38e327821c2ae136" providerId="LiveId" clId="{71182D9A-C735-461C-BDB1-2EEC3B3A228D}" dt="2023-11-25T08:49:59.137" v="1322" actId="208"/>
          <ac:cxnSpMkLst>
            <pc:docMk/>
            <pc:sldMk cId="3442339357" sldId="263"/>
            <ac:cxnSpMk id="66" creationId="{E518E1CF-781C-CB70-E823-37D2CD26E3D9}"/>
          </ac:cxnSpMkLst>
        </pc:cxnChg>
      </pc:sldChg>
      <pc:sldChg chg="add del">
        <pc:chgData name="Thùy Linh Lý Nguyên" userId="38e327821c2ae136" providerId="LiveId" clId="{71182D9A-C735-461C-BDB1-2EEC3B3A228D}" dt="2023-11-25T08:46:36.655" v="1313" actId="2890"/>
        <pc:sldMkLst>
          <pc:docMk/>
          <pc:sldMk cId="4217040562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506D5-7575-7F6E-A4E3-AC4F99723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029E6-3322-D7BC-EADC-821A409F9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BB9DE-379E-EEE3-CB56-9AC57CBCD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BD9A-4F1E-4703-8EA6-FB1EEFAFBB42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ABC98-B8A1-7CCA-72FC-B03BAE393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0E486-9B3B-B93A-1F5F-39C6B739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A41B-7B86-4DD6-9375-13D940F20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0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3905C-78C6-6B1E-9BA6-7CED7B77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28901-A7E9-DA76-BE14-3A08CBDCF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6EA0E-D544-12AA-D89C-23DC17DFC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BD9A-4F1E-4703-8EA6-FB1EEFAFBB42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90258-6F54-3F57-7C72-1072841A1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43B3C-FD14-E57B-23C4-B04F419CF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A41B-7B86-4DD6-9375-13D940F20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78BD3F-2131-0B1B-4EDD-6B0AF907E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92A98-26D6-C783-5BEE-56ECA2597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249C6-513C-E903-D974-ECF04A54F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BD9A-4F1E-4703-8EA6-FB1EEFAFBB42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7FA01-81BE-0CD4-F9C1-A256F25F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2235F-A39B-66A8-928D-6D242225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A41B-7B86-4DD6-9375-13D940F20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1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B7F3D-85F5-063C-ED97-4357DF93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E3F8A-2D8A-ADB4-71CF-AB2DF9555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B15FB-1EA0-0706-5788-B3FA9500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BD9A-4F1E-4703-8EA6-FB1EEFAFBB42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23D8-FE61-DFDA-8611-EE965BDA2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43D78-07A9-F1A6-9E49-70E90552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A41B-7B86-4DD6-9375-13D940F20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0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10E8-2F38-B965-63CA-7F8F9014E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349E5-FB73-8466-47B1-59E59AA48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B2ED-2FE4-5591-ACF6-01E1CE3CF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BD9A-4F1E-4703-8EA6-FB1EEFAFBB42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324A4-527B-5457-6E34-006370BB0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858FF-B208-313A-0E52-9F6F14B07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A41B-7B86-4DD6-9375-13D940F20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97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C2246-E42B-7259-8139-C0410A40C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FC396-50F3-E605-1A51-F27E020A9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37DBD-4542-4B9D-6DFE-344B447A0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CF1F3-C721-631B-ED31-1D524F1D5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BD9A-4F1E-4703-8EA6-FB1EEFAFBB42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7383E-6ABD-DB69-E012-80705BEF4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855B8-6848-ED75-7FB0-609783BD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A41B-7B86-4DD6-9375-13D940F20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1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CE01F-AE8A-4280-859B-76ED13548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9DF4E-EFDC-4EE2-5680-2D2813B92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5BEF8-CECE-77D2-E681-93F9BCF72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E5C277-4869-2E56-983A-ECA2B74C7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0DE4B-2508-C734-DD08-A576076A2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6173D6-C9EA-5FFB-23D6-E4F50BC54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BD9A-4F1E-4703-8EA6-FB1EEFAFBB42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044EE-B681-2AFF-C8FC-BBB10EEF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C50A48-4F53-81B7-F5C8-273BDC12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A41B-7B86-4DD6-9375-13D940F20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44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FEBCB-946B-FD58-DD99-06F202715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D3FAF7-CCE1-865F-350D-B432EA30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BD9A-4F1E-4703-8EA6-FB1EEFAFBB42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956B6-DC3A-564B-E25E-FCD40710F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7AA99-53DC-8F85-8390-B53D12F1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A41B-7B86-4DD6-9375-13D940F20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5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FDCD03-32B9-4A8A-40C6-2E18B064F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BD9A-4F1E-4703-8EA6-FB1EEFAFBB42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94004A-FF50-31BD-7713-9D9B21A3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F8E23-EB04-80BD-10E0-22B73658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A41B-7B86-4DD6-9375-13D940F20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8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CF1B4-608A-E290-0B65-45AFA2C98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06B97-A7BA-A20F-D8ED-2C803A390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6637C-44B9-674D-653A-B2650EAD6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3E92B-3215-EA83-9899-837580D00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BD9A-4F1E-4703-8EA6-FB1EEFAFBB42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93B83-DB9C-B171-D30A-C358686B8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25EB8-8B29-F348-FA6B-6B5DBECB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A41B-7B86-4DD6-9375-13D940F20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2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8F93-62A5-183F-0F4F-E862E64A1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472BCD-9A9C-95AC-82F7-2B6084057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A4E00-9331-72FA-41A0-610A98B07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AE8E7-C0E9-4B2D-6B12-3990EDF55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BD9A-4F1E-4703-8EA6-FB1EEFAFBB42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2E393-21E9-60A7-6A13-61A1180F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A2B18-76D2-CECB-77AB-CDCF999D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A41B-7B86-4DD6-9375-13D940F20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1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BD5280-086A-D596-6831-A76BD47D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41037-1FA1-2FE8-338D-E171485A2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E2A37-5175-760B-1049-004038578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ABD9A-4F1E-4703-8EA6-FB1EEFAFBB42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F0019-ACAC-FE8F-A81D-A4C9ACCE7B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3229B-3453-CE3D-362F-AFE4C4E90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0A41B-7B86-4DD6-9375-13D940F20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9F031CE-1797-DB69-26CD-5F9DA56BD9E6}"/>
              </a:ext>
            </a:extLst>
          </p:cNvPr>
          <p:cNvSpPr/>
          <p:nvPr/>
        </p:nvSpPr>
        <p:spPr>
          <a:xfrm>
            <a:off x="4561840" y="2210470"/>
            <a:ext cx="451966" cy="4523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BCA534-F708-FEDE-FE51-12F4EEDE714B}"/>
              </a:ext>
            </a:extLst>
          </p:cNvPr>
          <p:cNvSpPr/>
          <p:nvPr/>
        </p:nvSpPr>
        <p:spPr>
          <a:xfrm>
            <a:off x="6124575" y="4274765"/>
            <a:ext cx="451966" cy="4523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90F5F1E-0F1E-9237-7668-EE7FC2B336CF}"/>
              </a:ext>
            </a:extLst>
          </p:cNvPr>
          <p:cNvSpPr/>
          <p:nvPr/>
        </p:nvSpPr>
        <p:spPr>
          <a:xfrm>
            <a:off x="5062980" y="3759394"/>
            <a:ext cx="451966" cy="4523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17916B-B68C-479C-21FC-6A40045F3567}"/>
              </a:ext>
            </a:extLst>
          </p:cNvPr>
          <p:cNvSpPr/>
          <p:nvPr/>
        </p:nvSpPr>
        <p:spPr>
          <a:xfrm>
            <a:off x="7259277" y="4048595"/>
            <a:ext cx="451966" cy="4523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284E00-C7C3-72C3-45FE-F60F1CFC4747}"/>
              </a:ext>
            </a:extLst>
          </p:cNvPr>
          <p:cNvSpPr/>
          <p:nvPr/>
        </p:nvSpPr>
        <p:spPr>
          <a:xfrm>
            <a:off x="8661194" y="3759392"/>
            <a:ext cx="451966" cy="4523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8320119-4068-5AAC-A969-39AA169A14C0}"/>
              </a:ext>
            </a:extLst>
          </p:cNvPr>
          <p:cNvSpPr/>
          <p:nvPr/>
        </p:nvSpPr>
        <p:spPr>
          <a:xfrm>
            <a:off x="8501399" y="1824375"/>
            <a:ext cx="451966" cy="4523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J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781DA1-F00A-7B1A-8612-E9CEEB496522}"/>
              </a:ext>
            </a:extLst>
          </p:cNvPr>
          <p:cNvSpPr/>
          <p:nvPr/>
        </p:nvSpPr>
        <p:spPr>
          <a:xfrm>
            <a:off x="6124576" y="2618265"/>
            <a:ext cx="451966" cy="4523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B910B8E-B5F6-F307-C40D-157E946C35C0}"/>
              </a:ext>
            </a:extLst>
          </p:cNvPr>
          <p:cNvSpPr/>
          <p:nvPr/>
        </p:nvSpPr>
        <p:spPr>
          <a:xfrm>
            <a:off x="5964781" y="1069341"/>
            <a:ext cx="451966" cy="4523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5EAD8D-5DD4-6D6D-2BCC-A261AC3AE3B1}"/>
              </a:ext>
            </a:extLst>
          </p:cNvPr>
          <p:cNvSpPr/>
          <p:nvPr/>
        </p:nvSpPr>
        <p:spPr>
          <a:xfrm>
            <a:off x="8501399" y="746077"/>
            <a:ext cx="451966" cy="4523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K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9BFF05-9C03-6FE6-BE08-F8DA6C67BFF2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5013806" y="2436640"/>
            <a:ext cx="1110769" cy="4077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FDD8B7-C45D-1672-F20B-8A834D51F53D}"/>
              </a:ext>
            </a:extLst>
          </p:cNvPr>
          <p:cNvCxnSpPr>
            <a:cxnSpLocks/>
            <a:stCxn id="14" idx="2"/>
            <a:endCxn id="4" idx="7"/>
          </p:cNvCxnSpPr>
          <p:nvPr/>
        </p:nvCxnSpPr>
        <p:spPr>
          <a:xfrm flipH="1">
            <a:off x="4947618" y="1295510"/>
            <a:ext cx="1017163" cy="9812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58B893-8EA0-82E2-FBFC-E0B212387CDE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>
            <a:off x="6190764" y="1521679"/>
            <a:ext cx="159795" cy="10965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FE185E-BD75-A24C-BF0A-57AC3CD74F7F}"/>
              </a:ext>
            </a:extLst>
          </p:cNvPr>
          <p:cNvCxnSpPr>
            <a:cxnSpLocks/>
            <a:stCxn id="4" idx="4"/>
            <a:endCxn id="8" idx="1"/>
          </p:cNvCxnSpPr>
          <p:nvPr/>
        </p:nvCxnSpPr>
        <p:spPr>
          <a:xfrm>
            <a:off x="4787823" y="2662809"/>
            <a:ext cx="341345" cy="11628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E3FE28-FF0F-8EF7-688F-A352F05D0E2F}"/>
              </a:ext>
            </a:extLst>
          </p:cNvPr>
          <p:cNvCxnSpPr>
            <a:cxnSpLocks/>
            <a:stCxn id="14" idx="6"/>
            <a:endCxn id="49" idx="2"/>
          </p:cNvCxnSpPr>
          <p:nvPr/>
        </p:nvCxnSpPr>
        <p:spPr>
          <a:xfrm>
            <a:off x="6416747" y="1295510"/>
            <a:ext cx="886795" cy="2890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6E399D-B212-E5CA-DF4E-8823C3F38D33}"/>
              </a:ext>
            </a:extLst>
          </p:cNvPr>
          <p:cNvCxnSpPr>
            <a:cxnSpLocks/>
            <a:stCxn id="13" idx="5"/>
            <a:endCxn id="10" idx="1"/>
          </p:cNvCxnSpPr>
          <p:nvPr/>
        </p:nvCxnSpPr>
        <p:spPr>
          <a:xfrm>
            <a:off x="6510353" y="3004360"/>
            <a:ext cx="815112" cy="11104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9E6CD99-DF7E-39F1-D5B9-84019436897D}"/>
              </a:ext>
            </a:extLst>
          </p:cNvPr>
          <p:cNvCxnSpPr>
            <a:cxnSpLocks/>
            <a:stCxn id="16" idx="4"/>
            <a:endCxn id="12" idx="0"/>
          </p:cNvCxnSpPr>
          <p:nvPr/>
        </p:nvCxnSpPr>
        <p:spPr>
          <a:xfrm>
            <a:off x="8727382" y="1198416"/>
            <a:ext cx="1" cy="6259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54F9E40-8508-9FD9-8E7F-EE4D8E30B5CF}"/>
              </a:ext>
            </a:extLst>
          </p:cNvPr>
          <p:cNvCxnSpPr>
            <a:cxnSpLocks/>
            <a:stCxn id="8" idx="6"/>
            <a:endCxn id="7" idx="1"/>
          </p:cNvCxnSpPr>
          <p:nvPr/>
        </p:nvCxnSpPr>
        <p:spPr>
          <a:xfrm>
            <a:off x="5514946" y="3985564"/>
            <a:ext cx="675817" cy="3554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312F0C8-9B07-0EDF-775B-6E7FB7E3F9D6}"/>
              </a:ext>
            </a:extLst>
          </p:cNvPr>
          <p:cNvCxnSpPr>
            <a:cxnSpLocks/>
            <a:stCxn id="7" idx="0"/>
            <a:endCxn id="13" idx="4"/>
          </p:cNvCxnSpPr>
          <p:nvPr/>
        </p:nvCxnSpPr>
        <p:spPr>
          <a:xfrm flipV="1">
            <a:off x="6350558" y="3070604"/>
            <a:ext cx="1" cy="1204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E2E7742-59CC-50E8-8ADF-D933B4A39D77}"/>
              </a:ext>
            </a:extLst>
          </p:cNvPr>
          <p:cNvCxnSpPr>
            <a:cxnSpLocks/>
            <a:stCxn id="10" idx="6"/>
            <a:endCxn id="11" idx="3"/>
          </p:cNvCxnSpPr>
          <p:nvPr/>
        </p:nvCxnSpPr>
        <p:spPr>
          <a:xfrm flipV="1">
            <a:off x="7711243" y="4145487"/>
            <a:ext cx="1016139" cy="1292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51B2FA1-4C00-85B6-4552-1E912D71784B}"/>
              </a:ext>
            </a:extLst>
          </p:cNvPr>
          <p:cNvCxnSpPr>
            <a:cxnSpLocks/>
            <a:stCxn id="54" idx="7"/>
            <a:endCxn id="12" idx="3"/>
          </p:cNvCxnSpPr>
          <p:nvPr/>
        </p:nvCxnSpPr>
        <p:spPr>
          <a:xfrm flipV="1">
            <a:off x="8034624" y="2210470"/>
            <a:ext cx="532964" cy="4077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11134C9-5C01-3FC8-E809-03978EF77588}"/>
              </a:ext>
            </a:extLst>
          </p:cNvPr>
          <p:cNvCxnSpPr>
            <a:cxnSpLocks/>
            <a:stCxn id="49" idx="6"/>
            <a:endCxn id="12" idx="1"/>
          </p:cNvCxnSpPr>
          <p:nvPr/>
        </p:nvCxnSpPr>
        <p:spPr>
          <a:xfrm>
            <a:off x="7755508" y="1584512"/>
            <a:ext cx="812080" cy="3061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B94C52DB-20D1-AD71-CB17-356BD9B06F18}"/>
              </a:ext>
            </a:extLst>
          </p:cNvPr>
          <p:cNvSpPr/>
          <p:nvPr/>
        </p:nvSpPr>
        <p:spPr>
          <a:xfrm>
            <a:off x="9565794" y="2976789"/>
            <a:ext cx="451966" cy="4523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C5A456-040B-021E-1DAD-E00732C53167}"/>
              </a:ext>
            </a:extLst>
          </p:cNvPr>
          <p:cNvSpPr/>
          <p:nvPr/>
        </p:nvSpPr>
        <p:spPr>
          <a:xfrm>
            <a:off x="9405999" y="1440011"/>
            <a:ext cx="451966" cy="4523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M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37EB206-3C67-EA1E-FA46-321A409536C9}"/>
              </a:ext>
            </a:extLst>
          </p:cNvPr>
          <p:cNvSpPr/>
          <p:nvPr/>
        </p:nvSpPr>
        <p:spPr>
          <a:xfrm>
            <a:off x="7303542" y="1358342"/>
            <a:ext cx="451966" cy="4523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F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6F35D50-38BA-0A2E-1528-3489034789DC}"/>
              </a:ext>
            </a:extLst>
          </p:cNvPr>
          <p:cNvCxnSpPr>
            <a:cxnSpLocks/>
            <a:stCxn id="49" idx="7"/>
            <a:endCxn id="16" idx="2"/>
          </p:cNvCxnSpPr>
          <p:nvPr/>
        </p:nvCxnSpPr>
        <p:spPr>
          <a:xfrm flipV="1">
            <a:off x="7689320" y="972247"/>
            <a:ext cx="812079" cy="4523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D1B844D-C85A-9922-4A35-A4CC7CCB9AD1}"/>
              </a:ext>
            </a:extLst>
          </p:cNvPr>
          <p:cNvSpPr/>
          <p:nvPr/>
        </p:nvSpPr>
        <p:spPr>
          <a:xfrm>
            <a:off x="7648846" y="2552021"/>
            <a:ext cx="451966" cy="4523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H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0E92439-B19A-CAA1-F239-66589277CBB1}"/>
              </a:ext>
            </a:extLst>
          </p:cNvPr>
          <p:cNvCxnSpPr>
            <a:cxnSpLocks/>
            <a:stCxn id="13" idx="6"/>
            <a:endCxn id="54" idx="2"/>
          </p:cNvCxnSpPr>
          <p:nvPr/>
        </p:nvCxnSpPr>
        <p:spPr>
          <a:xfrm flipV="1">
            <a:off x="6576542" y="2778191"/>
            <a:ext cx="1072304" cy="662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B0ECF7D-ECE4-8196-4B19-BF5710AA8ED4}"/>
              </a:ext>
            </a:extLst>
          </p:cNvPr>
          <p:cNvCxnSpPr>
            <a:cxnSpLocks/>
            <a:stCxn id="54" idx="5"/>
            <a:endCxn id="11" idx="1"/>
          </p:cNvCxnSpPr>
          <p:nvPr/>
        </p:nvCxnSpPr>
        <p:spPr>
          <a:xfrm>
            <a:off x="8034624" y="2938116"/>
            <a:ext cx="692759" cy="887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34148DB-06FF-8F1B-0459-09F38C96EDC4}"/>
              </a:ext>
            </a:extLst>
          </p:cNvPr>
          <p:cNvCxnSpPr>
            <a:cxnSpLocks/>
            <a:stCxn id="12" idx="5"/>
            <a:endCxn id="3" idx="1"/>
          </p:cNvCxnSpPr>
          <p:nvPr/>
        </p:nvCxnSpPr>
        <p:spPr>
          <a:xfrm>
            <a:off x="8887177" y="2210470"/>
            <a:ext cx="744805" cy="832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D2DB3A0-F865-69DD-04C8-A61F96B2E1ED}"/>
              </a:ext>
            </a:extLst>
          </p:cNvPr>
          <p:cNvCxnSpPr>
            <a:cxnSpLocks/>
            <a:stCxn id="11" idx="7"/>
            <a:endCxn id="3" idx="3"/>
          </p:cNvCxnSpPr>
          <p:nvPr/>
        </p:nvCxnSpPr>
        <p:spPr>
          <a:xfrm flipV="1">
            <a:off x="9046971" y="3362884"/>
            <a:ext cx="585011" cy="4627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084A87E-C2D3-D46A-D717-8F2F9B63E94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8953365" y="1666181"/>
            <a:ext cx="452634" cy="312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804087F8-68F1-6C01-9201-1695CC0BDB24}"/>
              </a:ext>
            </a:extLst>
          </p:cNvPr>
          <p:cNvSpPr txBox="1"/>
          <p:nvPr/>
        </p:nvSpPr>
        <p:spPr>
          <a:xfrm>
            <a:off x="1931840" y="1666180"/>
            <a:ext cx="1293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Stack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773AA14-E87C-C414-BE42-7AB7B7A7C8D5}"/>
              </a:ext>
            </a:extLst>
          </p:cNvPr>
          <p:cNvSpPr txBox="1"/>
          <p:nvPr/>
        </p:nvSpPr>
        <p:spPr>
          <a:xfrm>
            <a:off x="4798088" y="5308314"/>
            <a:ext cx="4447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Topological ordering: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564CACEF-3755-6E6B-A288-807CD224C044}"/>
              </a:ext>
            </a:extLst>
          </p:cNvPr>
          <p:cNvSpPr/>
          <p:nvPr/>
        </p:nvSpPr>
        <p:spPr>
          <a:xfrm>
            <a:off x="2193240" y="2276714"/>
            <a:ext cx="451966" cy="4523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H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22C22E9-5200-C6EE-457B-6F9B39F9D121}"/>
              </a:ext>
            </a:extLst>
          </p:cNvPr>
          <p:cNvSpPr/>
          <p:nvPr/>
        </p:nvSpPr>
        <p:spPr>
          <a:xfrm>
            <a:off x="2193240" y="2747710"/>
            <a:ext cx="451966" cy="4523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J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9E6401F-BE74-4B00-4EF9-9EA0F09056E3}"/>
              </a:ext>
            </a:extLst>
          </p:cNvPr>
          <p:cNvSpPr/>
          <p:nvPr/>
        </p:nvSpPr>
        <p:spPr>
          <a:xfrm>
            <a:off x="2193240" y="3202958"/>
            <a:ext cx="451966" cy="4523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M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AD52146-600E-3BA9-9789-8B1FB3E6F4B0}"/>
              </a:ext>
            </a:extLst>
          </p:cNvPr>
          <p:cNvSpPr/>
          <p:nvPr/>
        </p:nvSpPr>
        <p:spPr>
          <a:xfrm>
            <a:off x="2193240" y="3197139"/>
            <a:ext cx="451966" cy="4523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L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2818AD-A149-6610-DDCF-1036D5653074}"/>
              </a:ext>
            </a:extLst>
          </p:cNvPr>
          <p:cNvSpPr txBox="1"/>
          <p:nvPr/>
        </p:nvSpPr>
        <p:spPr>
          <a:xfrm>
            <a:off x="9321540" y="5824847"/>
            <a:ext cx="45196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M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435DBF0-8ABE-5526-7760-76BA26B022C2}"/>
              </a:ext>
            </a:extLst>
          </p:cNvPr>
          <p:cNvSpPr txBox="1"/>
          <p:nvPr/>
        </p:nvSpPr>
        <p:spPr>
          <a:xfrm>
            <a:off x="8869574" y="5825438"/>
            <a:ext cx="45196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L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9D44D2D-7658-FE3D-E1F1-96A3B4353F3E}"/>
              </a:ext>
            </a:extLst>
          </p:cNvPr>
          <p:cNvSpPr txBox="1"/>
          <p:nvPr/>
        </p:nvSpPr>
        <p:spPr>
          <a:xfrm>
            <a:off x="8418037" y="5825831"/>
            <a:ext cx="45196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J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476FD86-CB98-869F-B608-88FC0EB1B084}"/>
              </a:ext>
            </a:extLst>
          </p:cNvPr>
          <p:cNvSpPr/>
          <p:nvPr/>
        </p:nvSpPr>
        <p:spPr>
          <a:xfrm>
            <a:off x="2193240" y="2743345"/>
            <a:ext cx="451966" cy="4523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D9F0069-C0BB-295D-1424-A1E14E47713D}"/>
              </a:ext>
            </a:extLst>
          </p:cNvPr>
          <p:cNvSpPr txBox="1"/>
          <p:nvPr/>
        </p:nvSpPr>
        <p:spPr>
          <a:xfrm>
            <a:off x="7968945" y="5825831"/>
            <a:ext cx="45196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F3BA540-B0AE-5E1E-0FB6-BCD9FD7D7642}"/>
              </a:ext>
            </a:extLst>
          </p:cNvPr>
          <p:cNvSpPr txBox="1"/>
          <p:nvPr/>
        </p:nvSpPr>
        <p:spPr>
          <a:xfrm>
            <a:off x="7516635" y="5825831"/>
            <a:ext cx="45196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H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C17A85C-DF60-7276-1C6A-DADE30B6E3C8}"/>
              </a:ext>
            </a:extLst>
          </p:cNvPr>
          <p:cNvSpPr/>
          <p:nvPr/>
        </p:nvSpPr>
        <p:spPr>
          <a:xfrm>
            <a:off x="2195995" y="2277912"/>
            <a:ext cx="451966" cy="4523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1924CF5-6A89-8AD2-5C3F-A13188285303}"/>
              </a:ext>
            </a:extLst>
          </p:cNvPr>
          <p:cNvSpPr/>
          <p:nvPr/>
        </p:nvSpPr>
        <p:spPr>
          <a:xfrm>
            <a:off x="2199506" y="2730250"/>
            <a:ext cx="451966" cy="4523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36595BFF-10A7-F2D2-1A5D-68604108B9AA}"/>
              </a:ext>
            </a:extLst>
          </p:cNvPr>
          <p:cNvSpPr/>
          <p:nvPr/>
        </p:nvSpPr>
        <p:spPr>
          <a:xfrm>
            <a:off x="2195995" y="3189864"/>
            <a:ext cx="451966" cy="4523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F7A54E1A-8CA9-DC16-4E05-BFF87A0475FC}"/>
              </a:ext>
            </a:extLst>
          </p:cNvPr>
          <p:cNvSpPr/>
          <p:nvPr/>
        </p:nvSpPr>
        <p:spPr>
          <a:xfrm>
            <a:off x="2195995" y="3649478"/>
            <a:ext cx="451966" cy="4523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D482C3D-D3E9-D9E0-6A29-E89C75C9F4A0}"/>
              </a:ext>
            </a:extLst>
          </p:cNvPr>
          <p:cNvSpPr txBox="1"/>
          <p:nvPr/>
        </p:nvSpPr>
        <p:spPr>
          <a:xfrm>
            <a:off x="7065072" y="5823914"/>
            <a:ext cx="45196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530332F-275D-76B7-8562-BA5A5C48C041}"/>
              </a:ext>
            </a:extLst>
          </p:cNvPr>
          <p:cNvSpPr txBox="1"/>
          <p:nvPr/>
        </p:nvSpPr>
        <p:spPr>
          <a:xfrm>
            <a:off x="6610335" y="5824847"/>
            <a:ext cx="45196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4043F6B-D602-9D98-79D9-12A2E1DFD136}"/>
              </a:ext>
            </a:extLst>
          </p:cNvPr>
          <p:cNvSpPr txBox="1"/>
          <p:nvPr/>
        </p:nvSpPr>
        <p:spPr>
          <a:xfrm>
            <a:off x="6156637" y="5825606"/>
            <a:ext cx="45196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7CDAA16-DF64-FAFA-3810-58CF7AC6A3EA}"/>
              </a:ext>
            </a:extLst>
          </p:cNvPr>
          <p:cNvSpPr/>
          <p:nvPr/>
        </p:nvSpPr>
        <p:spPr>
          <a:xfrm>
            <a:off x="2198325" y="2737525"/>
            <a:ext cx="451966" cy="4523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F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0A327CFB-C1A7-BEC8-15AF-AC5DD2A15153}"/>
              </a:ext>
            </a:extLst>
          </p:cNvPr>
          <p:cNvSpPr/>
          <p:nvPr/>
        </p:nvSpPr>
        <p:spPr>
          <a:xfrm>
            <a:off x="2193665" y="3182589"/>
            <a:ext cx="451966" cy="4523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K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5BB5E2B-DBF3-C613-40C4-F73093CB6BC4}"/>
              </a:ext>
            </a:extLst>
          </p:cNvPr>
          <p:cNvSpPr txBox="1"/>
          <p:nvPr/>
        </p:nvSpPr>
        <p:spPr>
          <a:xfrm>
            <a:off x="5706791" y="5823675"/>
            <a:ext cx="45196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K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D467A02-21D4-61D8-2220-610F187CFC6B}"/>
              </a:ext>
            </a:extLst>
          </p:cNvPr>
          <p:cNvSpPr txBox="1"/>
          <p:nvPr/>
        </p:nvSpPr>
        <p:spPr>
          <a:xfrm>
            <a:off x="5254132" y="5823685"/>
            <a:ext cx="45196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F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5849BC1-E43D-F274-3698-C633C1562E91}"/>
              </a:ext>
            </a:extLst>
          </p:cNvPr>
          <p:cNvSpPr txBox="1"/>
          <p:nvPr/>
        </p:nvSpPr>
        <p:spPr>
          <a:xfrm>
            <a:off x="4799915" y="5823685"/>
            <a:ext cx="45196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FD70B56-5F17-6D07-F848-FB27322C09E4}"/>
              </a:ext>
            </a:extLst>
          </p:cNvPr>
          <p:cNvSpPr/>
          <p:nvPr/>
        </p:nvSpPr>
        <p:spPr>
          <a:xfrm>
            <a:off x="2197012" y="2267226"/>
            <a:ext cx="451966" cy="4523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651190-CED4-9F80-646C-BFEB64B81A96}"/>
              </a:ext>
            </a:extLst>
          </p:cNvPr>
          <p:cNvSpPr/>
          <p:nvPr/>
        </p:nvSpPr>
        <p:spPr>
          <a:xfrm>
            <a:off x="2197012" y="2735903"/>
            <a:ext cx="451966" cy="4523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B8E464-C9DF-668E-F546-58657129C9A9}"/>
              </a:ext>
            </a:extLst>
          </p:cNvPr>
          <p:cNvSpPr txBox="1"/>
          <p:nvPr/>
        </p:nvSpPr>
        <p:spPr>
          <a:xfrm>
            <a:off x="4354413" y="5823685"/>
            <a:ext cx="45196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32BC20-6B4D-0353-5B68-0C9EF16BA103}"/>
              </a:ext>
            </a:extLst>
          </p:cNvPr>
          <p:cNvSpPr txBox="1"/>
          <p:nvPr/>
        </p:nvSpPr>
        <p:spPr>
          <a:xfrm>
            <a:off x="3906287" y="5823685"/>
            <a:ext cx="45196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582D09-B54B-C81C-DFB9-1F34CC7F7772}"/>
              </a:ext>
            </a:extLst>
          </p:cNvPr>
          <p:cNvSpPr txBox="1"/>
          <p:nvPr/>
        </p:nvSpPr>
        <p:spPr>
          <a:xfrm>
            <a:off x="277821" y="283057"/>
            <a:ext cx="6072737" cy="52322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Topological Sort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85102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99AD5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99AD5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99AD5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8C3D2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99AD5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8C3D2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8C3D2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99AD5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8C3D2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8C3D2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99AD5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99AD5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99AD5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99AD5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8C3D2"/>
                                      </p:to>
                                    </p:animClr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8C3D2"/>
                                      </p:to>
                                    </p:animClr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8C3D2"/>
                                      </p:to>
                                    </p:animClr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99AD5"/>
                                      </p:to>
                                    </p:animClr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99AD5"/>
                                      </p:to>
                                    </p:animClr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8C3D2"/>
                                      </p:to>
                                    </p:animClr>
                                    <p:set>
                                      <p:cBhvr>
                                        <p:cTn id="20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8C3D2"/>
                                      </p:to>
                                    </p:animClr>
                                    <p:set>
                                      <p:cBhvr>
                                        <p:cTn id="2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8C3D2"/>
                                      </p:to>
                                    </p:animClr>
                                    <p:set>
                                      <p:cBhvr>
                                        <p:cTn id="2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99AD5"/>
                                      </p:to>
                                    </p:animClr>
                                    <p:set>
                                      <p:cBhvr>
                                        <p:cTn id="2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99AD5"/>
                                      </p:to>
                                    </p:animClr>
                                    <p:set>
                                      <p:cBhvr>
                                        <p:cTn id="2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8C3D2"/>
                                      </p:to>
                                    </p:animClr>
                                    <p:set>
                                      <p:cBhvr>
                                        <p:cTn id="2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8C3D2"/>
                                      </p:to>
                                    </p:animClr>
                                    <p:set>
                                      <p:cBhvr>
                                        <p:cTn id="2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97" grpId="0" animBg="1"/>
      <p:bldP spid="98" grpId="0" animBg="1"/>
      <p:bldP spid="98" grpId="1" animBg="1"/>
      <p:bldP spid="99" grpId="0" animBg="1"/>
      <p:bldP spid="100" grpId="0" animBg="1"/>
      <p:bldP spid="100" grpId="1" animBg="1"/>
      <p:bldP spid="114" grpId="0" animBg="1"/>
      <p:bldP spid="115" grpId="0" animBg="1"/>
      <p:bldP spid="116" grpId="0" animBg="1"/>
      <p:bldP spid="117" grpId="0" animBg="1"/>
      <p:bldP spid="117" grpId="1" animBg="1"/>
      <p:bldP spid="118" grpId="0" animBg="1"/>
      <p:bldP spid="119" grpId="0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4" grpId="0" animBg="1"/>
      <p:bldP spid="125" grpId="0" animBg="1"/>
      <p:bldP spid="126" grpId="0" animBg="1"/>
      <p:bldP spid="127" grpId="0" animBg="1"/>
      <p:bldP spid="127" grpId="1" animBg="1"/>
      <p:bldP spid="128" grpId="0" animBg="1"/>
      <p:bldP spid="128" grpId="1" animBg="1"/>
      <p:bldP spid="129" grpId="0" animBg="1"/>
      <p:bldP spid="130" grpId="0" animBg="1"/>
      <p:bldP spid="131" grpId="0" animBg="1"/>
      <p:bldP spid="2" grpId="0" animBg="1"/>
      <p:bldP spid="2" grpId="1" animBg="1"/>
      <p:bldP spid="6" grpId="0" animBg="1"/>
      <p:bldP spid="6" grpId="1" animBg="1"/>
      <p:bldP spid="9" grpId="0" animBg="1"/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30C475-F011-40C1-EF8F-6E18A77EDE9B}"/>
              </a:ext>
            </a:extLst>
          </p:cNvPr>
          <p:cNvSpPr txBox="1"/>
          <p:nvPr/>
        </p:nvSpPr>
        <p:spPr>
          <a:xfrm>
            <a:off x="277821" y="283057"/>
            <a:ext cx="7621039" cy="52322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Ford-Fulkerson Algorithm Visualization</a:t>
            </a:r>
          </a:p>
        </p:txBody>
      </p:sp>
      <p:sp>
        <p:nvSpPr>
          <p:cNvPr id="16" name="V3">
            <a:extLst>
              <a:ext uri="{FF2B5EF4-FFF2-40B4-BE49-F238E27FC236}">
                <a16:creationId xmlns:a16="http://schemas.microsoft.com/office/drawing/2014/main" id="{880822FF-025D-D95D-0E3A-CD350C819576}"/>
              </a:ext>
            </a:extLst>
          </p:cNvPr>
          <p:cNvSpPr/>
          <p:nvPr/>
        </p:nvSpPr>
        <p:spPr>
          <a:xfrm>
            <a:off x="8170213" y="1461793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7" name="V4">
            <a:extLst>
              <a:ext uri="{FF2B5EF4-FFF2-40B4-BE49-F238E27FC236}">
                <a16:creationId xmlns:a16="http://schemas.microsoft.com/office/drawing/2014/main" id="{8D7C8619-FA85-2EEF-C461-244D35F81978}"/>
              </a:ext>
            </a:extLst>
          </p:cNvPr>
          <p:cNvSpPr/>
          <p:nvPr/>
        </p:nvSpPr>
        <p:spPr>
          <a:xfrm>
            <a:off x="8170213" y="4231250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1" name="V0">
            <a:extLst>
              <a:ext uri="{FF2B5EF4-FFF2-40B4-BE49-F238E27FC236}">
                <a16:creationId xmlns:a16="http://schemas.microsoft.com/office/drawing/2014/main" id="{5804F34F-5BF7-CD92-5918-971001E9CB41}"/>
              </a:ext>
            </a:extLst>
          </p:cNvPr>
          <p:cNvSpPr/>
          <p:nvPr/>
        </p:nvSpPr>
        <p:spPr>
          <a:xfrm>
            <a:off x="3373397" y="1461793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2" name="V2">
            <a:extLst>
              <a:ext uri="{FF2B5EF4-FFF2-40B4-BE49-F238E27FC236}">
                <a16:creationId xmlns:a16="http://schemas.microsoft.com/office/drawing/2014/main" id="{9DD2F7D0-9CF3-0E36-23A9-9D61BE1A50CB}"/>
              </a:ext>
            </a:extLst>
          </p:cNvPr>
          <p:cNvSpPr/>
          <p:nvPr/>
        </p:nvSpPr>
        <p:spPr>
          <a:xfrm>
            <a:off x="5771804" y="2847749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3" name="V1">
            <a:extLst>
              <a:ext uri="{FF2B5EF4-FFF2-40B4-BE49-F238E27FC236}">
                <a16:creationId xmlns:a16="http://schemas.microsoft.com/office/drawing/2014/main" id="{89EEE6F4-E4D3-9D2B-C142-C335A4ACE333}"/>
              </a:ext>
            </a:extLst>
          </p:cNvPr>
          <p:cNvSpPr/>
          <p:nvPr/>
        </p:nvSpPr>
        <p:spPr>
          <a:xfrm>
            <a:off x="3373395" y="4233705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2" name="Vs">
            <a:extLst>
              <a:ext uri="{FF2B5EF4-FFF2-40B4-BE49-F238E27FC236}">
                <a16:creationId xmlns:a16="http://schemas.microsoft.com/office/drawing/2014/main" id="{9A78E7B8-69CD-B13F-8BD7-C08322BBCDD9}"/>
              </a:ext>
            </a:extLst>
          </p:cNvPr>
          <p:cNvSpPr/>
          <p:nvPr/>
        </p:nvSpPr>
        <p:spPr>
          <a:xfrm>
            <a:off x="1013047" y="2838123"/>
            <a:ext cx="652249" cy="6723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64" name="Vt">
            <a:extLst>
              <a:ext uri="{FF2B5EF4-FFF2-40B4-BE49-F238E27FC236}">
                <a16:creationId xmlns:a16="http://schemas.microsoft.com/office/drawing/2014/main" id="{8C4CB6E8-2DA4-7E5C-1FCD-E1CCCF0C63F7}"/>
              </a:ext>
            </a:extLst>
          </p:cNvPr>
          <p:cNvSpPr/>
          <p:nvPr/>
        </p:nvSpPr>
        <p:spPr>
          <a:xfrm>
            <a:off x="10526704" y="2838123"/>
            <a:ext cx="652249" cy="6723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t</a:t>
            </a:r>
          </a:p>
        </p:txBody>
      </p:sp>
      <p:cxnSp>
        <p:nvCxnSpPr>
          <p:cNvPr id="237" name="Es0">
            <a:extLst>
              <a:ext uri="{FF2B5EF4-FFF2-40B4-BE49-F238E27FC236}">
                <a16:creationId xmlns:a16="http://schemas.microsoft.com/office/drawing/2014/main" id="{CA78E3F3-1081-00BA-8DF0-77382A05C7B6}"/>
              </a:ext>
            </a:extLst>
          </p:cNvPr>
          <p:cNvCxnSpPr>
            <a:cxnSpLocks/>
            <a:stCxn id="62" idx="7"/>
            <a:endCxn id="21" idx="2"/>
          </p:cNvCxnSpPr>
          <p:nvPr/>
        </p:nvCxnSpPr>
        <p:spPr>
          <a:xfrm flipV="1">
            <a:off x="1569776" y="1797945"/>
            <a:ext cx="1803621" cy="113863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Es1">
            <a:extLst>
              <a:ext uri="{FF2B5EF4-FFF2-40B4-BE49-F238E27FC236}">
                <a16:creationId xmlns:a16="http://schemas.microsoft.com/office/drawing/2014/main" id="{6D770D4E-2F01-06E4-E2BC-461F9F16137F}"/>
              </a:ext>
            </a:extLst>
          </p:cNvPr>
          <p:cNvCxnSpPr>
            <a:cxnSpLocks/>
            <a:stCxn id="62" idx="5"/>
            <a:endCxn id="23" idx="2"/>
          </p:cNvCxnSpPr>
          <p:nvPr/>
        </p:nvCxnSpPr>
        <p:spPr>
          <a:xfrm>
            <a:off x="1569776" y="3411970"/>
            <a:ext cx="1803619" cy="115788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E01">
            <a:extLst>
              <a:ext uri="{FF2B5EF4-FFF2-40B4-BE49-F238E27FC236}">
                <a16:creationId xmlns:a16="http://schemas.microsoft.com/office/drawing/2014/main" id="{7FBFFD81-3496-AE40-2541-06DACA08A412}"/>
              </a:ext>
            </a:extLst>
          </p:cNvPr>
          <p:cNvCxnSpPr>
            <a:cxnSpLocks/>
            <a:stCxn id="21" idx="4"/>
            <a:endCxn id="23" idx="0"/>
          </p:cNvCxnSpPr>
          <p:nvPr/>
        </p:nvCxnSpPr>
        <p:spPr>
          <a:xfrm flipH="1">
            <a:off x="3699520" y="2134097"/>
            <a:ext cx="2" cy="20996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6" name="E03">
            <a:extLst>
              <a:ext uri="{FF2B5EF4-FFF2-40B4-BE49-F238E27FC236}">
                <a16:creationId xmlns:a16="http://schemas.microsoft.com/office/drawing/2014/main" id="{79E8F4AB-DB19-5327-99F0-B43987CC27C9}"/>
              </a:ext>
            </a:extLst>
          </p:cNvPr>
          <p:cNvCxnSpPr>
            <a:cxnSpLocks/>
            <a:stCxn id="21" idx="6"/>
            <a:endCxn id="16" idx="2"/>
          </p:cNvCxnSpPr>
          <p:nvPr/>
        </p:nvCxnSpPr>
        <p:spPr>
          <a:xfrm>
            <a:off x="4025646" y="1797945"/>
            <a:ext cx="414456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9" name="E14">
            <a:extLst>
              <a:ext uri="{FF2B5EF4-FFF2-40B4-BE49-F238E27FC236}">
                <a16:creationId xmlns:a16="http://schemas.microsoft.com/office/drawing/2014/main" id="{E3EB6F1C-5E52-EBC0-C0F8-6D36F08180C1}"/>
              </a:ext>
            </a:extLst>
          </p:cNvPr>
          <p:cNvCxnSpPr>
            <a:cxnSpLocks/>
            <a:stCxn id="23" idx="6"/>
            <a:endCxn id="17" idx="2"/>
          </p:cNvCxnSpPr>
          <p:nvPr/>
        </p:nvCxnSpPr>
        <p:spPr>
          <a:xfrm flipV="1">
            <a:off x="4025644" y="4567402"/>
            <a:ext cx="4144569" cy="245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2" name="E12">
            <a:extLst>
              <a:ext uri="{FF2B5EF4-FFF2-40B4-BE49-F238E27FC236}">
                <a16:creationId xmlns:a16="http://schemas.microsoft.com/office/drawing/2014/main" id="{8CD70AFC-54DA-97E3-26DD-4386AB553A81}"/>
              </a:ext>
            </a:extLst>
          </p:cNvPr>
          <p:cNvCxnSpPr>
            <a:cxnSpLocks/>
            <a:stCxn id="23" idx="7"/>
            <a:endCxn id="22" idx="3"/>
          </p:cNvCxnSpPr>
          <p:nvPr/>
        </p:nvCxnSpPr>
        <p:spPr>
          <a:xfrm flipV="1">
            <a:off x="3930124" y="3421596"/>
            <a:ext cx="1937200" cy="910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5" name="E23">
            <a:extLst>
              <a:ext uri="{FF2B5EF4-FFF2-40B4-BE49-F238E27FC236}">
                <a16:creationId xmlns:a16="http://schemas.microsoft.com/office/drawing/2014/main" id="{46B97EE8-BB8C-C8F7-DEFC-0DFB122009D8}"/>
              </a:ext>
            </a:extLst>
          </p:cNvPr>
          <p:cNvCxnSpPr>
            <a:cxnSpLocks/>
            <a:stCxn id="22" idx="7"/>
            <a:endCxn id="16" idx="3"/>
          </p:cNvCxnSpPr>
          <p:nvPr/>
        </p:nvCxnSpPr>
        <p:spPr>
          <a:xfrm flipV="1">
            <a:off x="6328533" y="2035640"/>
            <a:ext cx="1937200" cy="910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8" name="E24">
            <a:extLst>
              <a:ext uri="{FF2B5EF4-FFF2-40B4-BE49-F238E27FC236}">
                <a16:creationId xmlns:a16="http://schemas.microsoft.com/office/drawing/2014/main" id="{A0F81487-E328-62CF-A158-0746AE0E7CF5}"/>
              </a:ext>
            </a:extLst>
          </p:cNvPr>
          <p:cNvCxnSpPr>
            <a:cxnSpLocks/>
            <a:stCxn id="22" idx="5"/>
            <a:endCxn id="17" idx="1"/>
          </p:cNvCxnSpPr>
          <p:nvPr/>
        </p:nvCxnSpPr>
        <p:spPr>
          <a:xfrm>
            <a:off x="6328533" y="3421596"/>
            <a:ext cx="1937200" cy="90811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1" name="E02">
            <a:extLst>
              <a:ext uri="{FF2B5EF4-FFF2-40B4-BE49-F238E27FC236}">
                <a16:creationId xmlns:a16="http://schemas.microsoft.com/office/drawing/2014/main" id="{438387A5-3719-7030-102C-77D81000BDCA}"/>
              </a:ext>
            </a:extLst>
          </p:cNvPr>
          <p:cNvCxnSpPr>
            <a:cxnSpLocks/>
            <a:stCxn id="21" idx="5"/>
            <a:endCxn id="22" idx="1"/>
          </p:cNvCxnSpPr>
          <p:nvPr/>
        </p:nvCxnSpPr>
        <p:spPr>
          <a:xfrm>
            <a:off x="3930126" y="2035640"/>
            <a:ext cx="1937198" cy="910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4" name="E34">
            <a:extLst>
              <a:ext uri="{FF2B5EF4-FFF2-40B4-BE49-F238E27FC236}">
                <a16:creationId xmlns:a16="http://schemas.microsoft.com/office/drawing/2014/main" id="{4044DDC5-6304-F53A-3145-A0F0B830A6F2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>
            <a:off x="8496338" y="2134097"/>
            <a:ext cx="0" cy="20971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E3t">
            <a:extLst>
              <a:ext uri="{FF2B5EF4-FFF2-40B4-BE49-F238E27FC236}">
                <a16:creationId xmlns:a16="http://schemas.microsoft.com/office/drawing/2014/main" id="{D4A4BE8C-4278-E39E-ECB3-A631B60FE3C5}"/>
              </a:ext>
            </a:extLst>
          </p:cNvPr>
          <p:cNvCxnSpPr>
            <a:cxnSpLocks/>
            <a:stCxn id="16" idx="6"/>
            <a:endCxn id="64" idx="1"/>
          </p:cNvCxnSpPr>
          <p:nvPr/>
        </p:nvCxnSpPr>
        <p:spPr>
          <a:xfrm>
            <a:off x="8822462" y="1797945"/>
            <a:ext cx="1799762" cy="113863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0" name="E4t">
            <a:extLst>
              <a:ext uri="{FF2B5EF4-FFF2-40B4-BE49-F238E27FC236}">
                <a16:creationId xmlns:a16="http://schemas.microsoft.com/office/drawing/2014/main" id="{7773477D-1A6C-704B-E39F-FDA2E452860B}"/>
              </a:ext>
            </a:extLst>
          </p:cNvPr>
          <p:cNvCxnSpPr>
            <a:cxnSpLocks/>
            <a:stCxn id="17" idx="6"/>
            <a:endCxn id="64" idx="3"/>
          </p:cNvCxnSpPr>
          <p:nvPr/>
        </p:nvCxnSpPr>
        <p:spPr>
          <a:xfrm flipV="1">
            <a:off x="8822462" y="3411970"/>
            <a:ext cx="1799762" cy="115543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3" name="E0s">
            <a:extLst>
              <a:ext uri="{FF2B5EF4-FFF2-40B4-BE49-F238E27FC236}">
                <a16:creationId xmlns:a16="http://schemas.microsoft.com/office/drawing/2014/main" id="{8D999B10-815E-1367-DF01-D8F5617B9AB5}"/>
              </a:ext>
            </a:extLst>
          </p:cNvPr>
          <p:cNvCxnSpPr>
            <a:cxnSpLocks/>
          </p:cNvCxnSpPr>
          <p:nvPr/>
        </p:nvCxnSpPr>
        <p:spPr>
          <a:xfrm flipH="1">
            <a:off x="1608688" y="1895224"/>
            <a:ext cx="1803621" cy="113863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6" name="E1s">
            <a:extLst>
              <a:ext uri="{FF2B5EF4-FFF2-40B4-BE49-F238E27FC236}">
                <a16:creationId xmlns:a16="http://schemas.microsoft.com/office/drawing/2014/main" id="{9DBD6F18-19A9-C6BF-C58B-184611C4FCE7}"/>
              </a:ext>
            </a:extLst>
          </p:cNvPr>
          <p:cNvCxnSpPr>
            <a:cxnSpLocks/>
          </p:cNvCxnSpPr>
          <p:nvPr/>
        </p:nvCxnSpPr>
        <p:spPr>
          <a:xfrm flipH="1" flipV="1">
            <a:off x="1501680" y="3489793"/>
            <a:ext cx="1803619" cy="115788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9" name="E10">
            <a:extLst>
              <a:ext uri="{FF2B5EF4-FFF2-40B4-BE49-F238E27FC236}">
                <a16:creationId xmlns:a16="http://schemas.microsoft.com/office/drawing/2014/main" id="{08BEDCD7-A930-7307-7412-42FC9306200A}"/>
              </a:ext>
            </a:extLst>
          </p:cNvPr>
          <p:cNvCxnSpPr>
            <a:cxnSpLocks/>
          </p:cNvCxnSpPr>
          <p:nvPr/>
        </p:nvCxnSpPr>
        <p:spPr>
          <a:xfrm flipV="1">
            <a:off x="3806525" y="2134097"/>
            <a:ext cx="2" cy="209960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2" name="E30">
            <a:extLst>
              <a:ext uri="{FF2B5EF4-FFF2-40B4-BE49-F238E27FC236}">
                <a16:creationId xmlns:a16="http://schemas.microsoft.com/office/drawing/2014/main" id="{6C4906AF-50FF-0086-B3B7-6F49FDD8B2A0}"/>
              </a:ext>
            </a:extLst>
          </p:cNvPr>
          <p:cNvCxnSpPr>
            <a:cxnSpLocks/>
          </p:cNvCxnSpPr>
          <p:nvPr/>
        </p:nvCxnSpPr>
        <p:spPr>
          <a:xfrm flipH="1">
            <a:off x="4025646" y="1914680"/>
            <a:ext cx="4144567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5" name="E41">
            <a:extLst>
              <a:ext uri="{FF2B5EF4-FFF2-40B4-BE49-F238E27FC236}">
                <a16:creationId xmlns:a16="http://schemas.microsoft.com/office/drawing/2014/main" id="{6B7FB7E9-2C46-240A-51CB-872975387937}"/>
              </a:ext>
            </a:extLst>
          </p:cNvPr>
          <p:cNvCxnSpPr>
            <a:cxnSpLocks/>
          </p:cNvCxnSpPr>
          <p:nvPr/>
        </p:nvCxnSpPr>
        <p:spPr>
          <a:xfrm flipH="1">
            <a:off x="4025644" y="4693862"/>
            <a:ext cx="4144569" cy="245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8" name="E20">
            <a:extLst>
              <a:ext uri="{FF2B5EF4-FFF2-40B4-BE49-F238E27FC236}">
                <a16:creationId xmlns:a16="http://schemas.microsoft.com/office/drawing/2014/main" id="{515C3A41-1015-909C-20EC-09BB27E7894D}"/>
              </a:ext>
            </a:extLst>
          </p:cNvPr>
          <p:cNvCxnSpPr>
            <a:cxnSpLocks/>
          </p:cNvCxnSpPr>
          <p:nvPr/>
        </p:nvCxnSpPr>
        <p:spPr>
          <a:xfrm flipH="1" flipV="1">
            <a:off x="3852302" y="2123189"/>
            <a:ext cx="1937198" cy="91056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1" name="E21">
            <a:extLst>
              <a:ext uri="{FF2B5EF4-FFF2-40B4-BE49-F238E27FC236}">
                <a16:creationId xmlns:a16="http://schemas.microsoft.com/office/drawing/2014/main" id="{2764ACE6-AB11-06DF-5BCE-EF0351E1A5CB}"/>
              </a:ext>
            </a:extLst>
          </p:cNvPr>
          <p:cNvCxnSpPr>
            <a:cxnSpLocks/>
          </p:cNvCxnSpPr>
          <p:nvPr/>
        </p:nvCxnSpPr>
        <p:spPr>
          <a:xfrm flipH="1">
            <a:off x="3998220" y="3518872"/>
            <a:ext cx="1937200" cy="91056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4" name="E32">
            <a:extLst>
              <a:ext uri="{FF2B5EF4-FFF2-40B4-BE49-F238E27FC236}">
                <a16:creationId xmlns:a16="http://schemas.microsoft.com/office/drawing/2014/main" id="{5C28ADF2-6AE7-4121-7F19-27D9FC6ACE61}"/>
              </a:ext>
            </a:extLst>
          </p:cNvPr>
          <p:cNvCxnSpPr>
            <a:cxnSpLocks/>
          </p:cNvCxnSpPr>
          <p:nvPr/>
        </p:nvCxnSpPr>
        <p:spPr>
          <a:xfrm flipH="1">
            <a:off x="6377173" y="2142644"/>
            <a:ext cx="1937200" cy="91056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" name="E42">
            <a:extLst>
              <a:ext uri="{FF2B5EF4-FFF2-40B4-BE49-F238E27FC236}">
                <a16:creationId xmlns:a16="http://schemas.microsoft.com/office/drawing/2014/main" id="{001BA758-A877-98C9-7EC3-D34FFD862D93}"/>
              </a:ext>
            </a:extLst>
          </p:cNvPr>
          <p:cNvCxnSpPr>
            <a:cxnSpLocks/>
          </p:cNvCxnSpPr>
          <p:nvPr/>
        </p:nvCxnSpPr>
        <p:spPr>
          <a:xfrm flipH="1" flipV="1">
            <a:off x="6250709" y="3509147"/>
            <a:ext cx="1937200" cy="90811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0" name="E43">
            <a:extLst>
              <a:ext uri="{FF2B5EF4-FFF2-40B4-BE49-F238E27FC236}">
                <a16:creationId xmlns:a16="http://schemas.microsoft.com/office/drawing/2014/main" id="{3FB91000-293A-9307-F83A-9121692BE896}"/>
              </a:ext>
            </a:extLst>
          </p:cNvPr>
          <p:cNvCxnSpPr>
            <a:cxnSpLocks/>
          </p:cNvCxnSpPr>
          <p:nvPr/>
        </p:nvCxnSpPr>
        <p:spPr>
          <a:xfrm flipV="1">
            <a:off x="8613071" y="2134097"/>
            <a:ext cx="0" cy="209715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3" name="Et3">
            <a:extLst>
              <a:ext uri="{FF2B5EF4-FFF2-40B4-BE49-F238E27FC236}">
                <a16:creationId xmlns:a16="http://schemas.microsoft.com/office/drawing/2014/main" id="{71BA1888-5D60-827D-E3F0-435065F51B16}"/>
              </a:ext>
            </a:extLst>
          </p:cNvPr>
          <p:cNvCxnSpPr>
            <a:cxnSpLocks/>
          </p:cNvCxnSpPr>
          <p:nvPr/>
        </p:nvCxnSpPr>
        <p:spPr>
          <a:xfrm flipH="1" flipV="1">
            <a:off x="8783550" y="1904949"/>
            <a:ext cx="1799762" cy="113863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6" name="Et4">
            <a:extLst>
              <a:ext uri="{FF2B5EF4-FFF2-40B4-BE49-F238E27FC236}">
                <a16:creationId xmlns:a16="http://schemas.microsoft.com/office/drawing/2014/main" id="{2918DCC9-AEF3-E4AF-4D20-0BF92E9590E8}"/>
              </a:ext>
            </a:extLst>
          </p:cNvPr>
          <p:cNvCxnSpPr>
            <a:cxnSpLocks/>
          </p:cNvCxnSpPr>
          <p:nvPr/>
        </p:nvCxnSpPr>
        <p:spPr>
          <a:xfrm flipH="1">
            <a:off x="8832190" y="3548159"/>
            <a:ext cx="1799762" cy="115543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E086843A-38C3-35CB-957E-73029857F938}"/>
              </a:ext>
            </a:extLst>
          </p:cNvPr>
          <p:cNvSpPr txBox="1"/>
          <p:nvPr/>
        </p:nvSpPr>
        <p:spPr>
          <a:xfrm>
            <a:off x="2312478" y="1895224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2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7215A282-6ADE-AB7B-FD7A-F3BFACB1EDE7}"/>
              </a:ext>
            </a:extLst>
          </p:cNvPr>
          <p:cNvSpPr txBox="1"/>
          <p:nvPr/>
        </p:nvSpPr>
        <p:spPr>
          <a:xfrm>
            <a:off x="2318655" y="3566013"/>
            <a:ext cx="49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10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8E4E0E64-4BC5-0AF8-7F13-9F6186F89188}"/>
              </a:ext>
            </a:extLst>
          </p:cNvPr>
          <p:cNvSpPr txBox="1"/>
          <p:nvPr/>
        </p:nvSpPr>
        <p:spPr>
          <a:xfrm>
            <a:off x="4790425" y="2086949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0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83B349E1-F2AF-FBAC-3C1B-5309C4BF5134}"/>
              </a:ext>
            </a:extLst>
          </p:cNvPr>
          <p:cNvSpPr txBox="1"/>
          <p:nvPr/>
        </p:nvSpPr>
        <p:spPr>
          <a:xfrm>
            <a:off x="4790425" y="3465348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2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079AE3DE-9154-C0FD-4213-59029AEF9F03}"/>
              </a:ext>
            </a:extLst>
          </p:cNvPr>
          <p:cNvSpPr txBox="1"/>
          <p:nvPr/>
        </p:nvSpPr>
        <p:spPr>
          <a:xfrm>
            <a:off x="5933931" y="4172494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6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B3B476FC-10D6-6BFC-717C-3C80242AD0E8}"/>
              </a:ext>
            </a:extLst>
          </p:cNvPr>
          <p:cNvSpPr txBox="1"/>
          <p:nvPr/>
        </p:nvSpPr>
        <p:spPr>
          <a:xfrm>
            <a:off x="5934412" y="1379280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4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5B3A1074-BDB9-2B51-F968-86BC0A7E9BED}"/>
              </a:ext>
            </a:extLst>
          </p:cNvPr>
          <p:cNvSpPr txBox="1"/>
          <p:nvPr/>
        </p:nvSpPr>
        <p:spPr>
          <a:xfrm>
            <a:off x="7186664" y="2083012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1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9B9E92A2-9445-0DC0-6004-EFADC13DFBC1}"/>
              </a:ext>
            </a:extLst>
          </p:cNvPr>
          <p:cNvSpPr txBox="1"/>
          <p:nvPr/>
        </p:nvSpPr>
        <p:spPr>
          <a:xfrm>
            <a:off x="7195101" y="3485226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1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D5B6E64D-C530-593F-5DDB-EA34B3BD3A33}"/>
              </a:ext>
            </a:extLst>
          </p:cNvPr>
          <p:cNvSpPr txBox="1"/>
          <p:nvPr/>
        </p:nvSpPr>
        <p:spPr>
          <a:xfrm>
            <a:off x="9561305" y="1923134"/>
            <a:ext cx="546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9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1C238BF5-AE48-A664-30C7-B21082F9A28F}"/>
              </a:ext>
            </a:extLst>
          </p:cNvPr>
          <p:cNvSpPr txBox="1"/>
          <p:nvPr/>
        </p:nvSpPr>
        <p:spPr>
          <a:xfrm>
            <a:off x="9561305" y="3563092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0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8408EF3A-73B9-5148-7E38-57E266AB6D15}"/>
              </a:ext>
            </a:extLst>
          </p:cNvPr>
          <p:cNvSpPr txBox="1"/>
          <p:nvPr/>
        </p:nvSpPr>
        <p:spPr>
          <a:xfrm>
            <a:off x="2312478" y="2542366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5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DF1ED6FC-9FFB-0131-8557-2D6128472617}"/>
              </a:ext>
            </a:extLst>
          </p:cNvPr>
          <p:cNvSpPr txBox="1"/>
          <p:nvPr/>
        </p:nvSpPr>
        <p:spPr>
          <a:xfrm>
            <a:off x="2312478" y="4167292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0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F97F8BDA-26A1-5C45-ADF3-822679954331}"/>
              </a:ext>
            </a:extLst>
          </p:cNvPr>
          <p:cNvSpPr txBox="1"/>
          <p:nvPr/>
        </p:nvSpPr>
        <p:spPr>
          <a:xfrm>
            <a:off x="5943709" y="4720001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1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7384BC0B-B9FC-EE25-5D36-3AA45967E99C}"/>
              </a:ext>
            </a:extLst>
          </p:cNvPr>
          <p:cNvSpPr txBox="1"/>
          <p:nvPr/>
        </p:nvSpPr>
        <p:spPr>
          <a:xfrm>
            <a:off x="5933931" y="1944576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1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E30F7EC8-39CE-80ED-8F16-B8FB5DE5BEE3}"/>
              </a:ext>
            </a:extLst>
          </p:cNvPr>
          <p:cNvSpPr txBox="1"/>
          <p:nvPr/>
        </p:nvSpPr>
        <p:spPr>
          <a:xfrm>
            <a:off x="4790425" y="2641223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3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97BF88D8-927B-C0B9-F07B-2F1257877543}"/>
              </a:ext>
            </a:extLst>
          </p:cNvPr>
          <p:cNvSpPr txBox="1"/>
          <p:nvPr/>
        </p:nvSpPr>
        <p:spPr>
          <a:xfrm>
            <a:off x="4807711" y="3953854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0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D6CC841B-B622-0929-1622-FDD3491AD3AD}"/>
              </a:ext>
            </a:extLst>
          </p:cNvPr>
          <p:cNvSpPr txBox="1"/>
          <p:nvPr/>
        </p:nvSpPr>
        <p:spPr>
          <a:xfrm>
            <a:off x="7186663" y="3993348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1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E7EA745C-BB7C-AB03-D79B-0360B810F9F8}"/>
              </a:ext>
            </a:extLst>
          </p:cNvPr>
          <p:cNvSpPr txBox="1"/>
          <p:nvPr/>
        </p:nvSpPr>
        <p:spPr>
          <a:xfrm>
            <a:off x="7208540" y="2611697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2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9542CA42-5959-718F-8280-85C1EC79F07E}"/>
              </a:ext>
            </a:extLst>
          </p:cNvPr>
          <p:cNvSpPr txBox="1"/>
          <p:nvPr/>
        </p:nvSpPr>
        <p:spPr>
          <a:xfrm>
            <a:off x="9620169" y="4117597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4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195F1F36-972F-6CF2-BDE2-FBDAF0D9CE98}"/>
              </a:ext>
            </a:extLst>
          </p:cNvPr>
          <p:cNvSpPr txBox="1"/>
          <p:nvPr/>
        </p:nvSpPr>
        <p:spPr>
          <a:xfrm>
            <a:off x="9573962" y="2558782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1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93A9F64B-9009-5D50-5B67-1701BC12377C}"/>
              </a:ext>
            </a:extLst>
          </p:cNvPr>
          <p:cNvSpPr txBox="1"/>
          <p:nvPr/>
        </p:nvSpPr>
        <p:spPr>
          <a:xfrm>
            <a:off x="3335950" y="2980017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0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11D62483-F828-0F37-FE1D-FC6B769D3D02}"/>
              </a:ext>
            </a:extLst>
          </p:cNvPr>
          <p:cNvSpPr txBox="1"/>
          <p:nvPr/>
        </p:nvSpPr>
        <p:spPr>
          <a:xfrm>
            <a:off x="8136700" y="2991119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0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5A508592-0866-800B-4CEE-7845DF638C78}"/>
              </a:ext>
            </a:extLst>
          </p:cNvPr>
          <p:cNvSpPr txBox="1"/>
          <p:nvPr/>
        </p:nvSpPr>
        <p:spPr>
          <a:xfrm>
            <a:off x="3806525" y="2979238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1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EF821C35-2E92-1C7B-2C73-6C81B260B959}"/>
              </a:ext>
            </a:extLst>
          </p:cNvPr>
          <p:cNvSpPr txBox="1"/>
          <p:nvPr/>
        </p:nvSpPr>
        <p:spPr>
          <a:xfrm>
            <a:off x="8625395" y="2989177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2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353D89-28D1-7C52-C816-DC1D271A7713}"/>
              </a:ext>
            </a:extLst>
          </p:cNvPr>
          <p:cNvSpPr txBox="1"/>
          <p:nvPr/>
        </p:nvSpPr>
        <p:spPr>
          <a:xfrm>
            <a:off x="9224173" y="1343997"/>
            <a:ext cx="273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Max flow =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967AD6-F4D1-48A2-21E3-46021C37EA29}"/>
              </a:ext>
            </a:extLst>
          </p:cNvPr>
          <p:cNvSpPr txBox="1"/>
          <p:nvPr/>
        </p:nvSpPr>
        <p:spPr>
          <a:xfrm>
            <a:off x="1015673" y="5643367"/>
            <a:ext cx="7816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Augmenting path found, bottleneck =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D17150-399A-FD79-9870-D49F9BBD6328}"/>
              </a:ext>
            </a:extLst>
          </p:cNvPr>
          <p:cNvSpPr txBox="1"/>
          <p:nvPr/>
        </p:nvSpPr>
        <p:spPr>
          <a:xfrm>
            <a:off x="9226739" y="1342414"/>
            <a:ext cx="273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Max flow = 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392E2D-05FC-CF84-53B6-66FB673801CD}"/>
              </a:ext>
            </a:extLst>
          </p:cNvPr>
          <p:cNvSpPr txBox="1"/>
          <p:nvPr/>
        </p:nvSpPr>
        <p:spPr>
          <a:xfrm>
            <a:off x="2312478" y="1900752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0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33FB56-210C-B86A-F160-E4BB2BD5F102}"/>
              </a:ext>
            </a:extLst>
          </p:cNvPr>
          <p:cNvSpPr txBox="1"/>
          <p:nvPr/>
        </p:nvSpPr>
        <p:spPr>
          <a:xfrm>
            <a:off x="5934412" y="1384808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2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E50932-F0E8-7F85-327D-55AD618C99F0}"/>
              </a:ext>
            </a:extLst>
          </p:cNvPr>
          <p:cNvSpPr txBox="1"/>
          <p:nvPr/>
        </p:nvSpPr>
        <p:spPr>
          <a:xfrm>
            <a:off x="2312478" y="2547894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7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4C289A-8DE4-C52A-67C0-57BD551C0C8B}"/>
              </a:ext>
            </a:extLst>
          </p:cNvPr>
          <p:cNvSpPr txBox="1"/>
          <p:nvPr/>
        </p:nvSpPr>
        <p:spPr>
          <a:xfrm>
            <a:off x="5933931" y="1950104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3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913B1F-947F-34D5-D169-8ED2FAAE264E}"/>
              </a:ext>
            </a:extLst>
          </p:cNvPr>
          <p:cNvSpPr txBox="1"/>
          <p:nvPr/>
        </p:nvSpPr>
        <p:spPr>
          <a:xfrm>
            <a:off x="9561305" y="1928662"/>
            <a:ext cx="546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7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E5770F-1519-67AC-B903-E58F8260752B}"/>
              </a:ext>
            </a:extLst>
          </p:cNvPr>
          <p:cNvSpPr txBox="1"/>
          <p:nvPr/>
        </p:nvSpPr>
        <p:spPr>
          <a:xfrm>
            <a:off x="9573962" y="2564310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3</a:t>
            </a:r>
            <a:endParaRPr lang="en-US" sz="1400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29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0"/>
      <p:bldP spid="314" grpId="0"/>
      <p:bldP spid="317" grpId="0"/>
      <p:bldP spid="319" grpId="0"/>
      <p:bldP spid="322" grpId="0"/>
      <p:bldP spid="328" grpId="0"/>
      <p:bldP spid="9" grpId="0"/>
      <p:bldP spid="10" grpId="0"/>
      <p:bldP spid="2" grpId="0"/>
      <p:bldP spid="6" grpId="0"/>
      <p:bldP spid="8" grpId="0"/>
      <p:bldP spid="14" grpId="0"/>
      <p:bldP spid="15" grpId="0"/>
      <p:bldP spid="29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30C475-F011-40C1-EF8F-6E18A77EDE9B}"/>
              </a:ext>
            </a:extLst>
          </p:cNvPr>
          <p:cNvSpPr txBox="1"/>
          <p:nvPr/>
        </p:nvSpPr>
        <p:spPr>
          <a:xfrm>
            <a:off x="277821" y="283057"/>
            <a:ext cx="7621039" cy="52322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Ford-Fulkerson Algorithm Visualization</a:t>
            </a:r>
          </a:p>
        </p:txBody>
      </p:sp>
      <p:sp>
        <p:nvSpPr>
          <p:cNvPr id="16" name="V3">
            <a:extLst>
              <a:ext uri="{FF2B5EF4-FFF2-40B4-BE49-F238E27FC236}">
                <a16:creationId xmlns:a16="http://schemas.microsoft.com/office/drawing/2014/main" id="{880822FF-025D-D95D-0E3A-CD350C819576}"/>
              </a:ext>
            </a:extLst>
          </p:cNvPr>
          <p:cNvSpPr/>
          <p:nvPr/>
        </p:nvSpPr>
        <p:spPr>
          <a:xfrm>
            <a:off x="8170213" y="1461793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7" name="V4">
            <a:extLst>
              <a:ext uri="{FF2B5EF4-FFF2-40B4-BE49-F238E27FC236}">
                <a16:creationId xmlns:a16="http://schemas.microsoft.com/office/drawing/2014/main" id="{8D7C8619-FA85-2EEF-C461-244D35F81978}"/>
              </a:ext>
            </a:extLst>
          </p:cNvPr>
          <p:cNvSpPr/>
          <p:nvPr/>
        </p:nvSpPr>
        <p:spPr>
          <a:xfrm>
            <a:off x="8170213" y="4231250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1" name="V0">
            <a:extLst>
              <a:ext uri="{FF2B5EF4-FFF2-40B4-BE49-F238E27FC236}">
                <a16:creationId xmlns:a16="http://schemas.microsoft.com/office/drawing/2014/main" id="{5804F34F-5BF7-CD92-5918-971001E9CB41}"/>
              </a:ext>
            </a:extLst>
          </p:cNvPr>
          <p:cNvSpPr/>
          <p:nvPr/>
        </p:nvSpPr>
        <p:spPr>
          <a:xfrm>
            <a:off x="3373397" y="1461793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2" name="V2">
            <a:extLst>
              <a:ext uri="{FF2B5EF4-FFF2-40B4-BE49-F238E27FC236}">
                <a16:creationId xmlns:a16="http://schemas.microsoft.com/office/drawing/2014/main" id="{9DD2F7D0-9CF3-0E36-23A9-9D61BE1A50CB}"/>
              </a:ext>
            </a:extLst>
          </p:cNvPr>
          <p:cNvSpPr/>
          <p:nvPr/>
        </p:nvSpPr>
        <p:spPr>
          <a:xfrm>
            <a:off x="5771804" y="2847749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3" name="V1">
            <a:extLst>
              <a:ext uri="{FF2B5EF4-FFF2-40B4-BE49-F238E27FC236}">
                <a16:creationId xmlns:a16="http://schemas.microsoft.com/office/drawing/2014/main" id="{89EEE6F4-E4D3-9D2B-C142-C335A4ACE333}"/>
              </a:ext>
            </a:extLst>
          </p:cNvPr>
          <p:cNvSpPr/>
          <p:nvPr/>
        </p:nvSpPr>
        <p:spPr>
          <a:xfrm>
            <a:off x="3373395" y="4233705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2" name="Vs">
            <a:extLst>
              <a:ext uri="{FF2B5EF4-FFF2-40B4-BE49-F238E27FC236}">
                <a16:creationId xmlns:a16="http://schemas.microsoft.com/office/drawing/2014/main" id="{9A78E7B8-69CD-B13F-8BD7-C08322BBCDD9}"/>
              </a:ext>
            </a:extLst>
          </p:cNvPr>
          <p:cNvSpPr/>
          <p:nvPr/>
        </p:nvSpPr>
        <p:spPr>
          <a:xfrm>
            <a:off x="1013047" y="2838123"/>
            <a:ext cx="652249" cy="6723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64" name="Vt">
            <a:extLst>
              <a:ext uri="{FF2B5EF4-FFF2-40B4-BE49-F238E27FC236}">
                <a16:creationId xmlns:a16="http://schemas.microsoft.com/office/drawing/2014/main" id="{8C4CB6E8-2DA4-7E5C-1FCD-E1CCCF0C63F7}"/>
              </a:ext>
            </a:extLst>
          </p:cNvPr>
          <p:cNvSpPr/>
          <p:nvPr/>
        </p:nvSpPr>
        <p:spPr>
          <a:xfrm>
            <a:off x="10526704" y="2838123"/>
            <a:ext cx="652249" cy="6723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t</a:t>
            </a:r>
          </a:p>
        </p:txBody>
      </p:sp>
      <p:cxnSp>
        <p:nvCxnSpPr>
          <p:cNvPr id="237" name="Es0">
            <a:extLst>
              <a:ext uri="{FF2B5EF4-FFF2-40B4-BE49-F238E27FC236}">
                <a16:creationId xmlns:a16="http://schemas.microsoft.com/office/drawing/2014/main" id="{CA78E3F3-1081-00BA-8DF0-77382A05C7B6}"/>
              </a:ext>
            </a:extLst>
          </p:cNvPr>
          <p:cNvCxnSpPr>
            <a:cxnSpLocks/>
            <a:stCxn id="62" idx="7"/>
            <a:endCxn id="21" idx="2"/>
          </p:cNvCxnSpPr>
          <p:nvPr/>
        </p:nvCxnSpPr>
        <p:spPr>
          <a:xfrm flipV="1">
            <a:off x="1569776" y="1797945"/>
            <a:ext cx="1803621" cy="113863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Es1">
            <a:extLst>
              <a:ext uri="{FF2B5EF4-FFF2-40B4-BE49-F238E27FC236}">
                <a16:creationId xmlns:a16="http://schemas.microsoft.com/office/drawing/2014/main" id="{6D770D4E-2F01-06E4-E2BC-461F9F16137F}"/>
              </a:ext>
            </a:extLst>
          </p:cNvPr>
          <p:cNvCxnSpPr>
            <a:cxnSpLocks/>
            <a:stCxn id="62" idx="5"/>
            <a:endCxn id="23" idx="2"/>
          </p:cNvCxnSpPr>
          <p:nvPr/>
        </p:nvCxnSpPr>
        <p:spPr>
          <a:xfrm>
            <a:off x="1569776" y="3411970"/>
            <a:ext cx="1803619" cy="115788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E01">
            <a:extLst>
              <a:ext uri="{FF2B5EF4-FFF2-40B4-BE49-F238E27FC236}">
                <a16:creationId xmlns:a16="http://schemas.microsoft.com/office/drawing/2014/main" id="{7FBFFD81-3496-AE40-2541-06DACA08A412}"/>
              </a:ext>
            </a:extLst>
          </p:cNvPr>
          <p:cNvCxnSpPr>
            <a:cxnSpLocks/>
            <a:stCxn id="21" idx="4"/>
            <a:endCxn id="23" idx="0"/>
          </p:cNvCxnSpPr>
          <p:nvPr/>
        </p:nvCxnSpPr>
        <p:spPr>
          <a:xfrm flipH="1">
            <a:off x="3699520" y="2134097"/>
            <a:ext cx="2" cy="20996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6" name="E03">
            <a:extLst>
              <a:ext uri="{FF2B5EF4-FFF2-40B4-BE49-F238E27FC236}">
                <a16:creationId xmlns:a16="http://schemas.microsoft.com/office/drawing/2014/main" id="{79E8F4AB-DB19-5327-99F0-B43987CC27C9}"/>
              </a:ext>
            </a:extLst>
          </p:cNvPr>
          <p:cNvCxnSpPr>
            <a:cxnSpLocks/>
            <a:stCxn id="21" idx="6"/>
            <a:endCxn id="16" idx="2"/>
          </p:cNvCxnSpPr>
          <p:nvPr/>
        </p:nvCxnSpPr>
        <p:spPr>
          <a:xfrm>
            <a:off x="4025646" y="1797945"/>
            <a:ext cx="414456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9" name="E14">
            <a:extLst>
              <a:ext uri="{FF2B5EF4-FFF2-40B4-BE49-F238E27FC236}">
                <a16:creationId xmlns:a16="http://schemas.microsoft.com/office/drawing/2014/main" id="{E3EB6F1C-5E52-EBC0-C0F8-6D36F08180C1}"/>
              </a:ext>
            </a:extLst>
          </p:cNvPr>
          <p:cNvCxnSpPr>
            <a:cxnSpLocks/>
            <a:stCxn id="23" idx="6"/>
            <a:endCxn id="17" idx="2"/>
          </p:cNvCxnSpPr>
          <p:nvPr/>
        </p:nvCxnSpPr>
        <p:spPr>
          <a:xfrm flipV="1">
            <a:off x="4025644" y="4567402"/>
            <a:ext cx="4144569" cy="245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2" name="E12">
            <a:extLst>
              <a:ext uri="{FF2B5EF4-FFF2-40B4-BE49-F238E27FC236}">
                <a16:creationId xmlns:a16="http://schemas.microsoft.com/office/drawing/2014/main" id="{8CD70AFC-54DA-97E3-26DD-4386AB553A81}"/>
              </a:ext>
            </a:extLst>
          </p:cNvPr>
          <p:cNvCxnSpPr>
            <a:cxnSpLocks/>
            <a:stCxn id="23" idx="7"/>
            <a:endCxn id="22" idx="3"/>
          </p:cNvCxnSpPr>
          <p:nvPr/>
        </p:nvCxnSpPr>
        <p:spPr>
          <a:xfrm flipV="1">
            <a:off x="3930124" y="3421596"/>
            <a:ext cx="1937200" cy="910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5" name="E23">
            <a:extLst>
              <a:ext uri="{FF2B5EF4-FFF2-40B4-BE49-F238E27FC236}">
                <a16:creationId xmlns:a16="http://schemas.microsoft.com/office/drawing/2014/main" id="{46B97EE8-BB8C-C8F7-DEFC-0DFB122009D8}"/>
              </a:ext>
            </a:extLst>
          </p:cNvPr>
          <p:cNvCxnSpPr>
            <a:cxnSpLocks/>
            <a:stCxn id="22" idx="7"/>
            <a:endCxn id="16" idx="3"/>
          </p:cNvCxnSpPr>
          <p:nvPr/>
        </p:nvCxnSpPr>
        <p:spPr>
          <a:xfrm flipV="1">
            <a:off x="6328533" y="2035640"/>
            <a:ext cx="1937200" cy="910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8" name="E24">
            <a:extLst>
              <a:ext uri="{FF2B5EF4-FFF2-40B4-BE49-F238E27FC236}">
                <a16:creationId xmlns:a16="http://schemas.microsoft.com/office/drawing/2014/main" id="{A0F81487-E328-62CF-A158-0746AE0E7CF5}"/>
              </a:ext>
            </a:extLst>
          </p:cNvPr>
          <p:cNvCxnSpPr>
            <a:cxnSpLocks/>
            <a:stCxn id="22" idx="5"/>
            <a:endCxn id="17" idx="1"/>
          </p:cNvCxnSpPr>
          <p:nvPr/>
        </p:nvCxnSpPr>
        <p:spPr>
          <a:xfrm>
            <a:off x="6328533" y="3421596"/>
            <a:ext cx="1937200" cy="90811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1" name="E02">
            <a:extLst>
              <a:ext uri="{FF2B5EF4-FFF2-40B4-BE49-F238E27FC236}">
                <a16:creationId xmlns:a16="http://schemas.microsoft.com/office/drawing/2014/main" id="{438387A5-3719-7030-102C-77D81000BDCA}"/>
              </a:ext>
            </a:extLst>
          </p:cNvPr>
          <p:cNvCxnSpPr>
            <a:cxnSpLocks/>
            <a:stCxn id="21" idx="5"/>
            <a:endCxn id="22" idx="1"/>
          </p:cNvCxnSpPr>
          <p:nvPr/>
        </p:nvCxnSpPr>
        <p:spPr>
          <a:xfrm>
            <a:off x="3930126" y="2035640"/>
            <a:ext cx="1937198" cy="910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4" name="E34">
            <a:extLst>
              <a:ext uri="{FF2B5EF4-FFF2-40B4-BE49-F238E27FC236}">
                <a16:creationId xmlns:a16="http://schemas.microsoft.com/office/drawing/2014/main" id="{4044DDC5-6304-F53A-3145-A0F0B830A6F2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>
            <a:off x="8496338" y="2134097"/>
            <a:ext cx="0" cy="20971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E3t">
            <a:extLst>
              <a:ext uri="{FF2B5EF4-FFF2-40B4-BE49-F238E27FC236}">
                <a16:creationId xmlns:a16="http://schemas.microsoft.com/office/drawing/2014/main" id="{D4A4BE8C-4278-E39E-ECB3-A631B60FE3C5}"/>
              </a:ext>
            </a:extLst>
          </p:cNvPr>
          <p:cNvCxnSpPr>
            <a:cxnSpLocks/>
            <a:stCxn id="16" idx="6"/>
            <a:endCxn id="64" idx="1"/>
          </p:cNvCxnSpPr>
          <p:nvPr/>
        </p:nvCxnSpPr>
        <p:spPr>
          <a:xfrm>
            <a:off x="8822462" y="1797945"/>
            <a:ext cx="1799762" cy="113863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0" name="E4t">
            <a:extLst>
              <a:ext uri="{FF2B5EF4-FFF2-40B4-BE49-F238E27FC236}">
                <a16:creationId xmlns:a16="http://schemas.microsoft.com/office/drawing/2014/main" id="{7773477D-1A6C-704B-E39F-FDA2E452860B}"/>
              </a:ext>
            </a:extLst>
          </p:cNvPr>
          <p:cNvCxnSpPr>
            <a:cxnSpLocks/>
            <a:stCxn id="17" idx="6"/>
            <a:endCxn id="64" idx="3"/>
          </p:cNvCxnSpPr>
          <p:nvPr/>
        </p:nvCxnSpPr>
        <p:spPr>
          <a:xfrm flipV="1">
            <a:off x="8822462" y="3411970"/>
            <a:ext cx="1799762" cy="115543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3" name="E0s">
            <a:extLst>
              <a:ext uri="{FF2B5EF4-FFF2-40B4-BE49-F238E27FC236}">
                <a16:creationId xmlns:a16="http://schemas.microsoft.com/office/drawing/2014/main" id="{8D999B10-815E-1367-DF01-D8F5617B9AB5}"/>
              </a:ext>
            </a:extLst>
          </p:cNvPr>
          <p:cNvCxnSpPr>
            <a:cxnSpLocks/>
          </p:cNvCxnSpPr>
          <p:nvPr/>
        </p:nvCxnSpPr>
        <p:spPr>
          <a:xfrm flipH="1">
            <a:off x="1608688" y="1895224"/>
            <a:ext cx="1803621" cy="113863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6" name="E1s">
            <a:extLst>
              <a:ext uri="{FF2B5EF4-FFF2-40B4-BE49-F238E27FC236}">
                <a16:creationId xmlns:a16="http://schemas.microsoft.com/office/drawing/2014/main" id="{9DBD6F18-19A9-C6BF-C58B-184611C4FCE7}"/>
              </a:ext>
            </a:extLst>
          </p:cNvPr>
          <p:cNvCxnSpPr>
            <a:cxnSpLocks/>
          </p:cNvCxnSpPr>
          <p:nvPr/>
        </p:nvCxnSpPr>
        <p:spPr>
          <a:xfrm flipH="1" flipV="1">
            <a:off x="1501680" y="3489793"/>
            <a:ext cx="1803619" cy="115788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9" name="E10">
            <a:extLst>
              <a:ext uri="{FF2B5EF4-FFF2-40B4-BE49-F238E27FC236}">
                <a16:creationId xmlns:a16="http://schemas.microsoft.com/office/drawing/2014/main" id="{08BEDCD7-A930-7307-7412-42FC9306200A}"/>
              </a:ext>
            </a:extLst>
          </p:cNvPr>
          <p:cNvCxnSpPr>
            <a:cxnSpLocks/>
          </p:cNvCxnSpPr>
          <p:nvPr/>
        </p:nvCxnSpPr>
        <p:spPr>
          <a:xfrm flipV="1">
            <a:off x="3806525" y="2134097"/>
            <a:ext cx="2" cy="209960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2" name="E30">
            <a:extLst>
              <a:ext uri="{FF2B5EF4-FFF2-40B4-BE49-F238E27FC236}">
                <a16:creationId xmlns:a16="http://schemas.microsoft.com/office/drawing/2014/main" id="{6C4906AF-50FF-0086-B3B7-6F49FDD8B2A0}"/>
              </a:ext>
            </a:extLst>
          </p:cNvPr>
          <p:cNvCxnSpPr>
            <a:cxnSpLocks/>
          </p:cNvCxnSpPr>
          <p:nvPr/>
        </p:nvCxnSpPr>
        <p:spPr>
          <a:xfrm flipH="1">
            <a:off x="4025646" y="1914680"/>
            <a:ext cx="4144567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5" name="E41">
            <a:extLst>
              <a:ext uri="{FF2B5EF4-FFF2-40B4-BE49-F238E27FC236}">
                <a16:creationId xmlns:a16="http://schemas.microsoft.com/office/drawing/2014/main" id="{6B7FB7E9-2C46-240A-51CB-872975387937}"/>
              </a:ext>
            </a:extLst>
          </p:cNvPr>
          <p:cNvCxnSpPr>
            <a:cxnSpLocks/>
          </p:cNvCxnSpPr>
          <p:nvPr/>
        </p:nvCxnSpPr>
        <p:spPr>
          <a:xfrm flipH="1">
            <a:off x="4025644" y="4693862"/>
            <a:ext cx="4144569" cy="245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8" name="E20">
            <a:extLst>
              <a:ext uri="{FF2B5EF4-FFF2-40B4-BE49-F238E27FC236}">
                <a16:creationId xmlns:a16="http://schemas.microsoft.com/office/drawing/2014/main" id="{515C3A41-1015-909C-20EC-09BB27E7894D}"/>
              </a:ext>
            </a:extLst>
          </p:cNvPr>
          <p:cNvCxnSpPr>
            <a:cxnSpLocks/>
          </p:cNvCxnSpPr>
          <p:nvPr/>
        </p:nvCxnSpPr>
        <p:spPr>
          <a:xfrm flipH="1" flipV="1">
            <a:off x="3852302" y="2123189"/>
            <a:ext cx="1937198" cy="91056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1" name="E21">
            <a:extLst>
              <a:ext uri="{FF2B5EF4-FFF2-40B4-BE49-F238E27FC236}">
                <a16:creationId xmlns:a16="http://schemas.microsoft.com/office/drawing/2014/main" id="{2764ACE6-AB11-06DF-5BCE-EF0351E1A5CB}"/>
              </a:ext>
            </a:extLst>
          </p:cNvPr>
          <p:cNvCxnSpPr>
            <a:cxnSpLocks/>
          </p:cNvCxnSpPr>
          <p:nvPr/>
        </p:nvCxnSpPr>
        <p:spPr>
          <a:xfrm flipH="1">
            <a:off x="3998220" y="3518872"/>
            <a:ext cx="1937200" cy="91056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4" name="E32">
            <a:extLst>
              <a:ext uri="{FF2B5EF4-FFF2-40B4-BE49-F238E27FC236}">
                <a16:creationId xmlns:a16="http://schemas.microsoft.com/office/drawing/2014/main" id="{5C28ADF2-6AE7-4121-7F19-27D9FC6ACE61}"/>
              </a:ext>
            </a:extLst>
          </p:cNvPr>
          <p:cNvCxnSpPr>
            <a:cxnSpLocks/>
          </p:cNvCxnSpPr>
          <p:nvPr/>
        </p:nvCxnSpPr>
        <p:spPr>
          <a:xfrm flipH="1">
            <a:off x="6377173" y="2142644"/>
            <a:ext cx="1937200" cy="91056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" name="E42">
            <a:extLst>
              <a:ext uri="{FF2B5EF4-FFF2-40B4-BE49-F238E27FC236}">
                <a16:creationId xmlns:a16="http://schemas.microsoft.com/office/drawing/2014/main" id="{001BA758-A877-98C9-7EC3-D34FFD862D93}"/>
              </a:ext>
            </a:extLst>
          </p:cNvPr>
          <p:cNvCxnSpPr>
            <a:cxnSpLocks/>
          </p:cNvCxnSpPr>
          <p:nvPr/>
        </p:nvCxnSpPr>
        <p:spPr>
          <a:xfrm flipH="1" flipV="1">
            <a:off x="6250709" y="3509147"/>
            <a:ext cx="1937200" cy="90811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0" name="E43">
            <a:extLst>
              <a:ext uri="{FF2B5EF4-FFF2-40B4-BE49-F238E27FC236}">
                <a16:creationId xmlns:a16="http://schemas.microsoft.com/office/drawing/2014/main" id="{3FB91000-293A-9307-F83A-9121692BE896}"/>
              </a:ext>
            </a:extLst>
          </p:cNvPr>
          <p:cNvCxnSpPr>
            <a:cxnSpLocks/>
          </p:cNvCxnSpPr>
          <p:nvPr/>
        </p:nvCxnSpPr>
        <p:spPr>
          <a:xfrm flipV="1">
            <a:off x="8613071" y="2134097"/>
            <a:ext cx="0" cy="209715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3" name="Et3">
            <a:extLst>
              <a:ext uri="{FF2B5EF4-FFF2-40B4-BE49-F238E27FC236}">
                <a16:creationId xmlns:a16="http://schemas.microsoft.com/office/drawing/2014/main" id="{71BA1888-5D60-827D-E3F0-435065F51B16}"/>
              </a:ext>
            </a:extLst>
          </p:cNvPr>
          <p:cNvCxnSpPr>
            <a:cxnSpLocks/>
          </p:cNvCxnSpPr>
          <p:nvPr/>
        </p:nvCxnSpPr>
        <p:spPr>
          <a:xfrm flipH="1" flipV="1">
            <a:off x="8783550" y="1904949"/>
            <a:ext cx="1799762" cy="113863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6" name="Et4">
            <a:extLst>
              <a:ext uri="{FF2B5EF4-FFF2-40B4-BE49-F238E27FC236}">
                <a16:creationId xmlns:a16="http://schemas.microsoft.com/office/drawing/2014/main" id="{2918DCC9-AEF3-E4AF-4D20-0BF92E9590E8}"/>
              </a:ext>
            </a:extLst>
          </p:cNvPr>
          <p:cNvCxnSpPr>
            <a:cxnSpLocks/>
          </p:cNvCxnSpPr>
          <p:nvPr/>
        </p:nvCxnSpPr>
        <p:spPr>
          <a:xfrm flipH="1">
            <a:off x="8832190" y="3548159"/>
            <a:ext cx="1799762" cy="115543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0" name="TextBox 309">
            <a:extLst>
              <a:ext uri="{FF2B5EF4-FFF2-40B4-BE49-F238E27FC236}">
                <a16:creationId xmlns:a16="http://schemas.microsoft.com/office/drawing/2014/main" id="{7215A282-6ADE-AB7B-FD7A-F3BFACB1EDE7}"/>
              </a:ext>
            </a:extLst>
          </p:cNvPr>
          <p:cNvSpPr txBox="1"/>
          <p:nvPr/>
        </p:nvSpPr>
        <p:spPr>
          <a:xfrm>
            <a:off x="2318655" y="3566013"/>
            <a:ext cx="49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10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8E4E0E64-4BC5-0AF8-7F13-9F6186F89188}"/>
              </a:ext>
            </a:extLst>
          </p:cNvPr>
          <p:cNvSpPr txBox="1"/>
          <p:nvPr/>
        </p:nvSpPr>
        <p:spPr>
          <a:xfrm>
            <a:off x="4790425" y="2086949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0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83B349E1-F2AF-FBAC-3C1B-5309C4BF5134}"/>
              </a:ext>
            </a:extLst>
          </p:cNvPr>
          <p:cNvSpPr txBox="1"/>
          <p:nvPr/>
        </p:nvSpPr>
        <p:spPr>
          <a:xfrm>
            <a:off x="4790425" y="3465348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2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079AE3DE-9154-C0FD-4213-59029AEF9F03}"/>
              </a:ext>
            </a:extLst>
          </p:cNvPr>
          <p:cNvSpPr txBox="1"/>
          <p:nvPr/>
        </p:nvSpPr>
        <p:spPr>
          <a:xfrm>
            <a:off x="5933931" y="4172494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6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5B3A1074-BDB9-2B51-F968-86BC0A7E9BED}"/>
              </a:ext>
            </a:extLst>
          </p:cNvPr>
          <p:cNvSpPr txBox="1"/>
          <p:nvPr/>
        </p:nvSpPr>
        <p:spPr>
          <a:xfrm>
            <a:off x="7186664" y="2083012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1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9B9E92A2-9445-0DC0-6004-EFADC13DFBC1}"/>
              </a:ext>
            </a:extLst>
          </p:cNvPr>
          <p:cNvSpPr txBox="1"/>
          <p:nvPr/>
        </p:nvSpPr>
        <p:spPr>
          <a:xfrm>
            <a:off x="7195101" y="3485226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1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1C238BF5-AE48-A664-30C7-B21082F9A28F}"/>
              </a:ext>
            </a:extLst>
          </p:cNvPr>
          <p:cNvSpPr txBox="1"/>
          <p:nvPr/>
        </p:nvSpPr>
        <p:spPr>
          <a:xfrm>
            <a:off x="9561305" y="3563092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0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DF1ED6FC-9FFB-0131-8557-2D6128472617}"/>
              </a:ext>
            </a:extLst>
          </p:cNvPr>
          <p:cNvSpPr txBox="1"/>
          <p:nvPr/>
        </p:nvSpPr>
        <p:spPr>
          <a:xfrm>
            <a:off x="2312478" y="4167292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0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F97F8BDA-26A1-5C45-ADF3-822679954331}"/>
              </a:ext>
            </a:extLst>
          </p:cNvPr>
          <p:cNvSpPr txBox="1"/>
          <p:nvPr/>
        </p:nvSpPr>
        <p:spPr>
          <a:xfrm>
            <a:off x="5943709" y="4720001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1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E30F7EC8-39CE-80ED-8F16-B8FB5DE5BEE3}"/>
              </a:ext>
            </a:extLst>
          </p:cNvPr>
          <p:cNvSpPr txBox="1"/>
          <p:nvPr/>
        </p:nvSpPr>
        <p:spPr>
          <a:xfrm>
            <a:off x="4790425" y="2641223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3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97BF88D8-927B-C0B9-F07B-2F1257877543}"/>
              </a:ext>
            </a:extLst>
          </p:cNvPr>
          <p:cNvSpPr txBox="1"/>
          <p:nvPr/>
        </p:nvSpPr>
        <p:spPr>
          <a:xfrm>
            <a:off x="4807711" y="3953854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0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D6CC841B-B622-0929-1622-FDD3491AD3AD}"/>
              </a:ext>
            </a:extLst>
          </p:cNvPr>
          <p:cNvSpPr txBox="1"/>
          <p:nvPr/>
        </p:nvSpPr>
        <p:spPr>
          <a:xfrm>
            <a:off x="7186663" y="3993348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1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E7EA745C-BB7C-AB03-D79B-0360B810F9F8}"/>
              </a:ext>
            </a:extLst>
          </p:cNvPr>
          <p:cNvSpPr txBox="1"/>
          <p:nvPr/>
        </p:nvSpPr>
        <p:spPr>
          <a:xfrm>
            <a:off x="7208540" y="2611697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2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9542CA42-5959-718F-8280-85C1EC79F07E}"/>
              </a:ext>
            </a:extLst>
          </p:cNvPr>
          <p:cNvSpPr txBox="1"/>
          <p:nvPr/>
        </p:nvSpPr>
        <p:spPr>
          <a:xfrm>
            <a:off x="9620169" y="4117597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4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93A9F64B-9009-5D50-5B67-1701BC12377C}"/>
              </a:ext>
            </a:extLst>
          </p:cNvPr>
          <p:cNvSpPr txBox="1"/>
          <p:nvPr/>
        </p:nvSpPr>
        <p:spPr>
          <a:xfrm>
            <a:off x="3335950" y="2980017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0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11D62483-F828-0F37-FE1D-FC6B769D3D02}"/>
              </a:ext>
            </a:extLst>
          </p:cNvPr>
          <p:cNvSpPr txBox="1"/>
          <p:nvPr/>
        </p:nvSpPr>
        <p:spPr>
          <a:xfrm>
            <a:off x="8136700" y="2991119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0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5A508592-0866-800B-4CEE-7845DF638C78}"/>
              </a:ext>
            </a:extLst>
          </p:cNvPr>
          <p:cNvSpPr txBox="1"/>
          <p:nvPr/>
        </p:nvSpPr>
        <p:spPr>
          <a:xfrm>
            <a:off x="3806525" y="2979238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1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EF821C35-2E92-1C7B-2C73-6C81B260B959}"/>
              </a:ext>
            </a:extLst>
          </p:cNvPr>
          <p:cNvSpPr txBox="1"/>
          <p:nvPr/>
        </p:nvSpPr>
        <p:spPr>
          <a:xfrm>
            <a:off x="8625395" y="2989177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2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353D89-28D1-7C52-C816-DC1D271A7713}"/>
              </a:ext>
            </a:extLst>
          </p:cNvPr>
          <p:cNvSpPr txBox="1"/>
          <p:nvPr/>
        </p:nvSpPr>
        <p:spPr>
          <a:xfrm>
            <a:off x="9224173" y="1343997"/>
            <a:ext cx="273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Max flow = 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967AD6-F4D1-48A2-21E3-46021C37EA29}"/>
              </a:ext>
            </a:extLst>
          </p:cNvPr>
          <p:cNvSpPr txBox="1"/>
          <p:nvPr/>
        </p:nvSpPr>
        <p:spPr>
          <a:xfrm>
            <a:off x="1015673" y="5643367"/>
            <a:ext cx="7816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Augmenting path found, bottleneck =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B8ECEB-9C39-6AF3-56C6-02312D76910D}"/>
              </a:ext>
            </a:extLst>
          </p:cNvPr>
          <p:cNvSpPr txBox="1"/>
          <p:nvPr/>
        </p:nvSpPr>
        <p:spPr>
          <a:xfrm>
            <a:off x="2312478" y="1900752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0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F46883-F897-359C-4FAE-3F5C27E9CB01}"/>
              </a:ext>
            </a:extLst>
          </p:cNvPr>
          <p:cNvSpPr txBox="1"/>
          <p:nvPr/>
        </p:nvSpPr>
        <p:spPr>
          <a:xfrm>
            <a:off x="5934412" y="1384808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2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0ECEF-FAA0-FB3A-86AE-BCC6FA263586}"/>
              </a:ext>
            </a:extLst>
          </p:cNvPr>
          <p:cNvSpPr txBox="1"/>
          <p:nvPr/>
        </p:nvSpPr>
        <p:spPr>
          <a:xfrm>
            <a:off x="2312478" y="2547894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7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C815F4-3589-030B-E425-0C25248A8791}"/>
              </a:ext>
            </a:extLst>
          </p:cNvPr>
          <p:cNvSpPr txBox="1"/>
          <p:nvPr/>
        </p:nvSpPr>
        <p:spPr>
          <a:xfrm>
            <a:off x="5933931" y="1950104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3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3CD4FF-7C0A-339D-6031-1B091222EAA6}"/>
              </a:ext>
            </a:extLst>
          </p:cNvPr>
          <p:cNvSpPr txBox="1"/>
          <p:nvPr/>
        </p:nvSpPr>
        <p:spPr>
          <a:xfrm>
            <a:off x="9561305" y="1928662"/>
            <a:ext cx="546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7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D43DC1-9293-4DD4-CE01-6E610E4DA17A}"/>
              </a:ext>
            </a:extLst>
          </p:cNvPr>
          <p:cNvSpPr txBox="1"/>
          <p:nvPr/>
        </p:nvSpPr>
        <p:spPr>
          <a:xfrm>
            <a:off x="9573962" y="2564310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3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12902D-D149-B1E5-84C1-EDD41F4777E1}"/>
              </a:ext>
            </a:extLst>
          </p:cNvPr>
          <p:cNvSpPr txBox="1"/>
          <p:nvPr/>
        </p:nvSpPr>
        <p:spPr>
          <a:xfrm>
            <a:off x="9226739" y="1342414"/>
            <a:ext cx="273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Max flow = 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8E9BD-FCDB-C4D8-3039-1013FB875430}"/>
              </a:ext>
            </a:extLst>
          </p:cNvPr>
          <p:cNvSpPr txBox="1"/>
          <p:nvPr/>
        </p:nvSpPr>
        <p:spPr>
          <a:xfrm>
            <a:off x="2323493" y="3563266"/>
            <a:ext cx="49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9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499987-6D3F-3960-0A53-4610DFBB9320}"/>
              </a:ext>
            </a:extLst>
          </p:cNvPr>
          <p:cNvSpPr txBox="1"/>
          <p:nvPr/>
        </p:nvSpPr>
        <p:spPr>
          <a:xfrm>
            <a:off x="2317316" y="4164545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1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9309D3-0435-7F5E-CE5B-F101E8CC23B4}"/>
              </a:ext>
            </a:extLst>
          </p:cNvPr>
          <p:cNvSpPr txBox="1"/>
          <p:nvPr/>
        </p:nvSpPr>
        <p:spPr>
          <a:xfrm>
            <a:off x="3340788" y="2977270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1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C45EBC-C5C4-9494-7205-C312BD395844}"/>
              </a:ext>
            </a:extLst>
          </p:cNvPr>
          <p:cNvSpPr txBox="1"/>
          <p:nvPr/>
        </p:nvSpPr>
        <p:spPr>
          <a:xfrm>
            <a:off x="3811363" y="2976491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0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F65741-4504-0FBB-1DFF-D351B5D1ADBC}"/>
              </a:ext>
            </a:extLst>
          </p:cNvPr>
          <p:cNvSpPr txBox="1"/>
          <p:nvPr/>
        </p:nvSpPr>
        <p:spPr>
          <a:xfrm>
            <a:off x="5939250" y="1382061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1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1CCA72-DBAC-411A-3C02-FACA22668000}"/>
              </a:ext>
            </a:extLst>
          </p:cNvPr>
          <p:cNvSpPr txBox="1"/>
          <p:nvPr/>
        </p:nvSpPr>
        <p:spPr>
          <a:xfrm>
            <a:off x="5938769" y="1947357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4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BC71C0-5DFB-3124-1196-2E4F5B6497C5}"/>
              </a:ext>
            </a:extLst>
          </p:cNvPr>
          <p:cNvSpPr txBox="1"/>
          <p:nvPr/>
        </p:nvSpPr>
        <p:spPr>
          <a:xfrm>
            <a:off x="9566143" y="1925915"/>
            <a:ext cx="546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6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DD0D29-A5B0-6092-FAD9-4FCB6C6CE06E}"/>
              </a:ext>
            </a:extLst>
          </p:cNvPr>
          <p:cNvSpPr txBox="1"/>
          <p:nvPr/>
        </p:nvSpPr>
        <p:spPr>
          <a:xfrm>
            <a:off x="9578800" y="2561563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4</a:t>
            </a:r>
            <a:endParaRPr lang="en-US" sz="1400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63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" grpId="0"/>
      <p:bldP spid="320" grpId="0"/>
      <p:bldP spid="329" grpId="0"/>
      <p:bldP spid="331" grpId="0"/>
      <p:bldP spid="9" grpId="0"/>
      <p:bldP spid="10" grpId="0"/>
      <p:bldP spid="5" grpId="0"/>
      <p:bldP spid="11" grpId="0"/>
      <p:bldP spid="12" grpId="0"/>
      <p:bldP spid="13" grpId="0"/>
      <p:bldP spid="18" grpId="0"/>
      <p:bldP spid="19" grpId="0"/>
      <p:bldP spid="20" grpId="0"/>
      <p:bldP spid="24" grpId="0"/>
      <p:bldP spid="25" grpId="0"/>
      <p:bldP spid="26" grpId="0"/>
      <p:bldP spid="27" grpId="0"/>
      <p:bldP spid="28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30C475-F011-40C1-EF8F-6E18A77EDE9B}"/>
              </a:ext>
            </a:extLst>
          </p:cNvPr>
          <p:cNvSpPr txBox="1"/>
          <p:nvPr/>
        </p:nvSpPr>
        <p:spPr>
          <a:xfrm>
            <a:off x="277821" y="283057"/>
            <a:ext cx="7621039" cy="52322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Ford-Fulkerson Algorithm Visualization</a:t>
            </a:r>
          </a:p>
        </p:txBody>
      </p:sp>
      <p:sp>
        <p:nvSpPr>
          <p:cNvPr id="16" name="V3">
            <a:extLst>
              <a:ext uri="{FF2B5EF4-FFF2-40B4-BE49-F238E27FC236}">
                <a16:creationId xmlns:a16="http://schemas.microsoft.com/office/drawing/2014/main" id="{880822FF-025D-D95D-0E3A-CD350C819576}"/>
              </a:ext>
            </a:extLst>
          </p:cNvPr>
          <p:cNvSpPr/>
          <p:nvPr/>
        </p:nvSpPr>
        <p:spPr>
          <a:xfrm>
            <a:off x="8170213" y="1461793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7" name="V4">
            <a:extLst>
              <a:ext uri="{FF2B5EF4-FFF2-40B4-BE49-F238E27FC236}">
                <a16:creationId xmlns:a16="http://schemas.microsoft.com/office/drawing/2014/main" id="{8D7C8619-FA85-2EEF-C461-244D35F81978}"/>
              </a:ext>
            </a:extLst>
          </p:cNvPr>
          <p:cNvSpPr/>
          <p:nvPr/>
        </p:nvSpPr>
        <p:spPr>
          <a:xfrm>
            <a:off x="8170213" y="4231250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1" name="V0">
            <a:extLst>
              <a:ext uri="{FF2B5EF4-FFF2-40B4-BE49-F238E27FC236}">
                <a16:creationId xmlns:a16="http://schemas.microsoft.com/office/drawing/2014/main" id="{5804F34F-5BF7-CD92-5918-971001E9CB41}"/>
              </a:ext>
            </a:extLst>
          </p:cNvPr>
          <p:cNvSpPr/>
          <p:nvPr/>
        </p:nvSpPr>
        <p:spPr>
          <a:xfrm>
            <a:off x="3373397" y="1461793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2" name="V2">
            <a:extLst>
              <a:ext uri="{FF2B5EF4-FFF2-40B4-BE49-F238E27FC236}">
                <a16:creationId xmlns:a16="http://schemas.microsoft.com/office/drawing/2014/main" id="{9DD2F7D0-9CF3-0E36-23A9-9D61BE1A50CB}"/>
              </a:ext>
            </a:extLst>
          </p:cNvPr>
          <p:cNvSpPr/>
          <p:nvPr/>
        </p:nvSpPr>
        <p:spPr>
          <a:xfrm>
            <a:off x="5771804" y="2847749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3" name="V1">
            <a:extLst>
              <a:ext uri="{FF2B5EF4-FFF2-40B4-BE49-F238E27FC236}">
                <a16:creationId xmlns:a16="http://schemas.microsoft.com/office/drawing/2014/main" id="{89EEE6F4-E4D3-9D2B-C142-C335A4ACE333}"/>
              </a:ext>
            </a:extLst>
          </p:cNvPr>
          <p:cNvSpPr/>
          <p:nvPr/>
        </p:nvSpPr>
        <p:spPr>
          <a:xfrm>
            <a:off x="3373395" y="4233705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2" name="Vs">
            <a:extLst>
              <a:ext uri="{FF2B5EF4-FFF2-40B4-BE49-F238E27FC236}">
                <a16:creationId xmlns:a16="http://schemas.microsoft.com/office/drawing/2014/main" id="{9A78E7B8-69CD-B13F-8BD7-C08322BBCDD9}"/>
              </a:ext>
            </a:extLst>
          </p:cNvPr>
          <p:cNvSpPr/>
          <p:nvPr/>
        </p:nvSpPr>
        <p:spPr>
          <a:xfrm>
            <a:off x="1013047" y="2838123"/>
            <a:ext cx="652249" cy="6723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64" name="Vt">
            <a:extLst>
              <a:ext uri="{FF2B5EF4-FFF2-40B4-BE49-F238E27FC236}">
                <a16:creationId xmlns:a16="http://schemas.microsoft.com/office/drawing/2014/main" id="{8C4CB6E8-2DA4-7E5C-1FCD-E1CCCF0C63F7}"/>
              </a:ext>
            </a:extLst>
          </p:cNvPr>
          <p:cNvSpPr/>
          <p:nvPr/>
        </p:nvSpPr>
        <p:spPr>
          <a:xfrm>
            <a:off x="10526704" y="2838123"/>
            <a:ext cx="652249" cy="6723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t</a:t>
            </a:r>
          </a:p>
        </p:txBody>
      </p:sp>
      <p:cxnSp>
        <p:nvCxnSpPr>
          <p:cNvPr id="237" name="Es0">
            <a:extLst>
              <a:ext uri="{FF2B5EF4-FFF2-40B4-BE49-F238E27FC236}">
                <a16:creationId xmlns:a16="http://schemas.microsoft.com/office/drawing/2014/main" id="{CA78E3F3-1081-00BA-8DF0-77382A05C7B6}"/>
              </a:ext>
            </a:extLst>
          </p:cNvPr>
          <p:cNvCxnSpPr>
            <a:cxnSpLocks/>
            <a:stCxn id="62" idx="7"/>
            <a:endCxn id="21" idx="2"/>
          </p:cNvCxnSpPr>
          <p:nvPr/>
        </p:nvCxnSpPr>
        <p:spPr>
          <a:xfrm flipV="1">
            <a:off x="1569776" y="1797945"/>
            <a:ext cx="1803621" cy="113863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Es1">
            <a:extLst>
              <a:ext uri="{FF2B5EF4-FFF2-40B4-BE49-F238E27FC236}">
                <a16:creationId xmlns:a16="http://schemas.microsoft.com/office/drawing/2014/main" id="{6D770D4E-2F01-06E4-E2BC-461F9F16137F}"/>
              </a:ext>
            </a:extLst>
          </p:cNvPr>
          <p:cNvCxnSpPr>
            <a:cxnSpLocks/>
            <a:stCxn id="62" idx="5"/>
            <a:endCxn id="23" idx="2"/>
          </p:cNvCxnSpPr>
          <p:nvPr/>
        </p:nvCxnSpPr>
        <p:spPr>
          <a:xfrm>
            <a:off x="1569776" y="3411970"/>
            <a:ext cx="1803619" cy="115788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E01">
            <a:extLst>
              <a:ext uri="{FF2B5EF4-FFF2-40B4-BE49-F238E27FC236}">
                <a16:creationId xmlns:a16="http://schemas.microsoft.com/office/drawing/2014/main" id="{7FBFFD81-3496-AE40-2541-06DACA08A412}"/>
              </a:ext>
            </a:extLst>
          </p:cNvPr>
          <p:cNvCxnSpPr>
            <a:cxnSpLocks/>
            <a:stCxn id="21" idx="4"/>
            <a:endCxn id="23" idx="0"/>
          </p:cNvCxnSpPr>
          <p:nvPr/>
        </p:nvCxnSpPr>
        <p:spPr>
          <a:xfrm flipH="1">
            <a:off x="3699520" y="2134097"/>
            <a:ext cx="2" cy="20996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6" name="E03">
            <a:extLst>
              <a:ext uri="{FF2B5EF4-FFF2-40B4-BE49-F238E27FC236}">
                <a16:creationId xmlns:a16="http://schemas.microsoft.com/office/drawing/2014/main" id="{79E8F4AB-DB19-5327-99F0-B43987CC27C9}"/>
              </a:ext>
            </a:extLst>
          </p:cNvPr>
          <p:cNvCxnSpPr>
            <a:cxnSpLocks/>
            <a:stCxn id="21" idx="6"/>
            <a:endCxn id="16" idx="2"/>
          </p:cNvCxnSpPr>
          <p:nvPr/>
        </p:nvCxnSpPr>
        <p:spPr>
          <a:xfrm>
            <a:off x="4025646" y="1797945"/>
            <a:ext cx="414456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9" name="E14">
            <a:extLst>
              <a:ext uri="{FF2B5EF4-FFF2-40B4-BE49-F238E27FC236}">
                <a16:creationId xmlns:a16="http://schemas.microsoft.com/office/drawing/2014/main" id="{E3EB6F1C-5E52-EBC0-C0F8-6D36F08180C1}"/>
              </a:ext>
            </a:extLst>
          </p:cNvPr>
          <p:cNvCxnSpPr>
            <a:cxnSpLocks/>
            <a:stCxn id="23" idx="6"/>
            <a:endCxn id="17" idx="2"/>
          </p:cNvCxnSpPr>
          <p:nvPr/>
        </p:nvCxnSpPr>
        <p:spPr>
          <a:xfrm flipV="1">
            <a:off x="4025644" y="4567402"/>
            <a:ext cx="4144569" cy="245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2" name="E12">
            <a:extLst>
              <a:ext uri="{FF2B5EF4-FFF2-40B4-BE49-F238E27FC236}">
                <a16:creationId xmlns:a16="http://schemas.microsoft.com/office/drawing/2014/main" id="{8CD70AFC-54DA-97E3-26DD-4386AB553A81}"/>
              </a:ext>
            </a:extLst>
          </p:cNvPr>
          <p:cNvCxnSpPr>
            <a:cxnSpLocks/>
            <a:stCxn id="23" idx="7"/>
            <a:endCxn id="22" idx="3"/>
          </p:cNvCxnSpPr>
          <p:nvPr/>
        </p:nvCxnSpPr>
        <p:spPr>
          <a:xfrm flipV="1">
            <a:off x="3930124" y="3421596"/>
            <a:ext cx="1937200" cy="910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5" name="E23">
            <a:extLst>
              <a:ext uri="{FF2B5EF4-FFF2-40B4-BE49-F238E27FC236}">
                <a16:creationId xmlns:a16="http://schemas.microsoft.com/office/drawing/2014/main" id="{46B97EE8-BB8C-C8F7-DEFC-0DFB122009D8}"/>
              </a:ext>
            </a:extLst>
          </p:cNvPr>
          <p:cNvCxnSpPr>
            <a:cxnSpLocks/>
            <a:stCxn id="22" idx="7"/>
            <a:endCxn id="16" idx="3"/>
          </p:cNvCxnSpPr>
          <p:nvPr/>
        </p:nvCxnSpPr>
        <p:spPr>
          <a:xfrm flipV="1">
            <a:off x="6328533" y="2035640"/>
            <a:ext cx="1937200" cy="910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8" name="E24">
            <a:extLst>
              <a:ext uri="{FF2B5EF4-FFF2-40B4-BE49-F238E27FC236}">
                <a16:creationId xmlns:a16="http://schemas.microsoft.com/office/drawing/2014/main" id="{A0F81487-E328-62CF-A158-0746AE0E7CF5}"/>
              </a:ext>
            </a:extLst>
          </p:cNvPr>
          <p:cNvCxnSpPr>
            <a:cxnSpLocks/>
            <a:stCxn id="22" idx="5"/>
            <a:endCxn id="17" idx="1"/>
          </p:cNvCxnSpPr>
          <p:nvPr/>
        </p:nvCxnSpPr>
        <p:spPr>
          <a:xfrm>
            <a:off x="6328533" y="3421596"/>
            <a:ext cx="1937200" cy="90811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1" name="E02">
            <a:extLst>
              <a:ext uri="{FF2B5EF4-FFF2-40B4-BE49-F238E27FC236}">
                <a16:creationId xmlns:a16="http://schemas.microsoft.com/office/drawing/2014/main" id="{438387A5-3719-7030-102C-77D81000BDCA}"/>
              </a:ext>
            </a:extLst>
          </p:cNvPr>
          <p:cNvCxnSpPr>
            <a:cxnSpLocks/>
            <a:stCxn id="21" idx="5"/>
            <a:endCxn id="22" idx="1"/>
          </p:cNvCxnSpPr>
          <p:nvPr/>
        </p:nvCxnSpPr>
        <p:spPr>
          <a:xfrm>
            <a:off x="3930126" y="2035640"/>
            <a:ext cx="1937198" cy="910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4" name="E34">
            <a:extLst>
              <a:ext uri="{FF2B5EF4-FFF2-40B4-BE49-F238E27FC236}">
                <a16:creationId xmlns:a16="http://schemas.microsoft.com/office/drawing/2014/main" id="{4044DDC5-6304-F53A-3145-A0F0B830A6F2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>
            <a:off x="8496338" y="2134097"/>
            <a:ext cx="0" cy="20971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E3t">
            <a:extLst>
              <a:ext uri="{FF2B5EF4-FFF2-40B4-BE49-F238E27FC236}">
                <a16:creationId xmlns:a16="http://schemas.microsoft.com/office/drawing/2014/main" id="{D4A4BE8C-4278-E39E-ECB3-A631B60FE3C5}"/>
              </a:ext>
            </a:extLst>
          </p:cNvPr>
          <p:cNvCxnSpPr>
            <a:cxnSpLocks/>
            <a:stCxn id="16" idx="6"/>
            <a:endCxn id="64" idx="1"/>
          </p:cNvCxnSpPr>
          <p:nvPr/>
        </p:nvCxnSpPr>
        <p:spPr>
          <a:xfrm>
            <a:off x="8822462" y="1797945"/>
            <a:ext cx="1799762" cy="113863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0" name="E4t">
            <a:extLst>
              <a:ext uri="{FF2B5EF4-FFF2-40B4-BE49-F238E27FC236}">
                <a16:creationId xmlns:a16="http://schemas.microsoft.com/office/drawing/2014/main" id="{7773477D-1A6C-704B-E39F-FDA2E452860B}"/>
              </a:ext>
            </a:extLst>
          </p:cNvPr>
          <p:cNvCxnSpPr>
            <a:cxnSpLocks/>
            <a:stCxn id="17" idx="6"/>
            <a:endCxn id="64" idx="3"/>
          </p:cNvCxnSpPr>
          <p:nvPr/>
        </p:nvCxnSpPr>
        <p:spPr>
          <a:xfrm flipV="1">
            <a:off x="8822462" y="3411970"/>
            <a:ext cx="1799762" cy="115543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3" name="E0s">
            <a:extLst>
              <a:ext uri="{FF2B5EF4-FFF2-40B4-BE49-F238E27FC236}">
                <a16:creationId xmlns:a16="http://schemas.microsoft.com/office/drawing/2014/main" id="{8D999B10-815E-1367-DF01-D8F5617B9AB5}"/>
              </a:ext>
            </a:extLst>
          </p:cNvPr>
          <p:cNvCxnSpPr>
            <a:cxnSpLocks/>
          </p:cNvCxnSpPr>
          <p:nvPr/>
        </p:nvCxnSpPr>
        <p:spPr>
          <a:xfrm flipH="1">
            <a:off x="1608688" y="1895224"/>
            <a:ext cx="1803621" cy="113863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6" name="E1s">
            <a:extLst>
              <a:ext uri="{FF2B5EF4-FFF2-40B4-BE49-F238E27FC236}">
                <a16:creationId xmlns:a16="http://schemas.microsoft.com/office/drawing/2014/main" id="{9DBD6F18-19A9-C6BF-C58B-184611C4FCE7}"/>
              </a:ext>
            </a:extLst>
          </p:cNvPr>
          <p:cNvCxnSpPr>
            <a:cxnSpLocks/>
          </p:cNvCxnSpPr>
          <p:nvPr/>
        </p:nvCxnSpPr>
        <p:spPr>
          <a:xfrm flipH="1" flipV="1">
            <a:off x="1501680" y="3489793"/>
            <a:ext cx="1803619" cy="115788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9" name="E10">
            <a:extLst>
              <a:ext uri="{FF2B5EF4-FFF2-40B4-BE49-F238E27FC236}">
                <a16:creationId xmlns:a16="http://schemas.microsoft.com/office/drawing/2014/main" id="{08BEDCD7-A930-7307-7412-42FC9306200A}"/>
              </a:ext>
            </a:extLst>
          </p:cNvPr>
          <p:cNvCxnSpPr>
            <a:cxnSpLocks/>
          </p:cNvCxnSpPr>
          <p:nvPr/>
        </p:nvCxnSpPr>
        <p:spPr>
          <a:xfrm flipV="1">
            <a:off x="3806525" y="2134097"/>
            <a:ext cx="2" cy="209960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2" name="E30">
            <a:extLst>
              <a:ext uri="{FF2B5EF4-FFF2-40B4-BE49-F238E27FC236}">
                <a16:creationId xmlns:a16="http://schemas.microsoft.com/office/drawing/2014/main" id="{6C4906AF-50FF-0086-B3B7-6F49FDD8B2A0}"/>
              </a:ext>
            </a:extLst>
          </p:cNvPr>
          <p:cNvCxnSpPr>
            <a:cxnSpLocks/>
          </p:cNvCxnSpPr>
          <p:nvPr/>
        </p:nvCxnSpPr>
        <p:spPr>
          <a:xfrm flipH="1">
            <a:off x="4025646" y="1914680"/>
            <a:ext cx="4144567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5" name="E41">
            <a:extLst>
              <a:ext uri="{FF2B5EF4-FFF2-40B4-BE49-F238E27FC236}">
                <a16:creationId xmlns:a16="http://schemas.microsoft.com/office/drawing/2014/main" id="{6B7FB7E9-2C46-240A-51CB-872975387937}"/>
              </a:ext>
            </a:extLst>
          </p:cNvPr>
          <p:cNvCxnSpPr>
            <a:cxnSpLocks/>
          </p:cNvCxnSpPr>
          <p:nvPr/>
        </p:nvCxnSpPr>
        <p:spPr>
          <a:xfrm flipH="1">
            <a:off x="4025644" y="4693862"/>
            <a:ext cx="4144569" cy="245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8" name="E20">
            <a:extLst>
              <a:ext uri="{FF2B5EF4-FFF2-40B4-BE49-F238E27FC236}">
                <a16:creationId xmlns:a16="http://schemas.microsoft.com/office/drawing/2014/main" id="{515C3A41-1015-909C-20EC-09BB27E7894D}"/>
              </a:ext>
            </a:extLst>
          </p:cNvPr>
          <p:cNvCxnSpPr>
            <a:cxnSpLocks/>
          </p:cNvCxnSpPr>
          <p:nvPr/>
        </p:nvCxnSpPr>
        <p:spPr>
          <a:xfrm flipH="1" flipV="1">
            <a:off x="3852302" y="2123189"/>
            <a:ext cx="1937198" cy="91056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1" name="E21">
            <a:extLst>
              <a:ext uri="{FF2B5EF4-FFF2-40B4-BE49-F238E27FC236}">
                <a16:creationId xmlns:a16="http://schemas.microsoft.com/office/drawing/2014/main" id="{2764ACE6-AB11-06DF-5BCE-EF0351E1A5CB}"/>
              </a:ext>
            </a:extLst>
          </p:cNvPr>
          <p:cNvCxnSpPr>
            <a:cxnSpLocks/>
          </p:cNvCxnSpPr>
          <p:nvPr/>
        </p:nvCxnSpPr>
        <p:spPr>
          <a:xfrm flipH="1">
            <a:off x="3998220" y="3518872"/>
            <a:ext cx="1937200" cy="91056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4" name="E32">
            <a:extLst>
              <a:ext uri="{FF2B5EF4-FFF2-40B4-BE49-F238E27FC236}">
                <a16:creationId xmlns:a16="http://schemas.microsoft.com/office/drawing/2014/main" id="{5C28ADF2-6AE7-4121-7F19-27D9FC6ACE61}"/>
              </a:ext>
            </a:extLst>
          </p:cNvPr>
          <p:cNvCxnSpPr>
            <a:cxnSpLocks/>
          </p:cNvCxnSpPr>
          <p:nvPr/>
        </p:nvCxnSpPr>
        <p:spPr>
          <a:xfrm flipH="1">
            <a:off x="6377173" y="2142644"/>
            <a:ext cx="1937200" cy="91056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" name="E42">
            <a:extLst>
              <a:ext uri="{FF2B5EF4-FFF2-40B4-BE49-F238E27FC236}">
                <a16:creationId xmlns:a16="http://schemas.microsoft.com/office/drawing/2014/main" id="{001BA758-A877-98C9-7EC3-D34FFD862D93}"/>
              </a:ext>
            </a:extLst>
          </p:cNvPr>
          <p:cNvCxnSpPr>
            <a:cxnSpLocks/>
          </p:cNvCxnSpPr>
          <p:nvPr/>
        </p:nvCxnSpPr>
        <p:spPr>
          <a:xfrm flipH="1" flipV="1">
            <a:off x="6250709" y="3509147"/>
            <a:ext cx="1937200" cy="90811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0" name="E43">
            <a:extLst>
              <a:ext uri="{FF2B5EF4-FFF2-40B4-BE49-F238E27FC236}">
                <a16:creationId xmlns:a16="http://schemas.microsoft.com/office/drawing/2014/main" id="{3FB91000-293A-9307-F83A-9121692BE896}"/>
              </a:ext>
            </a:extLst>
          </p:cNvPr>
          <p:cNvCxnSpPr>
            <a:cxnSpLocks/>
          </p:cNvCxnSpPr>
          <p:nvPr/>
        </p:nvCxnSpPr>
        <p:spPr>
          <a:xfrm flipV="1">
            <a:off x="8613071" y="2134097"/>
            <a:ext cx="0" cy="209715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3" name="Et3">
            <a:extLst>
              <a:ext uri="{FF2B5EF4-FFF2-40B4-BE49-F238E27FC236}">
                <a16:creationId xmlns:a16="http://schemas.microsoft.com/office/drawing/2014/main" id="{71BA1888-5D60-827D-E3F0-435065F51B16}"/>
              </a:ext>
            </a:extLst>
          </p:cNvPr>
          <p:cNvCxnSpPr>
            <a:cxnSpLocks/>
          </p:cNvCxnSpPr>
          <p:nvPr/>
        </p:nvCxnSpPr>
        <p:spPr>
          <a:xfrm flipH="1" flipV="1">
            <a:off x="8783550" y="1904949"/>
            <a:ext cx="1799762" cy="113863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6" name="Et4">
            <a:extLst>
              <a:ext uri="{FF2B5EF4-FFF2-40B4-BE49-F238E27FC236}">
                <a16:creationId xmlns:a16="http://schemas.microsoft.com/office/drawing/2014/main" id="{2918DCC9-AEF3-E4AF-4D20-0BF92E9590E8}"/>
              </a:ext>
            </a:extLst>
          </p:cNvPr>
          <p:cNvCxnSpPr>
            <a:cxnSpLocks/>
          </p:cNvCxnSpPr>
          <p:nvPr/>
        </p:nvCxnSpPr>
        <p:spPr>
          <a:xfrm flipH="1">
            <a:off x="8832190" y="3548159"/>
            <a:ext cx="1799762" cy="115543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1" name="TextBox 310">
            <a:extLst>
              <a:ext uri="{FF2B5EF4-FFF2-40B4-BE49-F238E27FC236}">
                <a16:creationId xmlns:a16="http://schemas.microsoft.com/office/drawing/2014/main" id="{8E4E0E64-4BC5-0AF8-7F13-9F6186F89188}"/>
              </a:ext>
            </a:extLst>
          </p:cNvPr>
          <p:cNvSpPr txBox="1"/>
          <p:nvPr/>
        </p:nvSpPr>
        <p:spPr>
          <a:xfrm>
            <a:off x="4790425" y="2086949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0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83B349E1-F2AF-FBAC-3C1B-5309C4BF5134}"/>
              </a:ext>
            </a:extLst>
          </p:cNvPr>
          <p:cNvSpPr txBox="1"/>
          <p:nvPr/>
        </p:nvSpPr>
        <p:spPr>
          <a:xfrm>
            <a:off x="4790425" y="3465348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2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079AE3DE-9154-C0FD-4213-59029AEF9F03}"/>
              </a:ext>
            </a:extLst>
          </p:cNvPr>
          <p:cNvSpPr txBox="1"/>
          <p:nvPr/>
        </p:nvSpPr>
        <p:spPr>
          <a:xfrm>
            <a:off x="5933931" y="4172494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6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5B3A1074-BDB9-2B51-F968-86BC0A7E9BED}"/>
              </a:ext>
            </a:extLst>
          </p:cNvPr>
          <p:cNvSpPr txBox="1"/>
          <p:nvPr/>
        </p:nvSpPr>
        <p:spPr>
          <a:xfrm>
            <a:off x="7186664" y="2083012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1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9B9E92A2-9445-0DC0-6004-EFADC13DFBC1}"/>
              </a:ext>
            </a:extLst>
          </p:cNvPr>
          <p:cNvSpPr txBox="1"/>
          <p:nvPr/>
        </p:nvSpPr>
        <p:spPr>
          <a:xfrm>
            <a:off x="7195101" y="3485226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1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1C238BF5-AE48-A664-30C7-B21082F9A28F}"/>
              </a:ext>
            </a:extLst>
          </p:cNvPr>
          <p:cNvSpPr txBox="1"/>
          <p:nvPr/>
        </p:nvSpPr>
        <p:spPr>
          <a:xfrm>
            <a:off x="9561305" y="3563092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0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F97F8BDA-26A1-5C45-ADF3-822679954331}"/>
              </a:ext>
            </a:extLst>
          </p:cNvPr>
          <p:cNvSpPr txBox="1"/>
          <p:nvPr/>
        </p:nvSpPr>
        <p:spPr>
          <a:xfrm>
            <a:off x="5943709" y="4720001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1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E30F7EC8-39CE-80ED-8F16-B8FB5DE5BEE3}"/>
              </a:ext>
            </a:extLst>
          </p:cNvPr>
          <p:cNvSpPr txBox="1"/>
          <p:nvPr/>
        </p:nvSpPr>
        <p:spPr>
          <a:xfrm>
            <a:off x="4790425" y="2641223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3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97BF88D8-927B-C0B9-F07B-2F1257877543}"/>
              </a:ext>
            </a:extLst>
          </p:cNvPr>
          <p:cNvSpPr txBox="1"/>
          <p:nvPr/>
        </p:nvSpPr>
        <p:spPr>
          <a:xfrm>
            <a:off x="4807711" y="3953854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0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D6CC841B-B622-0929-1622-FDD3491AD3AD}"/>
              </a:ext>
            </a:extLst>
          </p:cNvPr>
          <p:cNvSpPr txBox="1"/>
          <p:nvPr/>
        </p:nvSpPr>
        <p:spPr>
          <a:xfrm>
            <a:off x="7186663" y="3993348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1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E7EA745C-BB7C-AB03-D79B-0360B810F9F8}"/>
              </a:ext>
            </a:extLst>
          </p:cNvPr>
          <p:cNvSpPr txBox="1"/>
          <p:nvPr/>
        </p:nvSpPr>
        <p:spPr>
          <a:xfrm>
            <a:off x="7208540" y="2611697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2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9542CA42-5959-718F-8280-85C1EC79F07E}"/>
              </a:ext>
            </a:extLst>
          </p:cNvPr>
          <p:cNvSpPr txBox="1"/>
          <p:nvPr/>
        </p:nvSpPr>
        <p:spPr>
          <a:xfrm>
            <a:off x="9620169" y="4117597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4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11D62483-F828-0F37-FE1D-FC6B769D3D02}"/>
              </a:ext>
            </a:extLst>
          </p:cNvPr>
          <p:cNvSpPr txBox="1"/>
          <p:nvPr/>
        </p:nvSpPr>
        <p:spPr>
          <a:xfrm>
            <a:off x="8136700" y="2991119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0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EF821C35-2E92-1C7B-2C73-6C81B260B959}"/>
              </a:ext>
            </a:extLst>
          </p:cNvPr>
          <p:cNvSpPr txBox="1"/>
          <p:nvPr/>
        </p:nvSpPr>
        <p:spPr>
          <a:xfrm>
            <a:off x="8625395" y="2989177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2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353D89-28D1-7C52-C816-DC1D271A7713}"/>
              </a:ext>
            </a:extLst>
          </p:cNvPr>
          <p:cNvSpPr txBox="1"/>
          <p:nvPr/>
        </p:nvSpPr>
        <p:spPr>
          <a:xfrm>
            <a:off x="9224173" y="1343997"/>
            <a:ext cx="273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Max flow = 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967AD6-F4D1-48A2-21E3-46021C37EA29}"/>
              </a:ext>
            </a:extLst>
          </p:cNvPr>
          <p:cNvSpPr txBox="1"/>
          <p:nvPr/>
        </p:nvSpPr>
        <p:spPr>
          <a:xfrm>
            <a:off x="1015673" y="5643367"/>
            <a:ext cx="7816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Augmenting path found, bottleneck =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B8ECEB-9C39-6AF3-56C6-02312D76910D}"/>
              </a:ext>
            </a:extLst>
          </p:cNvPr>
          <p:cNvSpPr txBox="1"/>
          <p:nvPr/>
        </p:nvSpPr>
        <p:spPr>
          <a:xfrm>
            <a:off x="2312478" y="1900752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0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0ECEF-FAA0-FB3A-86AE-BCC6FA263586}"/>
              </a:ext>
            </a:extLst>
          </p:cNvPr>
          <p:cNvSpPr txBox="1"/>
          <p:nvPr/>
        </p:nvSpPr>
        <p:spPr>
          <a:xfrm>
            <a:off x="2312478" y="2547894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7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29672-F37C-D546-0E85-A15C751A53A6}"/>
              </a:ext>
            </a:extLst>
          </p:cNvPr>
          <p:cNvSpPr txBox="1"/>
          <p:nvPr/>
        </p:nvSpPr>
        <p:spPr>
          <a:xfrm>
            <a:off x="2323493" y="3563266"/>
            <a:ext cx="49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9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E7AB66-350A-6DA0-5DF4-7C273F4FB336}"/>
              </a:ext>
            </a:extLst>
          </p:cNvPr>
          <p:cNvSpPr txBox="1"/>
          <p:nvPr/>
        </p:nvSpPr>
        <p:spPr>
          <a:xfrm>
            <a:off x="2317316" y="4164545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1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78B5E3-360D-8497-EC0E-4F6E90374E81}"/>
              </a:ext>
            </a:extLst>
          </p:cNvPr>
          <p:cNvSpPr txBox="1"/>
          <p:nvPr/>
        </p:nvSpPr>
        <p:spPr>
          <a:xfrm>
            <a:off x="3340788" y="2977270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1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1FB6E2-3007-FB70-9825-5FF9F00B3F01}"/>
              </a:ext>
            </a:extLst>
          </p:cNvPr>
          <p:cNvSpPr txBox="1"/>
          <p:nvPr/>
        </p:nvSpPr>
        <p:spPr>
          <a:xfrm>
            <a:off x="3811363" y="2976491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0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AF9319-7C11-1C07-16F7-40B33EFF8C54}"/>
              </a:ext>
            </a:extLst>
          </p:cNvPr>
          <p:cNvSpPr txBox="1"/>
          <p:nvPr/>
        </p:nvSpPr>
        <p:spPr>
          <a:xfrm>
            <a:off x="5939250" y="1382061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1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9B6D29-410B-F945-7F3B-6797FDBDD2AA}"/>
              </a:ext>
            </a:extLst>
          </p:cNvPr>
          <p:cNvSpPr txBox="1"/>
          <p:nvPr/>
        </p:nvSpPr>
        <p:spPr>
          <a:xfrm>
            <a:off x="5938769" y="1947357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4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F75E82-D430-89DF-0F98-FF0B2D897ECB}"/>
              </a:ext>
            </a:extLst>
          </p:cNvPr>
          <p:cNvSpPr txBox="1"/>
          <p:nvPr/>
        </p:nvSpPr>
        <p:spPr>
          <a:xfrm>
            <a:off x="9566143" y="1925915"/>
            <a:ext cx="546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6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8A1338-03CF-01E1-4E23-3E0E3BB471CB}"/>
              </a:ext>
            </a:extLst>
          </p:cNvPr>
          <p:cNvSpPr txBox="1"/>
          <p:nvPr/>
        </p:nvSpPr>
        <p:spPr>
          <a:xfrm>
            <a:off x="9578800" y="2561563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4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5E3EAC-8C99-51AD-72CC-31863FA7997D}"/>
              </a:ext>
            </a:extLst>
          </p:cNvPr>
          <p:cNvSpPr txBox="1"/>
          <p:nvPr/>
        </p:nvSpPr>
        <p:spPr>
          <a:xfrm>
            <a:off x="9226739" y="1342414"/>
            <a:ext cx="273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Max flow = 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9B51FC-049E-F518-D4ED-F1A9F4976E96}"/>
              </a:ext>
            </a:extLst>
          </p:cNvPr>
          <p:cNvSpPr txBox="1"/>
          <p:nvPr/>
        </p:nvSpPr>
        <p:spPr>
          <a:xfrm>
            <a:off x="4800153" y="2081747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1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9770DE-7AAD-15E5-7541-150DA7F77CAE}"/>
              </a:ext>
            </a:extLst>
          </p:cNvPr>
          <p:cNvSpPr txBox="1"/>
          <p:nvPr/>
        </p:nvSpPr>
        <p:spPr>
          <a:xfrm>
            <a:off x="4800153" y="3460146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1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41EDB8-0926-5E6A-70E9-4876E750F860}"/>
              </a:ext>
            </a:extLst>
          </p:cNvPr>
          <p:cNvSpPr txBox="1"/>
          <p:nvPr/>
        </p:nvSpPr>
        <p:spPr>
          <a:xfrm>
            <a:off x="4800153" y="2636021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2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D6FF5A-3C08-0C04-DB83-7135FB0DCD98}"/>
              </a:ext>
            </a:extLst>
          </p:cNvPr>
          <p:cNvSpPr txBox="1"/>
          <p:nvPr/>
        </p:nvSpPr>
        <p:spPr>
          <a:xfrm>
            <a:off x="4817439" y="3948652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1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1720B5-D804-D15F-CB15-7D8826C297D9}"/>
              </a:ext>
            </a:extLst>
          </p:cNvPr>
          <p:cNvSpPr txBox="1"/>
          <p:nvPr/>
        </p:nvSpPr>
        <p:spPr>
          <a:xfrm>
            <a:off x="2333221" y="3558064"/>
            <a:ext cx="49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8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61661F-B661-A457-F9F3-ABB0CBA20420}"/>
              </a:ext>
            </a:extLst>
          </p:cNvPr>
          <p:cNvSpPr txBox="1"/>
          <p:nvPr/>
        </p:nvSpPr>
        <p:spPr>
          <a:xfrm>
            <a:off x="2327044" y="4159343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2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03B172-EBC0-0014-9A0F-EAEA8B595D63}"/>
              </a:ext>
            </a:extLst>
          </p:cNvPr>
          <p:cNvSpPr txBox="1"/>
          <p:nvPr/>
        </p:nvSpPr>
        <p:spPr>
          <a:xfrm>
            <a:off x="5948978" y="1376859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0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EC0C3D-1AF0-25F2-BD6B-22DE67639BF4}"/>
              </a:ext>
            </a:extLst>
          </p:cNvPr>
          <p:cNvSpPr txBox="1"/>
          <p:nvPr/>
        </p:nvSpPr>
        <p:spPr>
          <a:xfrm>
            <a:off x="5948497" y="1942155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5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32B190-A2C8-5E6A-D3F8-E0E9EDE726F5}"/>
              </a:ext>
            </a:extLst>
          </p:cNvPr>
          <p:cNvSpPr txBox="1"/>
          <p:nvPr/>
        </p:nvSpPr>
        <p:spPr>
          <a:xfrm>
            <a:off x="9575871" y="1920713"/>
            <a:ext cx="546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5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7DB10E-9256-B7F1-9DED-FB72D67617D9}"/>
              </a:ext>
            </a:extLst>
          </p:cNvPr>
          <p:cNvSpPr txBox="1"/>
          <p:nvPr/>
        </p:nvSpPr>
        <p:spPr>
          <a:xfrm>
            <a:off x="9588528" y="2556361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5</a:t>
            </a:r>
            <a:endParaRPr lang="en-US" sz="1400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68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" grpId="0"/>
      <p:bldP spid="312" grpId="0"/>
      <p:bldP spid="323" grpId="0"/>
      <p:bldP spid="324" grpId="0"/>
      <p:bldP spid="9" grpId="0"/>
      <p:bldP spid="10" grpId="0"/>
      <p:bldP spid="2" grpId="0"/>
      <p:bldP spid="6" grpId="0"/>
      <p:bldP spid="15" grpId="0"/>
      <p:bldP spid="29" grpId="0"/>
      <p:bldP spid="30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30C475-F011-40C1-EF8F-6E18A77EDE9B}"/>
              </a:ext>
            </a:extLst>
          </p:cNvPr>
          <p:cNvSpPr txBox="1"/>
          <p:nvPr/>
        </p:nvSpPr>
        <p:spPr>
          <a:xfrm>
            <a:off x="277821" y="283057"/>
            <a:ext cx="7621039" cy="52322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Ford-Fulkerson Algorithm Visualization</a:t>
            </a:r>
          </a:p>
        </p:txBody>
      </p:sp>
      <p:sp>
        <p:nvSpPr>
          <p:cNvPr id="16" name="V3">
            <a:extLst>
              <a:ext uri="{FF2B5EF4-FFF2-40B4-BE49-F238E27FC236}">
                <a16:creationId xmlns:a16="http://schemas.microsoft.com/office/drawing/2014/main" id="{880822FF-025D-D95D-0E3A-CD350C819576}"/>
              </a:ext>
            </a:extLst>
          </p:cNvPr>
          <p:cNvSpPr/>
          <p:nvPr/>
        </p:nvSpPr>
        <p:spPr>
          <a:xfrm>
            <a:off x="8170213" y="1461793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7" name="V4">
            <a:extLst>
              <a:ext uri="{FF2B5EF4-FFF2-40B4-BE49-F238E27FC236}">
                <a16:creationId xmlns:a16="http://schemas.microsoft.com/office/drawing/2014/main" id="{8D7C8619-FA85-2EEF-C461-244D35F81978}"/>
              </a:ext>
            </a:extLst>
          </p:cNvPr>
          <p:cNvSpPr/>
          <p:nvPr/>
        </p:nvSpPr>
        <p:spPr>
          <a:xfrm>
            <a:off x="8170213" y="4231250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1" name="V0">
            <a:extLst>
              <a:ext uri="{FF2B5EF4-FFF2-40B4-BE49-F238E27FC236}">
                <a16:creationId xmlns:a16="http://schemas.microsoft.com/office/drawing/2014/main" id="{5804F34F-5BF7-CD92-5918-971001E9CB41}"/>
              </a:ext>
            </a:extLst>
          </p:cNvPr>
          <p:cNvSpPr/>
          <p:nvPr/>
        </p:nvSpPr>
        <p:spPr>
          <a:xfrm>
            <a:off x="3373397" y="1461793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2" name="V2">
            <a:extLst>
              <a:ext uri="{FF2B5EF4-FFF2-40B4-BE49-F238E27FC236}">
                <a16:creationId xmlns:a16="http://schemas.microsoft.com/office/drawing/2014/main" id="{9DD2F7D0-9CF3-0E36-23A9-9D61BE1A50CB}"/>
              </a:ext>
            </a:extLst>
          </p:cNvPr>
          <p:cNvSpPr/>
          <p:nvPr/>
        </p:nvSpPr>
        <p:spPr>
          <a:xfrm>
            <a:off x="5771804" y="2847749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3" name="V1">
            <a:extLst>
              <a:ext uri="{FF2B5EF4-FFF2-40B4-BE49-F238E27FC236}">
                <a16:creationId xmlns:a16="http://schemas.microsoft.com/office/drawing/2014/main" id="{89EEE6F4-E4D3-9D2B-C142-C335A4ACE333}"/>
              </a:ext>
            </a:extLst>
          </p:cNvPr>
          <p:cNvSpPr/>
          <p:nvPr/>
        </p:nvSpPr>
        <p:spPr>
          <a:xfrm>
            <a:off x="3373395" y="4233705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2" name="Vs">
            <a:extLst>
              <a:ext uri="{FF2B5EF4-FFF2-40B4-BE49-F238E27FC236}">
                <a16:creationId xmlns:a16="http://schemas.microsoft.com/office/drawing/2014/main" id="{9A78E7B8-69CD-B13F-8BD7-C08322BBCDD9}"/>
              </a:ext>
            </a:extLst>
          </p:cNvPr>
          <p:cNvSpPr/>
          <p:nvPr/>
        </p:nvSpPr>
        <p:spPr>
          <a:xfrm>
            <a:off x="1013047" y="2838123"/>
            <a:ext cx="652249" cy="6723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64" name="Vt">
            <a:extLst>
              <a:ext uri="{FF2B5EF4-FFF2-40B4-BE49-F238E27FC236}">
                <a16:creationId xmlns:a16="http://schemas.microsoft.com/office/drawing/2014/main" id="{8C4CB6E8-2DA4-7E5C-1FCD-E1CCCF0C63F7}"/>
              </a:ext>
            </a:extLst>
          </p:cNvPr>
          <p:cNvSpPr/>
          <p:nvPr/>
        </p:nvSpPr>
        <p:spPr>
          <a:xfrm>
            <a:off x="10526704" y="2838123"/>
            <a:ext cx="652249" cy="6723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t</a:t>
            </a:r>
          </a:p>
        </p:txBody>
      </p:sp>
      <p:cxnSp>
        <p:nvCxnSpPr>
          <p:cNvPr id="237" name="Es0">
            <a:extLst>
              <a:ext uri="{FF2B5EF4-FFF2-40B4-BE49-F238E27FC236}">
                <a16:creationId xmlns:a16="http://schemas.microsoft.com/office/drawing/2014/main" id="{CA78E3F3-1081-00BA-8DF0-77382A05C7B6}"/>
              </a:ext>
            </a:extLst>
          </p:cNvPr>
          <p:cNvCxnSpPr>
            <a:cxnSpLocks/>
            <a:stCxn id="62" idx="7"/>
            <a:endCxn id="21" idx="2"/>
          </p:cNvCxnSpPr>
          <p:nvPr/>
        </p:nvCxnSpPr>
        <p:spPr>
          <a:xfrm flipV="1">
            <a:off x="1569776" y="1797945"/>
            <a:ext cx="1803621" cy="113863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Es1">
            <a:extLst>
              <a:ext uri="{FF2B5EF4-FFF2-40B4-BE49-F238E27FC236}">
                <a16:creationId xmlns:a16="http://schemas.microsoft.com/office/drawing/2014/main" id="{6D770D4E-2F01-06E4-E2BC-461F9F16137F}"/>
              </a:ext>
            </a:extLst>
          </p:cNvPr>
          <p:cNvCxnSpPr>
            <a:cxnSpLocks/>
            <a:stCxn id="62" idx="5"/>
            <a:endCxn id="23" idx="2"/>
          </p:cNvCxnSpPr>
          <p:nvPr/>
        </p:nvCxnSpPr>
        <p:spPr>
          <a:xfrm>
            <a:off x="1569776" y="3411970"/>
            <a:ext cx="1803619" cy="115788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E01">
            <a:extLst>
              <a:ext uri="{FF2B5EF4-FFF2-40B4-BE49-F238E27FC236}">
                <a16:creationId xmlns:a16="http://schemas.microsoft.com/office/drawing/2014/main" id="{7FBFFD81-3496-AE40-2541-06DACA08A412}"/>
              </a:ext>
            </a:extLst>
          </p:cNvPr>
          <p:cNvCxnSpPr>
            <a:cxnSpLocks/>
            <a:stCxn id="21" idx="4"/>
            <a:endCxn id="23" idx="0"/>
          </p:cNvCxnSpPr>
          <p:nvPr/>
        </p:nvCxnSpPr>
        <p:spPr>
          <a:xfrm flipH="1">
            <a:off x="3699520" y="2134097"/>
            <a:ext cx="2" cy="20996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6" name="E03">
            <a:extLst>
              <a:ext uri="{FF2B5EF4-FFF2-40B4-BE49-F238E27FC236}">
                <a16:creationId xmlns:a16="http://schemas.microsoft.com/office/drawing/2014/main" id="{79E8F4AB-DB19-5327-99F0-B43987CC27C9}"/>
              </a:ext>
            </a:extLst>
          </p:cNvPr>
          <p:cNvCxnSpPr>
            <a:cxnSpLocks/>
            <a:stCxn id="21" idx="6"/>
            <a:endCxn id="16" idx="2"/>
          </p:cNvCxnSpPr>
          <p:nvPr/>
        </p:nvCxnSpPr>
        <p:spPr>
          <a:xfrm>
            <a:off x="4025646" y="1797945"/>
            <a:ext cx="414456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9" name="E14">
            <a:extLst>
              <a:ext uri="{FF2B5EF4-FFF2-40B4-BE49-F238E27FC236}">
                <a16:creationId xmlns:a16="http://schemas.microsoft.com/office/drawing/2014/main" id="{E3EB6F1C-5E52-EBC0-C0F8-6D36F08180C1}"/>
              </a:ext>
            </a:extLst>
          </p:cNvPr>
          <p:cNvCxnSpPr>
            <a:cxnSpLocks/>
            <a:stCxn id="23" idx="6"/>
            <a:endCxn id="17" idx="2"/>
          </p:cNvCxnSpPr>
          <p:nvPr/>
        </p:nvCxnSpPr>
        <p:spPr>
          <a:xfrm flipV="1">
            <a:off x="4025644" y="4567402"/>
            <a:ext cx="4144569" cy="245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2" name="E12">
            <a:extLst>
              <a:ext uri="{FF2B5EF4-FFF2-40B4-BE49-F238E27FC236}">
                <a16:creationId xmlns:a16="http://schemas.microsoft.com/office/drawing/2014/main" id="{8CD70AFC-54DA-97E3-26DD-4386AB553A81}"/>
              </a:ext>
            </a:extLst>
          </p:cNvPr>
          <p:cNvCxnSpPr>
            <a:cxnSpLocks/>
            <a:stCxn id="23" idx="7"/>
            <a:endCxn id="22" idx="3"/>
          </p:cNvCxnSpPr>
          <p:nvPr/>
        </p:nvCxnSpPr>
        <p:spPr>
          <a:xfrm flipV="1">
            <a:off x="3930124" y="3421596"/>
            <a:ext cx="1937200" cy="910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5" name="E23">
            <a:extLst>
              <a:ext uri="{FF2B5EF4-FFF2-40B4-BE49-F238E27FC236}">
                <a16:creationId xmlns:a16="http://schemas.microsoft.com/office/drawing/2014/main" id="{46B97EE8-BB8C-C8F7-DEFC-0DFB122009D8}"/>
              </a:ext>
            </a:extLst>
          </p:cNvPr>
          <p:cNvCxnSpPr>
            <a:cxnSpLocks/>
            <a:stCxn id="22" idx="7"/>
            <a:endCxn id="16" idx="3"/>
          </p:cNvCxnSpPr>
          <p:nvPr/>
        </p:nvCxnSpPr>
        <p:spPr>
          <a:xfrm flipV="1">
            <a:off x="6328533" y="2035640"/>
            <a:ext cx="1937200" cy="910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8" name="E24">
            <a:extLst>
              <a:ext uri="{FF2B5EF4-FFF2-40B4-BE49-F238E27FC236}">
                <a16:creationId xmlns:a16="http://schemas.microsoft.com/office/drawing/2014/main" id="{A0F81487-E328-62CF-A158-0746AE0E7CF5}"/>
              </a:ext>
            </a:extLst>
          </p:cNvPr>
          <p:cNvCxnSpPr>
            <a:cxnSpLocks/>
            <a:stCxn id="22" idx="5"/>
            <a:endCxn id="17" idx="1"/>
          </p:cNvCxnSpPr>
          <p:nvPr/>
        </p:nvCxnSpPr>
        <p:spPr>
          <a:xfrm>
            <a:off x="6328533" y="3421596"/>
            <a:ext cx="1937200" cy="90811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1" name="E02">
            <a:extLst>
              <a:ext uri="{FF2B5EF4-FFF2-40B4-BE49-F238E27FC236}">
                <a16:creationId xmlns:a16="http://schemas.microsoft.com/office/drawing/2014/main" id="{438387A5-3719-7030-102C-77D81000BDCA}"/>
              </a:ext>
            </a:extLst>
          </p:cNvPr>
          <p:cNvCxnSpPr>
            <a:cxnSpLocks/>
            <a:stCxn id="21" idx="5"/>
            <a:endCxn id="22" idx="1"/>
          </p:cNvCxnSpPr>
          <p:nvPr/>
        </p:nvCxnSpPr>
        <p:spPr>
          <a:xfrm>
            <a:off x="3930126" y="2035640"/>
            <a:ext cx="1937198" cy="910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4" name="E34">
            <a:extLst>
              <a:ext uri="{FF2B5EF4-FFF2-40B4-BE49-F238E27FC236}">
                <a16:creationId xmlns:a16="http://schemas.microsoft.com/office/drawing/2014/main" id="{4044DDC5-6304-F53A-3145-A0F0B830A6F2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>
            <a:off x="8496338" y="2134097"/>
            <a:ext cx="0" cy="20971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E3t">
            <a:extLst>
              <a:ext uri="{FF2B5EF4-FFF2-40B4-BE49-F238E27FC236}">
                <a16:creationId xmlns:a16="http://schemas.microsoft.com/office/drawing/2014/main" id="{D4A4BE8C-4278-E39E-ECB3-A631B60FE3C5}"/>
              </a:ext>
            </a:extLst>
          </p:cNvPr>
          <p:cNvCxnSpPr>
            <a:cxnSpLocks/>
            <a:stCxn id="16" idx="6"/>
            <a:endCxn id="64" idx="1"/>
          </p:cNvCxnSpPr>
          <p:nvPr/>
        </p:nvCxnSpPr>
        <p:spPr>
          <a:xfrm>
            <a:off x="8822462" y="1797945"/>
            <a:ext cx="1799762" cy="113863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0" name="E4t">
            <a:extLst>
              <a:ext uri="{FF2B5EF4-FFF2-40B4-BE49-F238E27FC236}">
                <a16:creationId xmlns:a16="http://schemas.microsoft.com/office/drawing/2014/main" id="{7773477D-1A6C-704B-E39F-FDA2E452860B}"/>
              </a:ext>
            </a:extLst>
          </p:cNvPr>
          <p:cNvCxnSpPr>
            <a:cxnSpLocks/>
            <a:stCxn id="17" idx="6"/>
            <a:endCxn id="64" idx="3"/>
          </p:cNvCxnSpPr>
          <p:nvPr/>
        </p:nvCxnSpPr>
        <p:spPr>
          <a:xfrm flipV="1">
            <a:off x="8822462" y="3411970"/>
            <a:ext cx="1799762" cy="115543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3" name="E0s">
            <a:extLst>
              <a:ext uri="{FF2B5EF4-FFF2-40B4-BE49-F238E27FC236}">
                <a16:creationId xmlns:a16="http://schemas.microsoft.com/office/drawing/2014/main" id="{8D999B10-815E-1367-DF01-D8F5617B9AB5}"/>
              </a:ext>
            </a:extLst>
          </p:cNvPr>
          <p:cNvCxnSpPr>
            <a:cxnSpLocks/>
          </p:cNvCxnSpPr>
          <p:nvPr/>
        </p:nvCxnSpPr>
        <p:spPr>
          <a:xfrm flipH="1">
            <a:off x="1608688" y="1895224"/>
            <a:ext cx="1803621" cy="113863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6" name="E1s">
            <a:extLst>
              <a:ext uri="{FF2B5EF4-FFF2-40B4-BE49-F238E27FC236}">
                <a16:creationId xmlns:a16="http://schemas.microsoft.com/office/drawing/2014/main" id="{9DBD6F18-19A9-C6BF-C58B-184611C4FCE7}"/>
              </a:ext>
            </a:extLst>
          </p:cNvPr>
          <p:cNvCxnSpPr>
            <a:cxnSpLocks/>
          </p:cNvCxnSpPr>
          <p:nvPr/>
        </p:nvCxnSpPr>
        <p:spPr>
          <a:xfrm flipH="1" flipV="1">
            <a:off x="1501680" y="3489793"/>
            <a:ext cx="1803619" cy="115788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9" name="E10">
            <a:extLst>
              <a:ext uri="{FF2B5EF4-FFF2-40B4-BE49-F238E27FC236}">
                <a16:creationId xmlns:a16="http://schemas.microsoft.com/office/drawing/2014/main" id="{08BEDCD7-A930-7307-7412-42FC9306200A}"/>
              </a:ext>
            </a:extLst>
          </p:cNvPr>
          <p:cNvCxnSpPr>
            <a:cxnSpLocks/>
          </p:cNvCxnSpPr>
          <p:nvPr/>
        </p:nvCxnSpPr>
        <p:spPr>
          <a:xfrm flipV="1">
            <a:off x="3806525" y="2134097"/>
            <a:ext cx="2" cy="209960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2" name="E30">
            <a:extLst>
              <a:ext uri="{FF2B5EF4-FFF2-40B4-BE49-F238E27FC236}">
                <a16:creationId xmlns:a16="http://schemas.microsoft.com/office/drawing/2014/main" id="{6C4906AF-50FF-0086-B3B7-6F49FDD8B2A0}"/>
              </a:ext>
            </a:extLst>
          </p:cNvPr>
          <p:cNvCxnSpPr>
            <a:cxnSpLocks/>
          </p:cNvCxnSpPr>
          <p:nvPr/>
        </p:nvCxnSpPr>
        <p:spPr>
          <a:xfrm flipH="1">
            <a:off x="4025646" y="1914680"/>
            <a:ext cx="4144567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5" name="E41">
            <a:extLst>
              <a:ext uri="{FF2B5EF4-FFF2-40B4-BE49-F238E27FC236}">
                <a16:creationId xmlns:a16="http://schemas.microsoft.com/office/drawing/2014/main" id="{6B7FB7E9-2C46-240A-51CB-872975387937}"/>
              </a:ext>
            </a:extLst>
          </p:cNvPr>
          <p:cNvCxnSpPr>
            <a:cxnSpLocks/>
          </p:cNvCxnSpPr>
          <p:nvPr/>
        </p:nvCxnSpPr>
        <p:spPr>
          <a:xfrm flipH="1">
            <a:off x="4025644" y="4693862"/>
            <a:ext cx="4144569" cy="245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8" name="E20">
            <a:extLst>
              <a:ext uri="{FF2B5EF4-FFF2-40B4-BE49-F238E27FC236}">
                <a16:creationId xmlns:a16="http://schemas.microsoft.com/office/drawing/2014/main" id="{515C3A41-1015-909C-20EC-09BB27E7894D}"/>
              </a:ext>
            </a:extLst>
          </p:cNvPr>
          <p:cNvCxnSpPr>
            <a:cxnSpLocks/>
          </p:cNvCxnSpPr>
          <p:nvPr/>
        </p:nvCxnSpPr>
        <p:spPr>
          <a:xfrm flipH="1" flipV="1">
            <a:off x="3852302" y="2123189"/>
            <a:ext cx="1937198" cy="91056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1" name="E21">
            <a:extLst>
              <a:ext uri="{FF2B5EF4-FFF2-40B4-BE49-F238E27FC236}">
                <a16:creationId xmlns:a16="http://schemas.microsoft.com/office/drawing/2014/main" id="{2764ACE6-AB11-06DF-5BCE-EF0351E1A5CB}"/>
              </a:ext>
            </a:extLst>
          </p:cNvPr>
          <p:cNvCxnSpPr>
            <a:cxnSpLocks/>
          </p:cNvCxnSpPr>
          <p:nvPr/>
        </p:nvCxnSpPr>
        <p:spPr>
          <a:xfrm flipH="1">
            <a:off x="3998220" y="3518872"/>
            <a:ext cx="1937200" cy="91056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4" name="E32">
            <a:extLst>
              <a:ext uri="{FF2B5EF4-FFF2-40B4-BE49-F238E27FC236}">
                <a16:creationId xmlns:a16="http://schemas.microsoft.com/office/drawing/2014/main" id="{5C28ADF2-6AE7-4121-7F19-27D9FC6ACE61}"/>
              </a:ext>
            </a:extLst>
          </p:cNvPr>
          <p:cNvCxnSpPr>
            <a:cxnSpLocks/>
          </p:cNvCxnSpPr>
          <p:nvPr/>
        </p:nvCxnSpPr>
        <p:spPr>
          <a:xfrm flipH="1">
            <a:off x="6377173" y="2142644"/>
            <a:ext cx="1937200" cy="91056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" name="E42">
            <a:extLst>
              <a:ext uri="{FF2B5EF4-FFF2-40B4-BE49-F238E27FC236}">
                <a16:creationId xmlns:a16="http://schemas.microsoft.com/office/drawing/2014/main" id="{001BA758-A877-98C9-7EC3-D34FFD862D93}"/>
              </a:ext>
            </a:extLst>
          </p:cNvPr>
          <p:cNvCxnSpPr>
            <a:cxnSpLocks/>
          </p:cNvCxnSpPr>
          <p:nvPr/>
        </p:nvCxnSpPr>
        <p:spPr>
          <a:xfrm flipH="1" flipV="1">
            <a:off x="6250709" y="3509147"/>
            <a:ext cx="1937200" cy="90811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0" name="E43">
            <a:extLst>
              <a:ext uri="{FF2B5EF4-FFF2-40B4-BE49-F238E27FC236}">
                <a16:creationId xmlns:a16="http://schemas.microsoft.com/office/drawing/2014/main" id="{3FB91000-293A-9307-F83A-9121692BE896}"/>
              </a:ext>
            </a:extLst>
          </p:cNvPr>
          <p:cNvCxnSpPr>
            <a:cxnSpLocks/>
          </p:cNvCxnSpPr>
          <p:nvPr/>
        </p:nvCxnSpPr>
        <p:spPr>
          <a:xfrm flipV="1">
            <a:off x="8613071" y="2134097"/>
            <a:ext cx="0" cy="209715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3" name="Et3">
            <a:extLst>
              <a:ext uri="{FF2B5EF4-FFF2-40B4-BE49-F238E27FC236}">
                <a16:creationId xmlns:a16="http://schemas.microsoft.com/office/drawing/2014/main" id="{71BA1888-5D60-827D-E3F0-435065F51B16}"/>
              </a:ext>
            </a:extLst>
          </p:cNvPr>
          <p:cNvCxnSpPr>
            <a:cxnSpLocks/>
          </p:cNvCxnSpPr>
          <p:nvPr/>
        </p:nvCxnSpPr>
        <p:spPr>
          <a:xfrm flipH="1" flipV="1">
            <a:off x="8783550" y="1904949"/>
            <a:ext cx="1799762" cy="113863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6" name="Et4">
            <a:extLst>
              <a:ext uri="{FF2B5EF4-FFF2-40B4-BE49-F238E27FC236}">
                <a16:creationId xmlns:a16="http://schemas.microsoft.com/office/drawing/2014/main" id="{2918DCC9-AEF3-E4AF-4D20-0BF92E9590E8}"/>
              </a:ext>
            </a:extLst>
          </p:cNvPr>
          <p:cNvCxnSpPr>
            <a:cxnSpLocks/>
          </p:cNvCxnSpPr>
          <p:nvPr/>
        </p:nvCxnSpPr>
        <p:spPr>
          <a:xfrm flipH="1">
            <a:off x="8832190" y="3548159"/>
            <a:ext cx="1799762" cy="115543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079AE3DE-9154-C0FD-4213-59029AEF9F03}"/>
              </a:ext>
            </a:extLst>
          </p:cNvPr>
          <p:cNvSpPr txBox="1"/>
          <p:nvPr/>
        </p:nvSpPr>
        <p:spPr>
          <a:xfrm>
            <a:off x="5933931" y="4172494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6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5B3A1074-BDB9-2B51-F968-86BC0A7E9BED}"/>
              </a:ext>
            </a:extLst>
          </p:cNvPr>
          <p:cNvSpPr txBox="1"/>
          <p:nvPr/>
        </p:nvSpPr>
        <p:spPr>
          <a:xfrm>
            <a:off x="7186664" y="2083012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1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9B9E92A2-9445-0DC0-6004-EFADC13DFBC1}"/>
              </a:ext>
            </a:extLst>
          </p:cNvPr>
          <p:cNvSpPr txBox="1"/>
          <p:nvPr/>
        </p:nvSpPr>
        <p:spPr>
          <a:xfrm>
            <a:off x="7195101" y="3485226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1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1C238BF5-AE48-A664-30C7-B21082F9A28F}"/>
              </a:ext>
            </a:extLst>
          </p:cNvPr>
          <p:cNvSpPr txBox="1"/>
          <p:nvPr/>
        </p:nvSpPr>
        <p:spPr>
          <a:xfrm>
            <a:off x="9561305" y="3563092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0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F97F8BDA-26A1-5C45-ADF3-822679954331}"/>
              </a:ext>
            </a:extLst>
          </p:cNvPr>
          <p:cNvSpPr txBox="1"/>
          <p:nvPr/>
        </p:nvSpPr>
        <p:spPr>
          <a:xfrm>
            <a:off x="5943709" y="4720001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1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D6CC841B-B622-0929-1622-FDD3491AD3AD}"/>
              </a:ext>
            </a:extLst>
          </p:cNvPr>
          <p:cNvSpPr txBox="1"/>
          <p:nvPr/>
        </p:nvSpPr>
        <p:spPr>
          <a:xfrm>
            <a:off x="7186663" y="3993348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1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E7EA745C-BB7C-AB03-D79B-0360B810F9F8}"/>
              </a:ext>
            </a:extLst>
          </p:cNvPr>
          <p:cNvSpPr txBox="1"/>
          <p:nvPr/>
        </p:nvSpPr>
        <p:spPr>
          <a:xfrm>
            <a:off x="7208540" y="2611697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2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9542CA42-5959-718F-8280-85C1EC79F07E}"/>
              </a:ext>
            </a:extLst>
          </p:cNvPr>
          <p:cNvSpPr txBox="1"/>
          <p:nvPr/>
        </p:nvSpPr>
        <p:spPr>
          <a:xfrm>
            <a:off x="9620169" y="4117597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4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11D62483-F828-0F37-FE1D-FC6B769D3D02}"/>
              </a:ext>
            </a:extLst>
          </p:cNvPr>
          <p:cNvSpPr txBox="1"/>
          <p:nvPr/>
        </p:nvSpPr>
        <p:spPr>
          <a:xfrm>
            <a:off x="8136700" y="2991119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0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EF821C35-2E92-1C7B-2C73-6C81B260B959}"/>
              </a:ext>
            </a:extLst>
          </p:cNvPr>
          <p:cNvSpPr txBox="1"/>
          <p:nvPr/>
        </p:nvSpPr>
        <p:spPr>
          <a:xfrm>
            <a:off x="8625395" y="2989177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2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353D89-28D1-7C52-C816-DC1D271A7713}"/>
              </a:ext>
            </a:extLst>
          </p:cNvPr>
          <p:cNvSpPr txBox="1"/>
          <p:nvPr/>
        </p:nvSpPr>
        <p:spPr>
          <a:xfrm>
            <a:off x="9224173" y="1343997"/>
            <a:ext cx="273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Max flow = 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967AD6-F4D1-48A2-21E3-46021C37EA29}"/>
              </a:ext>
            </a:extLst>
          </p:cNvPr>
          <p:cNvSpPr txBox="1"/>
          <p:nvPr/>
        </p:nvSpPr>
        <p:spPr>
          <a:xfrm>
            <a:off x="1015673" y="5643367"/>
            <a:ext cx="7816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Augmenting path found, bottleneck =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B8ECEB-9C39-6AF3-56C6-02312D76910D}"/>
              </a:ext>
            </a:extLst>
          </p:cNvPr>
          <p:cNvSpPr txBox="1"/>
          <p:nvPr/>
        </p:nvSpPr>
        <p:spPr>
          <a:xfrm>
            <a:off x="2312478" y="1900752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0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0ECEF-FAA0-FB3A-86AE-BCC6FA263586}"/>
              </a:ext>
            </a:extLst>
          </p:cNvPr>
          <p:cNvSpPr txBox="1"/>
          <p:nvPr/>
        </p:nvSpPr>
        <p:spPr>
          <a:xfrm>
            <a:off x="2312478" y="2547894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7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78B5E3-360D-8497-EC0E-4F6E90374E81}"/>
              </a:ext>
            </a:extLst>
          </p:cNvPr>
          <p:cNvSpPr txBox="1"/>
          <p:nvPr/>
        </p:nvSpPr>
        <p:spPr>
          <a:xfrm>
            <a:off x="3340788" y="2977270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1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1FB6E2-3007-FB70-9825-5FF9F00B3F01}"/>
              </a:ext>
            </a:extLst>
          </p:cNvPr>
          <p:cNvSpPr txBox="1"/>
          <p:nvPr/>
        </p:nvSpPr>
        <p:spPr>
          <a:xfrm>
            <a:off x="3811363" y="2976491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0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C2C287-3BE8-C6E4-B459-12F414DA7A9E}"/>
              </a:ext>
            </a:extLst>
          </p:cNvPr>
          <p:cNvSpPr txBox="1"/>
          <p:nvPr/>
        </p:nvSpPr>
        <p:spPr>
          <a:xfrm>
            <a:off x="4800153" y="2081747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1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460DB5-B5EE-FD0B-F9CF-ACF9A74CDAE0}"/>
              </a:ext>
            </a:extLst>
          </p:cNvPr>
          <p:cNvSpPr txBox="1"/>
          <p:nvPr/>
        </p:nvSpPr>
        <p:spPr>
          <a:xfrm>
            <a:off x="4800153" y="3460146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1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3AC13E-0667-CA5E-5552-A9ECB240AA13}"/>
              </a:ext>
            </a:extLst>
          </p:cNvPr>
          <p:cNvSpPr txBox="1"/>
          <p:nvPr/>
        </p:nvSpPr>
        <p:spPr>
          <a:xfrm>
            <a:off x="4800153" y="2636021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2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4A3FB8-E284-217D-59AA-6CF298C7D3EA}"/>
              </a:ext>
            </a:extLst>
          </p:cNvPr>
          <p:cNvSpPr txBox="1"/>
          <p:nvPr/>
        </p:nvSpPr>
        <p:spPr>
          <a:xfrm>
            <a:off x="4817439" y="3948652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1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9D710B-E745-8C25-81F6-E640B20DDFA9}"/>
              </a:ext>
            </a:extLst>
          </p:cNvPr>
          <p:cNvSpPr txBox="1"/>
          <p:nvPr/>
        </p:nvSpPr>
        <p:spPr>
          <a:xfrm>
            <a:off x="2333221" y="3558064"/>
            <a:ext cx="49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8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D98EB3-C410-9A4E-1922-5C8311A0EEDA}"/>
              </a:ext>
            </a:extLst>
          </p:cNvPr>
          <p:cNvSpPr txBox="1"/>
          <p:nvPr/>
        </p:nvSpPr>
        <p:spPr>
          <a:xfrm>
            <a:off x="2327044" y="4159343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2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F57B69-7603-B8AA-E098-418C7E771F56}"/>
              </a:ext>
            </a:extLst>
          </p:cNvPr>
          <p:cNvSpPr txBox="1"/>
          <p:nvPr/>
        </p:nvSpPr>
        <p:spPr>
          <a:xfrm>
            <a:off x="5948978" y="1376859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0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28ACB5-0FEF-A48C-9D3F-E5C66A2A1791}"/>
              </a:ext>
            </a:extLst>
          </p:cNvPr>
          <p:cNvSpPr txBox="1"/>
          <p:nvPr/>
        </p:nvSpPr>
        <p:spPr>
          <a:xfrm>
            <a:off x="5948497" y="1942155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5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9D0FEB-A4AA-97FC-D517-6F2BA46B4FD7}"/>
              </a:ext>
            </a:extLst>
          </p:cNvPr>
          <p:cNvSpPr txBox="1"/>
          <p:nvPr/>
        </p:nvSpPr>
        <p:spPr>
          <a:xfrm>
            <a:off x="9575871" y="1920713"/>
            <a:ext cx="546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5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EF0DBF-29B2-836A-A57E-1596DF93FB6D}"/>
              </a:ext>
            </a:extLst>
          </p:cNvPr>
          <p:cNvSpPr txBox="1"/>
          <p:nvPr/>
        </p:nvSpPr>
        <p:spPr>
          <a:xfrm>
            <a:off x="9588528" y="2556361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5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83A299-80A8-E9E6-7532-45B11DF31FC4}"/>
              </a:ext>
            </a:extLst>
          </p:cNvPr>
          <p:cNvSpPr txBox="1"/>
          <p:nvPr/>
        </p:nvSpPr>
        <p:spPr>
          <a:xfrm>
            <a:off x="9226739" y="1342414"/>
            <a:ext cx="273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Max flow = 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E14881-15F1-31C2-E904-68ABC87835F0}"/>
              </a:ext>
            </a:extLst>
          </p:cNvPr>
          <p:cNvSpPr txBox="1"/>
          <p:nvPr/>
        </p:nvSpPr>
        <p:spPr>
          <a:xfrm>
            <a:off x="7181626" y="2078663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0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193FB8-668E-6C32-E2B4-398EA2A3A314}"/>
              </a:ext>
            </a:extLst>
          </p:cNvPr>
          <p:cNvSpPr txBox="1"/>
          <p:nvPr/>
        </p:nvSpPr>
        <p:spPr>
          <a:xfrm>
            <a:off x="7203502" y="2607348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3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B8FA38-CA69-E08A-6DC4-C81885199C55}"/>
              </a:ext>
            </a:extLst>
          </p:cNvPr>
          <p:cNvSpPr txBox="1"/>
          <p:nvPr/>
        </p:nvSpPr>
        <p:spPr>
          <a:xfrm>
            <a:off x="4795115" y="3455797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0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051B103-357A-68BB-1C67-9A27AE2610ED}"/>
              </a:ext>
            </a:extLst>
          </p:cNvPr>
          <p:cNvSpPr txBox="1"/>
          <p:nvPr/>
        </p:nvSpPr>
        <p:spPr>
          <a:xfrm>
            <a:off x="4812401" y="3944303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2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5839B5-BA10-7674-2F9F-0C84D3EDB165}"/>
              </a:ext>
            </a:extLst>
          </p:cNvPr>
          <p:cNvSpPr txBox="1"/>
          <p:nvPr/>
        </p:nvSpPr>
        <p:spPr>
          <a:xfrm>
            <a:off x="2328183" y="3553715"/>
            <a:ext cx="49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7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5F90294-F044-AFF2-AA7F-1A8C987287C3}"/>
              </a:ext>
            </a:extLst>
          </p:cNvPr>
          <p:cNvSpPr txBox="1"/>
          <p:nvPr/>
        </p:nvSpPr>
        <p:spPr>
          <a:xfrm>
            <a:off x="2322006" y="4154994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3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34C40F2-66DD-94AC-01B7-DBA899EFC116}"/>
              </a:ext>
            </a:extLst>
          </p:cNvPr>
          <p:cNvSpPr txBox="1"/>
          <p:nvPr/>
        </p:nvSpPr>
        <p:spPr>
          <a:xfrm>
            <a:off x="9570833" y="1916364"/>
            <a:ext cx="546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4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14A39C-C0B7-A2FF-FA4B-15C0042BD7E2}"/>
              </a:ext>
            </a:extLst>
          </p:cNvPr>
          <p:cNvSpPr txBox="1"/>
          <p:nvPr/>
        </p:nvSpPr>
        <p:spPr>
          <a:xfrm>
            <a:off x="9583490" y="2552012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6</a:t>
            </a:r>
            <a:endParaRPr lang="en-US" sz="1400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35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" grpId="0"/>
      <p:bldP spid="326" grpId="0"/>
      <p:bldP spid="9" grpId="0"/>
      <p:bldP spid="10" grpId="0"/>
      <p:bldP spid="11" grpId="0"/>
      <p:bldP spid="13" grpId="0"/>
      <p:bldP spid="18" grpId="0"/>
      <p:bldP spid="19" grpId="0"/>
      <p:bldP spid="25" grpId="0"/>
      <p:bldP spid="26" grpId="0"/>
      <p:bldP spid="27" grpId="0"/>
      <p:bldP spid="28" grpId="0"/>
      <p:bldP spid="31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30C475-F011-40C1-EF8F-6E18A77EDE9B}"/>
              </a:ext>
            </a:extLst>
          </p:cNvPr>
          <p:cNvSpPr txBox="1"/>
          <p:nvPr/>
        </p:nvSpPr>
        <p:spPr>
          <a:xfrm>
            <a:off x="277821" y="283057"/>
            <a:ext cx="7621039" cy="52322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Ford-Fulkerson Algorithm Visualization</a:t>
            </a:r>
          </a:p>
        </p:txBody>
      </p:sp>
      <p:sp>
        <p:nvSpPr>
          <p:cNvPr id="16" name="V3">
            <a:extLst>
              <a:ext uri="{FF2B5EF4-FFF2-40B4-BE49-F238E27FC236}">
                <a16:creationId xmlns:a16="http://schemas.microsoft.com/office/drawing/2014/main" id="{880822FF-025D-D95D-0E3A-CD350C819576}"/>
              </a:ext>
            </a:extLst>
          </p:cNvPr>
          <p:cNvSpPr/>
          <p:nvPr/>
        </p:nvSpPr>
        <p:spPr>
          <a:xfrm>
            <a:off x="8170213" y="1461793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7" name="V4">
            <a:extLst>
              <a:ext uri="{FF2B5EF4-FFF2-40B4-BE49-F238E27FC236}">
                <a16:creationId xmlns:a16="http://schemas.microsoft.com/office/drawing/2014/main" id="{8D7C8619-FA85-2EEF-C461-244D35F81978}"/>
              </a:ext>
            </a:extLst>
          </p:cNvPr>
          <p:cNvSpPr/>
          <p:nvPr/>
        </p:nvSpPr>
        <p:spPr>
          <a:xfrm>
            <a:off x="8170213" y="4231250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1" name="V0">
            <a:extLst>
              <a:ext uri="{FF2B5EF4-FFF2-40B4-BE49-F238E27FC236}">
                <a16:creationId xmlns:a16="http://schemas.microsoft.com/office/drawing/2014/main" id="{5804F34F-5BF7-CD92-5918-971001E9CB41}"/>
              </a:ext>
            </a:extLst>
          </p:cNvPr>
          <p:cNvSpPr/>
          <p:nvPr/>
        </p:nvSpPr>
        <p:spPr>
          <a:xfrm>
            <a:off x="3373397" y="1461793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2" name="V2">
            <a:extLst>
              <a:ext uri="{FF2B5EF4-FFF2-40B4-BE49-F238E27FC236}">
                <a16:creationId xmlns:a16="http://schemas.microsoft.com/office/drawing/2014/main" id="{9DD2F7D0-9CF3-0E36-23A9-9D61BE1A50CB}"/>
              </a:ext>
            </a:extLst>
          </p:cNvPr>
          <p:cNvSpPr/>
          <p:nvPr/>
        </p:nvSpPr>
        <p:spPr>
          <a:xfrm>
            <a:off x="5771804" y="2847749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3" name="V1">
            <a:extLst>
              <a:ext uri="{FF2B5EF4-FFF2-40B4-BE49-F238E27FC236}">
                <a16:creationId xmlns:a16="http://schemas.microsoft.com/office/drawing/2014/main" id="{89EEE6F4-E4D3-9D2B-C142-C335A4ACE333}"/>
              </a:ext>
            </a:extLst>
          </p:cNvPr>
          <p:cNvSpPr/>
          <p:nvPr/>
        </p:nvSpPr>
        <p:spPr>
          <a:xfrm>
            <a:off x="3373395" y="4233705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2" name="Vs">
            <a:extLst>
              <a:ext uri="{FF2B5EF4-FFF2-40B4-BE49-F238E27FC236}">
                <a16:creationId xmlns:a16="http://schemas.microsoft.com/office/drawing/2014/main" id="{9A78E7B8-69CD-B13F-8BD7-C08322BBCDD9}"/>
              </a:ext>
            </a:extLst>
          </p:cNvPr>
          <p:cNvSpPr/>
          <p:nvPr/>
        </p:nvSpPr>
        <p:spPr>
          <a:xfrm>
            <a:off x="1013047" y="2838123"/>
            <a:ext cx="652249" cy="6723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64" name="Vt">
            <a:extLst>
              <a:ext uri="{FF2B5EF4-FFF2-40B4-BE49-F238E27FC236}">
                <a16:creationId xmlns:a16="http://schemas.microsoft.com/office/drawing/2014/main" id="{8C4CB6E8-2DA4-7E5C-1FCD-E1CCCF0C63F7}"/>
              </a:ext>
            </a:extLst>
          </p:cNvPr>
          <p:cNvSpPr/>
          <p:nvPr/>
        </p:nvSpPr>
        <p:spPr>
          <a:xfrm>
            <a:off x="10526704" y="2838123"/>
            <a:ext cx="652249" cy="6723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t</a:t>
            </a:r>
          </a:p>
        </p:txBody>
      </p:sp>
      <p:cxnSp>
        <p:nvCxnSpPr>
          <p:cNvPr id="237" name="Es0">
            <a:extLst>
              <a:ext uri="{FF2B5EF4-FFF2-40B4-BE49-F238E27FC236}">
                <a16:creationId xmlns:a16="http://schemas.microsoft.com/office/drawing/2014/main" id="{CA78E3F3-1081-00BA-8DF0-77382A05C7B6}"/>
              </a:ext>
            </a:extLst>
          </p:cNvPr>
          <p:cNvCxnSpPr>
            <a:cxnSpLocks/>
            <a:stCxn id="62" idx="7"/>
            <a:endCxn id="21" idx="2"/>
          </p:cNvCxnSpPr>
          <p:nvPr/>
        </p:nvCxnSpPr>
        <p:spPr>
          <a:xfrm flipV="1">
            <a:off x="1569776" y="1797945"/>
            <a:ext cx="1803621" cy="113863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Es1">
            <a:extLst>
              <a:ext uri="{FF2B5EF4-FFF2-40B4-BE49-F238E27FC236}">
                <a16:creationId xmlns:a16="http://schemas.microsoft.com/office/drawing/2014/main" id="{6D770D4E-2F01-06E4-E2BC-461F9F16137F}"/>
              </a:ext>
            </a:extLst>
          </p:cNvPr>
          <p:cNvCxnSpPr>
            <a:cxnSpLocks/>
            <a:stCxn id="62" idx="5"/>
            <a:endCxn id="23" idx="2"/>
          </p:cNvCxnSpPr>
          <p:nvPr/>
        </p:nvCxnSpPr>
        <p:spPr>
          <a:xfrm>
            <a:off x="1569776" y="3411970"/>
            <a:ext cx="1803619" cy="115788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E01">
            <a:extLst>
              <a:ext uri="{FF2B5EF4-FFF2-40B4-BE49-F238E27FC236}">
                <a16:creationId xmlns:a16="http://schemas.microsoft.com/office/drawing/2014/main" id="{7FBFFD81-3496-AE40-2541-06DACA08A412}"/>
              </a:ext>
            </a:extLst>
          </p:cNvPr>
          <p:cNvCxnSpPr>
            <a:cxnSpLocks/>
            <a:stCxn id="21" idx="4"/>
            <a:endCxn id="23" idx="0"/>
          </p:cNvCxnSpPr>
          <p:nvPr/>
        </p:nvCxnSpPr>
        <p:spPr>
          <a:xfrm flipH="1">
            <a:off x="3699520" y="2134097"/>
            <a:ext cx="2" cy="20996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6" name="E03">
            <a:extLst>
              <a:ext uri="{FF2B5EF4-FFF2-40B4-BE49-F238E27FC236}">
                <a16:creationId xmlns:a16="http://schemas.microsoft.com/office/drawing/2014/main" id="{79E8F4AB-DB19-5327-99F0-B43987CC27C9}"/>
              </a:ext>
            </a:extLst>
          </p:cNvPr>
          <p:cNvCxnSpPr>
            <a:cxnSpLocks/>
            <a:stCxn id="21" idx="6"/>
            <a:endCxn id="16" idx="2"/>
          </p:cNvCxnSpPr>
          <p:nvPr/>
        </p:nvCxnSpPr>
        <p:spPr>
          <a:xfrm>
            <a:off x="4025646" y="1797945"/>
            <a:ext cx="414456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9" name="E14">
            <a:extLst>
              <a:ext uri="{FF2B5EF4-FFF2-40B4-BE49-F238E27FC236}">
                <a16:creationId xmlns:a16="http://schemas.microsoft.com/office/drawing/2014/main" id="{E3EB6F1C-5E52-EBC0-C0F8-6D36F08180C1}"/>
              </a:ext>
            </a:extLst>
          </p:cNvPr>
          <p:cNvCxnSpPr>
            <a:cxnSpLocks/>
            <a:stCxn id="23" idx="6"/>
            <a:endCxn id="17" idx="2"/>
          </p:cNvCxnSpPr>
          <p:nvPr/>
        </p:nvCxnSpPr>
        <p:spPr>
          <a:xfrm flipV="1">
            <a:off x="4025644" y="4567402"/>
            <a:ext cx="4144569" cy="245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2" name="E12">
            <a:extLst>
              <a:ext uri="{FF2B5EF4-FFF2-40B4-BE49-F238E27FC236}">
                <a16:creationId xmlns:a16="http://schemas.microsoft.com/office/drawing/2014/main" id="{8CD70AFC-54DA-97E3-26DD-4386AB553A81}"/>
              </a:ext>
            </a:extLst>
          </p:cNvPr>
          <p:cNvCxnSpPr>
            <a:cxnSpLocks/>
            <a:stCxn id="23" idx="7"/>
            <a:endCxn id="22" idx="3"/>
          </p:cNvCxnSpPr>
          <p:nvPr/>
        </p:nvCxnSpPr>
        <p:spPr>
          <a:xfrm flipV="1">
            <a:off x="3930124" y="3421596"/>
            <a:ext cx="1937200" cy="910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5" name="E23">
            <a:extLst>
              <a:ext uri="{FF2B5EF4-FFF2-40B4-BE49-F238E27FC236}">
                <a16:creationId xmlns:a16="http://schemas.microsoft.com/office/drawing/2014/main" id="{46B97EE8-BB8C-C8F7-DEFC-0DFB122009D8}"/>
              </a:ext>
            </a:extLst>
          </p:cNvPr>
          <p:cNvCxnSpPr>
            <a:cxnSpLocks/>
            <a:stCxn id="22" idx="7"/>
            <a:endCxn id="16" idx="3"/>
          </p:cNvCxnSpPr>
          <p:nvPr/>
        </p:nvCxnSpPr>
        <p:spPr>
          <a:xfrm flipV="1">
            <a:off x="6328533" y="2035640"/>
            <a:ext cx="1937200" cy="910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8" name="E24">
            <a:extLst>
              <a:ext uri="{FF2B5EF4-FFF2-40B4-BE49-F238E27FC236}">
                <a16:creationId xmlns:a16="http://schemas.microsoft.com/office/drawing/2014/main" id="{A0F81487-E328-62CF-A158-0746AE0E7CF5}"/>
              </a:ext>
            </a:extLst>
          </p:cNvPr>
          <p:cNvCxnSpPr>
            <a:cxnSpLocks/>
            <a:stCxn id="22" idx="5"/>
            <a:endCxn id="17" idx="1"/>
          </p:cNvCxnSpPr>
          <p:nvPr/>
        </p:nvCxnSpPr>
        <p:spPr>
          <a:xfrm>
            <a:off x="6328533" y="3421596"/>
            <a:ext cx="1937200" cy="90811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1" name="E02">
            <a:extLst>
              <a:ext uri="{FF2B5EF4-FFF2-40B4-BE49-F238E27FC236}">
                <a16:creationId xmlns:a16="http://schemas.microsoft.com/office/drawing/2014/main" id="{438387A5-3719-7030-102C-77D81000BDCA}"/>
              </a:ext>
            </a:extLst>
          </p:cNvPr>
          <p:cNvCxnSpPr>
            <a:cxnSpLocks/>
            <a:stCxn id="21" idx="5"/>
            <a:endCxn id="22" idx="1"/>
          </p:cNvCxnSpPr>
          <p:nvPr/>
        </p:nvCxnSpPr>
        <p:spPr>
          <a:xfrm>
            <a:off x="3930126" y="2035640"/>
            <a:ext cx="1937198" cy="910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4" name="E34">
            <a:extLst>
              <a:ext uri="{FF2B5EF4-FFF2-40B4-BE49-F238E27FC236}">
                <a16:creationId xmlns:a16="http://schemas.microsoft.com/office/drawing/2014/main" id="{4044DDC5-6304-F53A-3145-A0F0B830A6F2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>
            <a:off x="8496338" y="2134097"/>
            <a:ext cx="0" cy="20971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E3t">
            <a:extLst>
              <a:ext uri="{FF2B5EF4-FFF2-40B4-BE49-F238E27FC236}">
                <a16:creationId xmlns:a16="http://schemas.microsoft.com/office/drawing/2014/main" id="{D4A4BE8C-4278-E39E-ECB3-A631B60FE3C5}"/>
              </a:ext>
            </a:extLst>
          </p:cNvPr>
          <p:cNvCxnSpPr>
            <a:cxnSpLocks/>
            <a:stCxn id="16" idx="6"/>
            <a:endCxn id="64" idx="1"/>
          </p:cNvCxnSpPr>
          <p:nvPr/>
        </p:nvCxnSpPr>
        <p:spPr>
          <a:xfrm>
            <a:off x="8822462" y="1797945"/>
            <a:ext cx="1799762" cy="113863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0" name="E4t">
            <a:extLst>
              <a:ext uri="{FF2B5EF4-FFF2-40B4-BE49-F238E27FC236}">
                <a16:creationId xmlns:a16="http://schemas.microsoft.com/office/drawing/2014/main" id="{7773477D-1A6C-704B-E39F-FDA2E452860B}"/>
              </a:ext>
            </a:extLst>
          </p:cNvPr>
          <p:cNvCxnSpPr>
            <a:cxnSpLocks/>
            <a:stCxn id="17" idx="6"/>
            <a:endCxn id="64" idx="3"/>
          </p:cNvCxnSpPr>
          <p:nvPr/>
        </p:nvCxnSpPr>
        <p:spPr>
          <a:xfrm flipV="1">
            <a:off x="8822462" y="3411970"/>
            <a:ext cx="1799762" cy="115543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3" name="E0s">
            <a:extLst>
              <a:ext uri="{FF2B5EF4-FFF2-40B4-BE49-F238E27FC236}">
                <a16:creationId xmlns:a16="http://schemas.microsoft.com/office/drawing/2014/main" id="{8D999B10-815E-1367-DF01-D8F5617B9AB5}"/>
              </a:ext>
            </a:extLst>
          </p:cNvPr>
          <p:cNvCxnSpPr>
            <a:cxnSpLocks/>
          </p:cNvCxnSpPr>
          <p:nvPr/>
        </p:nvCxnSpPr>
        <p:spPr>
          <a:xfrm flipH="1">
            <a:off x="1608688" y="1895224"/>
            <a:ext cx="1803621" cy="113863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6" name="E1s">
            <a:extLst>
              <a:ext uri="{FF2B5EF4-FFF2-40B4-BE49-F238E27FC236}">
                <a16:creationId xmlns:a16="http://schemas.microsoft.com/office/drawing/2014/main" id="{9DBD6F18-19A9-C6BF-C58B-184611C4FCE7}"/>
              </a:ext>
            </a:extLst>
          </p:cNvPr>
          <p:cNvCxnSpPr>
            <a:cxnSpLocks/>
          </p:cNvCxnSpPr>
          <p:nvPr/>
        </p:nvCxnSpPr>
        <p:spPr>
          <a:xfrm flipH="1" flipV="1">
            <a:off x="1501680" y="3489793"/>
            <a:ext cx="1803619" cy="115788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9" name="E10">
            <a:extLst>
              <a:ext uri="{FF2B5EF4-FFF2-40B4-BE49-F238E27FC236}">
                <a16:creationId xmlns:a16="http://schemas.microsoft.com/office/drawing/2014/main" id="{08BEDCD7-A930-7307-7412-42FC9306200A}"/>
              </a:ext>
            </a:extLst>
          </p:cNvPr>
          <p:cNvCxnSpPr>
            <a:cxnSpLocks/>
          </p:cNvCxnSpPr>
          <p:nvPr/>
        </p:nvCxnSpPr>
        <p:spPr>
          <a:xfrm flipV="1">
            <a:off x="3806525" y="2134097"/>
            <a:ext cx="2" cy="209960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2" name="E30">
            <a:extLst>
              <a:ext uri="{FF2B5EF4-FFF2-40B4-BE49-F238E27FC236}">
                <a16:creationId xmlns:a16="http://schemas.microsoft.com/office/drawing/2014/main" id="{6C4906AF-50FF-0086-B3B7-6F49FDD8B2A0}"/>
              </a:ext>
            </a:extLst>
          </p:cNvPr>
          <p:cNvCxnSpPr>
            <a:cxnSpLocks/>
          </p:cNvCxnSpPr>
          <p:nvPr/>
        </p:nvCxnSpPr>
        <p:spPr>
          <a:xfrm flipH="1">
            <a:off x="4025646" y="1914680"/>
            <a:ext cx="4144567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5" name="E41">
            <a:extLst>
              <a:ext uri="{FF2B5EF4-FFF2-40B4-BE49-F238E27FC236}">
                <a16:creationId xmlns:a16="http://schemas.microsoft.com/office/drawing/2014/main" id="{6B7FB7E9-2C46-240A-51CB-872975387937}"/>
              </a:ext>
            </a:extLst>
          </p:cNvPr>
          <p:cNvCxnSpPr>
            <a:cxnSpLocks/>
          </p:cNvCxnSpPr>
          <p:nvPr/>
        </p:nvCxnSpPr>
        <p:spPr>
          <a:xfrm flipH="1">
            <a:off x="4025644" y="4693862"/>
            <a:ext cx="4144569" cy="245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8" name="E20">
            <a:extLst>
              <a:ext uri="{FF2B5EF4-FFF2-40B4-BE49-F238E27FC236}">
                <a16:creationId xmlns:a16="http://schemas.microsoft.com/office/drawing/2014/main" id="{515C3A41-1015-909C-20EC-09BB27E7894D}"/>
              </a:ext>
            </a:extLst>
          </p:cNvPr>
          <p:cNvCxnSpPr>
            <a:cxnSpLocks/>
          </p:cNvCxnSpPr>
          <p:nvPr/>
        </p:nvCxnSpPr>
        <p:spPr>
          <a:xfrm flipH="1" flipV="1">
            <a:off x="3852302" y="2123189"/>
            <a:ext cx="1937198" cy="91056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1" name="E21">
            <a:extLst>
              <a:ext uri="{FF2B5EF4-FFF2-40B4-BE49-F238E27FC236}">
                <a16:creationId xmlns:a16="http://schemas.microsoft.com/office/drawing/2014/main" id="{2764ACE6-AB11-06DF-5BCE-EF0351E1A5CB}"/>
              </a:ext>
            </a:extLst>
          </p:cNvPr>
          <p:cNvCxnSpPr>
            <a:cxnSpLocks/>
          </p:cNvCxnSpPr>
          <p:nvPr/>
        </p:nvCxnSpPr>
        <p:spPr>
          <a:xfrm flipH="1">
            <a:off x="3998220" y="3518872"/>
            <a:ext cx="1937200" cy="91056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4" name="E32">
            <a:extLst>
              <a:ext uri="{FF2B5EF4-FFF2-40B4-BE49-F238E27FC236}">
                <a16:creationId xmlns:a16="http://schemas.microsoft.com/office/drawing/2014/main" id="{5C28ADF2-6AE7-4121-7F19-27D9FC6ACE61}"/>
              </a:ext>
            </a:extLst>
          </p:cNvPr>
          <p:cNvCxnSpPr>
            <a:cxnSpLocks/>
          </p:cNvCxnSpPr>
          <p:nvPr/>
        </p:nvCxnSpPr>
        <p:spPr>
          <a:xfrm flipH="1">
            <a:off x="6377173" y="2142644"/>
            <a:ext cx="1937200" cy="91056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" name="E42">
            <a:extLst>
              <a:ext uri="{FF2B5EF4-FFF2-40B4-BE49-F238E27FC236}">
                <a16:creationId xmlns:a16="http://schemas.microsoft.com/office/drawing/2014/main" id="{001BA758-A877-98C9-7EC3-D34FFD862D93}"/>
              </a:ext>
            </a:extLst>
          </p:cNvPr>
          <p:cNvCxnSpPr>
            <a:cxnSpLocks/>
          </p:cNvCxnSpPr>
          <p:nvPr/>
        </p:nvCxnSpPr>
        <p:spPr>
          <a:xfrm flipH="1" flipV="1">
            <a:off x="6250709" y="3509147"/>
            <a:ext cx="1937200" cy="90811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0" name="E43">
            <a:extLst>
              <a:ext uri="{FF2B5EF4-FFF2-40B4-BE49-F238E27FC236}">
                <a16:creationId xmlns:a16="http://schemas.microsoft.com/office/drawing/2014/main" id="{3FB91000-293A-9307-F83A-9121692BE896}"/>
              </a:ext>
            </a:extLst>
          </p:cNvPr>
          <p:cNvCxnSpPr>
            <a:cxnSpLocks/>
          </p:cNvCxnSpPr>
          <p:nvPr/>
        </p:nvCxnSpPr>
        <p:spPr>
          <a:xfrm flipV="1">
            <a:off x="8613071" y="2134097"/>
            <a:ext cx="0" cy="209715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3" name="Et3">
            <a:extLst>
              <a:ext uri="{FF2B5EF4-FFF2-40B4-BE49-F238E27FC236}">
                <a16:creationId xmlns:a16="http://schemas.microsoft.com/office/drawing/2014/main" id="{71BA1888-5D60-827D-E3F0-435065F51B16}"/>
              </a:ext>
            </a:extLst>
          </p:cNvPr>
          <p:cNvCxnSpPr>
            <a:cxnSpLocks/>
          </p:cNvCxnSpPr>
          <p:nvPr/>
        </p:nvCxnSpPr>
        <p:spPr>
          <a:xfrm flipH="1" flipV="1">
            <a:off x="8783550" y="1904949"/>
            <a:ext cx="1799762" cy="113863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6" name="Et4">
            <a:extLst>
              <a:ext uri="{FF2B5EF4-FFF2-40B4-BE49-F238E27FC236}">
                <a16:creationId xmlns:a16="http://schemas.microsoft.com/office/drawing/2014/main" id="{2918DCC9-AEF3-E4AF-4D20-0BF92E9590E8}"/>
              </a:ext>
            </a:extLst>
          </p:cNvPr>
          <p:cNvCxnSpPr>
            <a:cxnSpLocks/>
          </p:cNvCxnSpPr>
          <p:nvPr/>
        </p:nvCxnSpPr>
        <p:spPr>
          <a:xfrm flipH="1">
            <a:off x="8832190" y="3548159"/>
            <a:ext cx="1799762" cy="115543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079AE3DE-9154-C0FD-4213-59029AEF9F03}"/>
              </a:ext>
            </a:extLst>
          </p:cNvPr>
          <p:cNvSpPr txBox="1"/>
          <p:nvPr/>
        </p:nvSpPr>
        <p:spPr>
          <a:xfrm>
            <a:off x="5933931" y="4172494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6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9B9E92A2-9445-0DC0-6004-EFADC13DFBC1}"/>
              </a:ext>
            </a:extLst>
          </p:cNvPr>
          <p:cNvSpPr txBox="1"/>
          <p:nvPr/>
        </p:nvSpPr>
        <p:spPr>
          <a:xfrm>
            <a:off x="7195101" y="3485226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1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1C238BF5-AE48-A664-30C7-B21082F9A28F}"/>
              </a:ext>
            </a:extLst>
          </p:cNvPr>
          <p:cNvSpPr txBox="1"/>
          <p:nvPr/>
        </p:nvSpPr>
        <p:spPr>
          <a:xfrm>
            <a:off x="9561305" y="3563092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0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F97F8BDA-26A1-5C45-ADF3-822679954331}"/>
              </a:ext>
            </a:extLst>
          </p:cNvPr>
          <p:cNvSpPr txBox="1"/>
          <p:nvPr/>
        </p:nvSpPr>
        <p:spPr>
          <a:xfrm>
            <a:off x="5943709" y="4720001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1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D6CC841B-B622-0929-1622-FDD3491AD3AD}"/>
              </a:ext>
            </a:extLst>
          </p:cNvPr>
          <p:cNvSpPr txBox="1"/>
          <p:nvPr/>
        </p:nvSpPr>
        <p:spPr>
          <a:xfrm>
            <a:off x="7186663" y="3993348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1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9542CA42-5959-718F-8280-85C1EC79F07E}"/>
              </a:ext>
            </a:extLst>
          </p:cNvPr>
          <p:cNvSpPr txBox="1"/>
          <p:nvPr/>
        </p:nvSpPr>
        <p:spPr>
          <a:xfrm>
            <a:off x="9620169" y="4117597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4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11D62483-F828-0F37-FE1D-FC6B769D3D02}"/>
              </a:ext>
            </a:extLst>
          </p:cNvPr>
          <p:cNvSpPr txBox="1"/>
          <p:nvPr/>
        </p:nvSpPr>
        <p:spPr>
          <a:xfrm>
            <a:off x="8136700" y="2991119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0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EF821C35-2E92-1C7B-2C73-6C81B260B959}"/>
              </a:ext>
            </a:extLst>
          </p:cNvPr>
          <p:cNvSpPr txBox="1"/>
          <p:nvPr/>
        </p:nvSpPr>
        <p:spPr>
          <a:xfrm>
            <a:off x="8625395" y="2989177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2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353D89-28D1-7C52-C816-DC1D271A7713}"/>
              </a:ext>
            </a:extLst>
          </p:cNvPr>
          <p:cNvSpPr txBox="1"/>
          <p:nvPr/>
        </p:nvSpPr>
        <p:spPr>
          <a:xfrm>
            <a:off x="9224173" y="1343997"/>
            <a:ext cx="273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Max flow = 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967AD6-F4D1-48A2-21E3-46021C37EA29}"/>
              </a:ext>
            </a:extLst>
          </p:cNvPr>
          <p:cNvSpPr txBox="1"/>
          <p:nvPr/>
        </p:nvSpPr>
        <p:spPr>
          <a:xfrm>
            <a:off x="1015673" y="5643367"/>
            <a:ext cx="7816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Augmenting path found, bottleneck =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B8ECEB-9C39-6AF3-56C6-02312D76910D}"/>
              </a:ext>
            </a:extLst>
          </p:cNvPr>
          <p:cNvSpPr txBox="1"/>
          <p:nvPr/>
        </p:nvSpPr>
        <p:spPr>
          <a:xfrm>
            <a:off x="2312478" y="1900752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0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0ECEF-FAA0-FB3A-86AE-BCC6FA263586}"/>
              </a:ext>
            </a:extLst>
          </p:cNvPr>
          <p:cNvSpPr txBox="1"/>
          <p:nvPr/>
        </p:nvSpPr>
        <p:spPr>
          <a:xfrm>
            <a:off x="2312478" y="2547894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7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78B5E3-360D-8497-EC0E-4F6E90374E81}"/>
              </a:ext>
            </a:extLst>
          </p:cNvPr>
          <p:cNvSpPr txBox="1"/>
          <p:nvPr/>
        </p:nvSpPr>
        <p:spPr>
          <a:xfrm>
            <a:off x="3340788" y="2977270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1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1FB6E2-3007-FB70-9825-5FF9F00B3F01}"/>
              </a:ext>
            </a:extLst>
          </p:cNvPr>
          <p:cNvSpPr txBox="1"/>
          <p:nvPr/>
        </p:nvSpPr>
        <p:spPr>
          <a:xfrm>
            <a:off x="3811363" y="2976491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0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C2C287-3BE8-C6E4-B459-12F414DA7A9E}"/>
              </a:ext>
            </a:extLst>
          </p:cNvPr>
          <p:cNvSpPr txBox="1"/>
          <p:nvPr/>
        </p:nvSpPr>
        <p:spPr>
          <a:xfrm>
            <a:off x="4800153" y="2081747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1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3AC13E-0667-CA5E-5552-A9ECB240AA13}"/>
              </a:ext>
            </a:extLst>
          </p:cNvPr>
          <p:cNvSpPr txBox="1"/>
          <p:nvPr/>
        </p:nvSpPr>
        <p:spPr>
          <a:xfrm>
            <a:off x="4800153" y="2636021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2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F57B69-7603-B8AA-E098-418C7E771F56}"/>
              </a:ext>
            </a:extLst>
          </p:cNvPr>
          <p:cNvSpPr txBox="1"/>
          <p:nvPr/>
        </p:nvSpPr>
        <p:spPr>
          <a:xfrm>
            <a:off x="5948978" y="1376859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0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28ACB5-0FEF-A48C-9D3F-E5C66A2A1791}"/>
              </a:ext>
            </a:extLst>
          </p:cNvPr>
          <p:cNvSpPr txBox="1"/>
          <p:nvPr/>
        </p:nvSpPr>
        <p:spPr>
          <a:xfrm>
            <a:off x="5948497" y="1942155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5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E55FA7-8D8D-D616-B794-7FE1CE86F690}"/>
              </a:ext>
            </a:extLst>
          </p:cNvPr>
          <p:cNvSpPr txBox="1"/>
          <p:nvPr/>
        </p:nvSpPr>
        <p:spPr>
          <a:xfrm>
            <a:off x="7181626" y="2078663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0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E32F22-39D5-F5B6-AAC0-E4FDADADF0A1}"/>
              </a:ext>
            </a:extLst>
          </p:cNvPr>
          <p:cNvSpPr txBox="1"/>
          <p:nvPr/>
        </p:nvSpPr>
        <p:spPr>
          <a:xfrm>
            <a:off x="7203502" y="2607348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3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A6B132-802B-CCDD-0611-3D0E843D42D6}"/>
              </a:ext>
            </a:extLst>
          </p:cNvPr>
          <p:cNvSpPr txBox="1"/>
          <p:nvPr/>
        </p:nvSpPr>
        <p:spPr>
          <a:xfrm>
            <a:off x="4795115" y="3455797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0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6C0D00-66E7-17B6-8F40-6DA244FA01A5}"/>
              </a:ext>
            </a:extLst>
          </p:cNvPr>
          <p:cNvSpPr txBox="1"/>
          <p:nvPr/>
        </p:nvSpPr>
        <p:spPr>
          <a:xfrm>
            <a:off x="4812401" y="3944303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2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0CB176-8C3D-FEE6-7330-8564E97D0556}"/>
              </a:ext>
            </a:extLst>
          </p:cNvPr>
          <p:cNvSpPr txBox="1"/>
          <p:nvPr/>
        </p:nvSpPr>
        <p:spPr>
          <a:xfrm>
            <a:off x="2328183" y="3553715"/>
            <a:ext cx="49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7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BB9204-8D9C-2E33-DAA4-0A40F6C3DA70}"/>
              </a:ext>
            </a:extLst>
          </p:cNvPr>
          <p:cNvSpPr txBox="1"/>
          <p:nvPr/>
        </p:nvSpPr>
        <p:spPr>
          <a:xfrm>
            <a:off x="2322006" y="4154994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3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E8FA71-9B7A-43FE-5F29-61143938FFAC}"/>
              </a:ext>
            </a:extLst>
          </p:cNvPr>
          <p:cNvSpPr txBox="1"/>
          <p:nvPr/>
        </p:nvSpPr>
        <p:spPr>
          <a:xfrm>
            <a:off x="9570833" y="1916364"/>
            <a:ext cx="546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4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58C319-0BA2-A751-92EC-6DAC139EE9B6}"/>
              </a:ext>
            </a:extLst>
          </p:cNvPr>
          <p:cNvSpPr txBox="1"/>
          <p:nvPr/>
        </p:nvSpPr>
        <p:spPr>
          <a:xfrm>
            <a:off x="9583490" y="2552012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6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DF2EB3-517C-55AE-1A69-EEFD4B7F700B}"/>
              </a:ext>
            </a:extLst>
          </p:cNvPr>
          <p:cNvSpPr txBox="1"/>
          <p:nvPr/>
        </p:nvSpPr>
        <p:spPr>
          <a:xfrm>
            <a:off x="9226739" y="1342414"/>
            <a:ext cx="273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Max flow = 12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51DB93-5761-AEF6-D12A-57A11546D543}"/>
              </a:ext>
            </a:extLst>
          </p:cNvPr>
          <p:cNvSpPr txBox="1"/>
          <p:nvPr/>
        </p:nvSpPr>
        <p:spPr>
          <a:xfrm>
            <a:off x="5933931" y="4168376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4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6CB292-37B3-B257-5788-61AF34524101}"/>
              </a:ext>
            </a:extLst>
          </p:cNvPr>
          <p:cNvSpPr txBox="1"/>
          <p:nvPr/>
        </p:nvSpPr>
        <p:spPr>
          <a:xfrm>
            <a:off x="5943709" y="4715883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3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8EF2D0-3C42-75F0-0F71-5A173EE4D610}"/>
              </a:ext>
            </a:extLst>
          </p:cNvPr>
          <p:cNvSpPr txBox="1"/>
          <p:nvPr/>
        </p:nvSpPr>
        <p:spPr>
          <a:xfrm>
            <a:off x="8136700" y="2987001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2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2DC30C-9DCB-D040-06F5-D0D64BEAC3F4}"/>
              </a:ext>
            </a:extLst>
          </p:cNvPr>
          <p:cNvSpPr txBox="1"/>
          <p:nvPr/>
        </p:nvSpPr>
        <p:spPr>
          <a:xfrm>
            <a:off x="8625395" y="2985059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0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F58191-703B-1BFC-E19F-4F6411F6AFB9}"/>
              </a:ext>
            </a:extLst>
          </p:cNvPr>
          <p:cNvSpPr txBox="1"/>
          <p:nvPr/>
        </p:nvSpPr>
        <p:spPr>
          <a:xfrm>
            <a:off x="2328183" y="3549597"/>
            <a:ext cx="49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5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1B2858-0270-549D-961C-74555D6C7F70}"/>
              </a:ext>
            </a:extLst>
          </p:cNvPr>
          <p:cNvSpPr txBox="1"/>
          <p:nvPr/>
        </p:nvSpPr>
        <p:spPr>
          <a:xfrm>
            <a:off x="2322006" y="4150876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5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37AD31-A3F7-7414-1B18-E5E03676EAD9}"/>
              </a:ext>
            </a:extLst>
          </p:cNvPr>
          <p:cNvSpPr txBox="1"/>
          <p:nvPr/>
        </p:nvSpPr>
        <p:spPr>
          <a:xfrm>
            <a:off x="9570833" y="1912246"/>
            <a:ext cx="546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2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8EF52A-B5FD-B146-B566-28B0142C84F7}"/>
              </a:ext>
            </a:extLst>
          </p:cNvPr>
          <p:cNvSpPr txBox="1"/>
          <p:nvPr/>
        </p:nvSpPr>
        <p:spPr>
          <a:xfrm>
            <a:off x="9583490" y="2547894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8</a:t>
            </a:r>
            <a:endParaRPr lang="en-US" sz="1400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83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" grpId="0"/>
      <p:bldP spid="321" grpId="0"/>
      <p:bldP spid="330" grpId="0"/>
      <p:bldP spid="332" grpId="0"/>
      <p:bldP spid="9" grpId="0"/>
      <p:bldP spid="10" grpId="0"/>
      <p:bldP spid="30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30C475-F011-40C1-EF8F-6E18A77EDE9B}"/>
              </a:ext>
            </a:extLst>
          </p:cNvPr>
          <p:cNvSpPr txBox="1"/>
          <p:nvPr/>
        </p:nvSpPr>
        <p:spPr>
          <a:xfrm>
            <a:off x="277821" y="283057"/>
            <a:ext cx="7621039" cy="52322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Ford-Fulkerson Algorithm Visualization</a:t>
            </a:r>
          </a:p>
        </p:txBody>
      </p:sp>
      <p:sp>
        <p:nvSpPr>
          <p:cNvPr id="16" name="V3">
            <a:extLst>
              <a:ext uri="{FF2B5EF4-FFF2-40B4-BE49-F238E27FC236}">
                <a16:creationId xmlns:a16="http://schemas.microsoft.com/office/drawing/2014/main" id="{880822FF-025D-D95D-0E3A-CD350C819576}"/>
              </a:ext>
            </a:extLst>
          </p:cNvPr>
          <p:cNvSpPr/>
          <p:nvPr/>
        </p:nvSpPr>
        <p:spPr>
          <a:xfrm>
            <a:off x="8170213" y="1461793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7" name="V4">
            <a:extLst>
              <a:ext uri="{FF2B5EF4-FFF2-40B4-BE49-F238E27FC236}">
                <a16:creationId xmlns:a16="http://schemas.microsoft.com/office/drawing/2014/main" id="{8D7C8619-FA85-2EEF-C461-244D35F81978}"/>
              </a:ext>
            </a:extLst>
          </p:cNvPr>
          <p:cNvSpPr/>
          <p:nvPr/>
        </p:nvSpPr>
        <p:spPr>
          <a:xfrm>
            <a:off x="8170213" y="4231250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1" name="V0">
            <a:extLst>
              <a:ext uri="{FF2B5EF4-FFF2-40B4-BE49-F238E27FC236}">
                <a16:creationId xmlns:a16="http://schemas.microsoft.com/office/drawing/2014/main" id="{5804F34F-5BF7-CD92-5918-971001E9CB41}"/>
              </a:ext>
            </a:extLst>
          </p:cNvPr>
          <p:cNvSpPr/>
          <p:nvPr/>
        </p:nvSpPr>
        <p:spPr>
          <a:xfrm>
            <a:off x="3373397" y="1461793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2" name="V2">
            <a:extLst>
              <a:ext uri="{FF2B5EF4-FFF2-40B4-BE49-F238E27FC236}">
                <a16:creationId xmlns:a16="http://schemas.microsoft.com/office/drawing/2014/main" id="{9DD2F7D0-9CF3-0E36-23A9-9D61BE1A50CB}"/>
              </a:ext>
            </a:extLst>
          </p:cNvPr>
          <p:cNvSpPr/>
          <p:nvPr/>
        </p:nvSpPr>
        <p:spPr>
          <a:xfrm>
            <a:off x="5771804" y="2847749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3" name="V1">
            <a:extLst>
              <a:ext uri="{FF2B5EF4-FFF2-40B4-BE49-F238E27FC236}">
                <a16:creationId xmlns:a16="http://schemas.microsoft.com/office/drawing/2014/main" id="{89EEE6F4-E4D3-9D2B-C142-C335A4ACE333}"/>
              </a:ext>
            </a:extLst>
          </p:cNvPr>
          <p:cNvSpPr/>
          <p:nvPr/>
        </p:nvSpPr>
        <p:spPr>
          <a:xfrm>
            <a:off x="3373395" y="4233705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2" name="Vs">
            <a:extLst>
              <a:ext uri="{FF2B5EF4-FFF2-40B4-BE49-F238E27FC236}">
                <a16:creationId xmlns:a16="http://schemas.microsoft.com/office/drawing/2014/main" id="{9A78E7B8-69CD-B13F-8BD7-C08322BBCDD9}"/>
              </a:ext>
            </a:extLst>
          </p:cNvPr>
          <p:cNvSpPr/>
          <p:nvPr/>
        </p:nvSpPr>
        <p:spPr>
          <a:xfrm>
            <a:off x="1013047" y="2838123"/>
            <a:ext cx="652249" cy="6723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64" name="Vt">
            <a:extLst>
              <a:ext uri="{FF2B5EF4-FFF2-40B4-BE49-F238E27FC236}">
                <a16:creationId xmlns:a16="http://schemas.microsoft.com/office/drawing/2014/main" id="{8C4CB6E8-2DA4-7E5C-1FCD-E1CCCF0C63F7}"/>
              </a:ext>
            </a:extLst>
          </p:cNvPr>
          <p:cNvSpPr/>
          <p:nvPr/>
        </p:nvSpPr>
        <p:spPr>
          <a:xfrm>
            <a:off x="10526704" y="2838123"/>
            <a:ext cx="652249" cy="6723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t</a:t>
            </a:r>
          </a:p>
        </p:txBody>
      </p:sp>
      <p:cxnSp>
        <p:nvCxnSpPr>
          <p:cNvPr id="237" name="Es0">
            <a:extLst>
              <a:ext uri="{FF2B5EF4-FFF2-40B4-BE49-F238E27FC236}">
                <a16:creationId xmlns:a16="http://schemas.microsoft.com/office/drawing/2014/main" id="{CA78E3F3-1081-00BA-8DF0-77382A05C7B6}"/>
              </a:ext>
            </a:extLst>
          </p:cNvPr>
          <p:cNvCxnSpPr>
            <a:cxnSpLocks/>
            <a:stCxn id="62" idx="7"/>
            <a:endCxn id="21" idx="2"/>
          </p:cNvCxnSpPr>
          <p:nvPr/>
        </p:nvCxnSpPr>
        <p:spPr>
          <a:xfrm flipV="1">
            <a:off x="1569776" y="1797945"/>
            <a:ext cx="1803621" cy="113863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Es1">
            <a:extLst>
              <a:ext uri="{FF2B5EF4-FFF2-40B4-BE49-F238E27FC236}">
                <a16:creationId xmlns:a16="http://schemas.microsoft.com/office/drawing/2014/main" id="{6D770D4E-2F01-06E4-E2BC-461F9F16137F}"/>
              </a:ext>
            </a:extLst>
          </p:cNvPr>
          <p:cNvCxnSpPr>
            <a:cxnSpLocks/>
            <a:stCxn id="62" idx="5"/>
            <a:endCxn id="23" idx="2"/>
          </p:cNvCxnSpPr>
          <p:nvPr/>
        </p:nvCxnSpPr>
        <p:spPr>
          <a:xfrm>
            <a:off x="1569776" y="3411970"/>
            <a:ext cx="1803619" cy="115788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E01">
            <a:extLst>
              <a:ext uri="{FF2B5EF4-FFF2-40B4-BE49-F238E27FC236}">
                <a16:creationId xmlns:a16="http://schemas.microsoft.com/office/drawing/2014/main" id="{7FBFFD81-3496-AE40-2541-06DACA08A412}"/>
              </a:ext>
            </a:extLst>
          </p:cNvPr>
          <p:cNvCxnSpPr>
            <a:cxnSpLocks/>
            <a:stCxn id="21" idx="4"/>
            <a:endCxn id="23" idx="0"/>
          </p:cNvCxnSpPr>
          <p:nvPr/>
        </p:nvCxnSpPr>
        <p:spPr>
          <a:xfrm flipH="1">
            <a:off x="3699520" y="2134097"/>
            <a:ext cx="2" cy="20996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6" name="E03">
            <a:extLst>
              <a:ext uri="{FF2B5EF4-FFF2-40B4-BE49-F238E27FC236}">
                <a16:creationId xmlns:a16="http://schemas.microsoft.com/office/drawing/2014/main" id="{79E8F4AB-DB19-5327-99F0-B43987CC27C9}"/>
              </a:ext>
            </a:extLst>
          </p:cNvPr>
          <p:cNvCxnSpPr>
            <a:cxnSpLocks/>
            <a:stCxn id="21" idx="6"/>
            <a:endCxn id="16" idx="2"/>
          </p:cNvCxnSpPr>
          <p:nvPr/>
        </p:nvCxnSpPr>
        <p:spPr>
          <a:xfrm>
            <a:off x="4025646" y="1797945"/>
            <a:ext cx="414456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9" name="E14">
            <a:extLst>
              <a:ext uri="{FF2B5EF4-FFF2-40B4-BE49-F238E27FC236}">
                <a16:creationId xmlns:a16="http://schemas.microsoft.com/office/drawing/2014/main" id="{E3EB6F1C-5E52-EBC0-C0F8-6D36F08180C1}"/>
              </a:ext>
            </a:extLst>
          </p:cNvPr>
          <p:cNvCxnSpPr>
            <a:cxnSpLocks/>
            <a:stCxn id="23" idx="6"/>
            <a:endCxn id="17" idx="2"/>
          </p:cNvCxnSpPr>
          <p:nvPr/>
        </p:nvCxnSpPr>
        <p:spPr>
          <a:xfrm flipV="1">
            <a:off x="4025644" y="4567402"/>
            <a:ext cx="4144569" cy="245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2" name="E12">
            <a:extLst>
              <a:ext uri="{FF2B5EF4-FFF2-40B4-BE49-F238E27FC236}">
                <a16:creationId xmlns:a16="http://schemas.microsoft.com/office/drawing/2014/main" id="{8CD70AFC-54DA-97E3-26DD-4386AB553A81}"/>
              </a:ext>
            </a:extLst>
          </p:cNvPr>
          <p:cNvCxnSpPr>
            <a:cxnSpLocks/>
            <a:stCxn id="23" idx="7"/>
            <a:endCxn id="22" idx="3"/>
          </p:cNvCxnSpPr>
          <p:nvPr/>
        </p:nvCxnSpPr>
        <p:spPr>
          <a:xfrm flipV="1">
            <a:off x="3930124" y="3421596"/>
            <a:ext cx="1937200" cy="910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5" name="E23">
            <a:extLst>
              <a:ext uri="{FF2B5EF4-FFF2-40B4-BE49-F238E27FC236}">
                <a16:creationId xmlns:a16="http://schemas.microsoft.com/office/drawing/2014/main" id="{46B97EE8-BB8C-C8F7-DEFC-0DFB122009D8}"/>
              </a:ext>
            </a:extLst>
          </p:cNvPr>
          <p:cNvCxnSpPr>
            <a:cxnSpLocks/>
            <a:stCxn id="22" idx="7"/>
            <a:endCxn id="16" idx="3"/>
          </p:cNvCxnSpPr>
          <p:nvPr/>
        </p:nvCxnSpPr>
        <p:spPr>
          <a:xfrm flipV="1">
            <a:off x="6328533" y="2035640"/>
            <a:ext cx="1937200" cy="910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8" name="E24">
            <a:extLst>
              <a:ext uri="{FF2B5EF4-FFF2-40B4-BE49-F238E27FC236}">
                <a16:creationId xmlns:a16="http://schemas.microsoft.com/office/drawing/2014/main" id="{A0F81487-E328-62CF-A158-0746AE0E7CF5}"/>
              </a:ext>
            </a:extLst>
          </p:cNvPr>
          <p:cNvCxnSpPr>
            <a:cxnSpLocks/>
            <a:stCxn id="22" idx="5"/>
            <a:endCxn id="17" idx="1"/>
          </p:cNvCxnSpPr>
          <p:nvPr/>
        </p:nvCxnSpPr>
        <p:spPr>
          <a:xfrm>
            <a:off x="6328533" y="3421596"/>
            <a:ext cx="1937200" cy="90811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1" name="E02">
            <a:extLst>
              <a:ext uri="{FF2B5EF4-FFF2-40B4-BE49-F238E27FC236}">
                <a16:creationId xmlns:a16="http://schemas.microsoft.com/office/drawing/2014/main" id="{438387A5-3719-7030-102C-77D81000BDCA}"/>
              </a:ext>
            </a:extLst>
          </p:cNvPr>
          <p:cNvCxnSpPr>
            <a:cxnSpLocks/>
            <a:stCxn id="21" idx="5"/>
            <a:endCxn id="22" idx="1"/>
          </p:cNvCxnSpPr>
          <p:nvPr/>
        </p:nvCxnSpPr>
        <p:spPr>
          <a:xfrm>
            <a:off x="3930126" y="2035640"/>
            <a:ext cx="1937198" cy="910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4" name="E34">
            <a:extLst>
              <a:ext uri="{FF2B5EF4-FFF2-40B4-BE49-F238E27FC236}">
                <a16:creationId xmlns:a16="http://schemas.microsoft.com/office/drawing/2014/main" id="{4044DDC5-6304-F53A-3145-A0F0B830A6F2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>
            <a:off x="8496338" y="2134097"/>
            <a:ext cx="0" cy="20971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E3t">
            <a:extLst>
              <a:ext uri="{FF2B5EF4-FFF2-40B4-BE49-F238E27FC236}">
                <a16:creationId xmlns:a16="http://schemas.microsoft.com/office/drawing/2014/main" id="{D4A4BE8C-4278-E39E-ECB3-A631B60FE3C5}"/>
              </a:ext>
            </a:extLst>
          </p:cNvPr>
          <p:cNvCxnSpPr>
            <a:cxnSpLocks/>
            <a:stCxn id="16" idx="6"/>
            <a:endCxn id="64" idx="1"/>
          </p:cNvCxnSpPr>
          <p:nvPr/>
        </p:nvCxnSpPr>
        <p:spPr>
          <a:xfrm>
            <a:off x="8822462" y="1797945"/>
            <a:ext cx="1799762" cy="113863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0" name="E4t">
            <a:extLst>
              <a:ext uri="{FF2B5EF4-FFF2-40B4-BE49-F238E27FC236}">
                <a16:creationId xmlns:a16="http://schemas.microsoft.com/office/drawing/2014/main" id="{7773477D-1A6C-704B-E39F-FDA2E452860B}"/>
              </a:ext>
            </a:extLst>
          </p:cNvPr>
          <p:cNvCxnSpPr>
            <a:cxnSpLocks/>
            <a:stCxn id="17" idx="6"/>
            <a:endCxn id="64" idx="3"/>
          </p:cNvCxnSpPr>
          <p:nvPr/>
        </p:nvCxnSpPr>
        <p:spPr>
          <a:xfrm flipV="1">
            <a:off x="8822462" y="3411970"/>
            <a:ext cx="1799762" cy="115543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3" name="E0s">
            <a:extLst>
              <a:ext uri="{FF2B5EF4-FFF2-40B4-BE49-F238E27FC236}">
                <a16:creationId xmlns:a16="http://schemas.microsoft.com/office/drawing/2014/main" id="{8D999B10-815E-1367-DF01-D8F5617B9AB5}"/>
              </a:ext>
            </a:extLst>
          </p:cNvPr>
          <p:cNvCxnSpPr>
            <a:cxnSpLocks/>
          </p:cNvCxnSpPr>
          <p:nvPr/>
        </p:nvCxnSpPr>
        <p:spPr>
          <a:xfrm flipH="1">
            <a:off x="1608688" y="1895224"/>
            <a:ext cx="1803621" cy="113863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6" name="E1s">
            <a:extLst>
              <a:ext uri="{FF2B5EF4-FFF2-40B4-BE49-F238E27FC236}">
                <a16:creationId xmlns:a16="http://schemas.microsoft.com/office/drawing/2014/main" id="{9DBD6F18-19A9-C6BF-C58B-184611C4FCE7}"/>
              </a:ext>
            </a:extLst>
          </p:cNvPr>
          <p:cNvCxnSpPr>
            <a:cxnSpLocks/>
          </p:cNvCxnSpPr>
          <p:nvPr/>
        </p:nvCxnSpPr>
        <p:spPr>
          <a:xfrm flipH="1" flipV="1">
            <a:off x="1501680" y="3489793"/>
            <a:ext cx="1803619" cy="115788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9" name="E10">
            <a:extLst>
              <a:ext uri="{FF2B5EF4-FFF2-40B4-BE49-F238E27FC236}">
                <a16:creationId xmlns:a16="http://schemas.microsoft.com/office/drawing/2014/main" id="{08BEDCD7-A930-7307-7412-42FC9306200A}"/>
              </a:ext>
            </a:extLst>
          </p:cNvPr>
          <p:cNvCxnSpPr>
            <a:cxnSpLocks/>
          </p:cNvCxnSpPr>
          <p:nvPr/>
        </p:nvCxnSpPr>
        <p:spPr>
          <a:xfrm flipV="1">
            <a:off x="3806525" y="2134097"/>
            <a:ext cx="2" cy="209960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2" name="E30">
            <a:extLst>
              <a:ext uri="{FF2B5EF4-FFF2-40B4-BE49-F238E27FC236}">
                <a16:creationId xmlns:a16="http://schemas.microsoft.com/office/drawing/2014/main" id="{6C4906AF-50FF-0086-B3B7-6F49FDD8B2A0}"/>
              </a:ext>
            </a:extLst>
          </p:cNvPr>
          <p:cNvCxnSpPr>
            <a:cxnSpLocks/>
          </p:cNvCxnSpPr>
          <p:nvPr/>
        </p:nvCxnSpPr>
        <p:spPr>
          <a:xfrm flipH="1">
            <a:off x="4025646" y="1914680"/>
            <a:ext cx="4144567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5" name="E41">
            <a:extLst>
              <a:ext uri="{FF2B5EF4-FFF2-40B4-BE49-F238E27FC236}">
                <a16:creationId xmlns:a16="http://schemas.microsoft.com/office/drawing/2014/main" id="{6B7FB7E9-2C46-240A-51CB-872975387937}"/>
              </a:ext>
            </a:extLst>
          </p:cNvPr>
          <p:cNvCxnSpPr>
            <a:cxnSpLocks/>
          </p:cNvCxnSpPr>
          <p:nvPr/>
        </p:nvCxnSpPr>
        <p:spPr>
          <a:xfrm flipH="1">
            <a:off x="4025644" y="4693862"/>
            <a:ext cx="4144569" cy="245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8" name="E20">
            <a:extLst>
              <a:ext uri="{FF2B5EF4-FFF2-40B4-BE49-F238E27FC236}">
                <a16:creationId xmlns:a16="http://schemas.microsoft.com/office/drawing/2014/main" id="{515C3A41-1015-909C-20EC-09BB27E7894D}"/>
              </a:ext>
            </a:extLst>
          </p:cNvPr>
          <p:cNvCxnSpPr>
            <a:cxnSpLocks/>
          </p:cNvCxnSpPr>
          <p:nvPr/>
        </p:nvCxnSpPr>
        <p:spPr>
          <a:xfrm flipH="1" flipV="1">
            <a:off x="3852302" y="2123189"/>
            <a:ext cx="1937198" cy="91056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1" name="E21">
            <a:extLst>
              <a:ext uri="{FF2B5EF4-FFF2-40B4-BE49-F238E27FC236}">
                <a16:creationId xmlns:a16="http://schemas.microsoft.com/office/drawing/2014/main" id="{2764ACE6-AB11-06DF-5BCE-EF0351E1A5CB}"/>
              </a:ext>
            </a:extLst>
          </p:cNvPr>
          <p:cNvCxnSpPr>
            <a:cxnSpLocks/>
          </p:cNvCxnSpPr>
          <p:nvPr/>
        </p:nvCxnSpPr>
        <p:spPr>
          <a:xfrm flipH="1">
            <a:off x="3998220" y="3518872"/>
            <a:ext cx="1937200" cy="91056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4" name="E32">
            <a:extLst>
              <a:ext uri="{FF2B5EF4-FFF2-40B4-BE49-F238E27FC236}">
                <a16:creationId xmlns:a16="http://schemas.microsoft.com/office/drawing/2014/main" id="{5C28ADF2-6AE7-4121-7F19-27D9FC6ACE61}"/>
              </a:ext>
            </a:extLst>
          </p:cNvPr>
          <p:cNvCxnSpPr>
            <a:cxnSpLocks/>
          </p:cNvCxnSpPr>
          <p:nvPr/>
        </p:nvCxnSpPr>
        <p:spPr>
          <a:xfrm flipH="1">
            <a:off x="6377173" y="2142644"/>
            <a:ext cx="1937200" cy="91056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" name="E42">
            <a:extLst>
              <a:ext uri="{FF2B5EF4-FFF2-40B4-BE49-F238E27FC236}">
                <a16:creationId xmlns:a16="http://schemas.microsoft.com/office/drawing/2014/main" id="{001BA758-A877-98C9-7EC3-D34FFD862D93}"/>
              </a:ext>
            </a:extLst>
          </p:cNvPr>
          <p:cNvCxnSpPr>
            <a:cxnSpLocks/>
          </p:cNvCxnSpPr>
          <p:nvPr/>
        </p:nvCxnSpPr>
        <p:spPr>
          <a:xfrm flipH="1" flipV="1">
            <a:off x="6250709" y="3509147"/>
            <a:ext cx="1937200" cy="90811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0" name="E43">
            <a:extLst>
              <a:ext uri="{FF2B5EF4-FFF2-40B4-BE49-F238E27FC236}">
                <a16:creationId xmlns:a16="http://schemas.microsoft.com/office/drawing/2014/main" id="{3FB91000-293A-9307-F83A-9121692BE896}"/>
              </a:ext>
            </a:extLst>
          </p:cNvPr>
          <p:cNvCxnSpPr>
            <a:cxnSpLocks/>
          </p:cNvCxnSpPr>
          <p:nvPr/>
        </p:nvCxnSpPr>
        <p:spPr>
          <a:xfrm flipV="1">
            <a:off x="8613071" y="2134097"/>
            <a:ext cx="0" cy="209715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3" name="Et3">
            <a:extLst>
              <a:ext uri="{FF2B5EF4-FFF2-40B4-BE49-F238E27FC236}">
                <a16:creationId xmlns:a16="http://schemas.microsoft.com/office/drawing/2014/main" id="{71BA1888-5D60-827D-E3F0-435065F51B16}"/>
              </a:ext>
            </a:extLst>
          </p:cNvPr>
          <p:cNvCxnSpPr>
            <a:cxnSpLocks/>
          </p:cNvCxnSpPr>
          <p:nvPr/>
        </p:nvCxnSpPr>
        <p:spPr>
          <a:xfrm flipH="1" flipV="1">
            <a:off x="8783550" y="1904949"/>
            <a:ext cx="1799762" cy="113863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6" name="Et4">
            <a:extLst>
              <a:ext uri="{FF2B5EF4-FFF2-40B4-BE49-F238E27FC236}">
                <a16:creationId xmlns:a16="http://schemas.microsoft.com/office/drawing/2014/main" id="{2918DCC9-AEF3-E4AF-4D20-0BF92E9590E8}"/>
              </a:ext>
            </a:extLst>
          </p:cNvPr>
          <p:cNvCxnSpPr>
            <a:cxnSpLocks/>
          </p:cNvCxnSpPr>
          <p:nvPr/>
        </p:nvCxnSpPr>
        <p:spPr>
          <a:xfrm flipH="1">
            <a:off x="8832190" y="3548159"/>
            <a:ext cx="1799762" cy="115543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:a16="http://schemas.microsoft.com/office/drawing/2014/main" id="{9B9E92A2-9445-0DC0-6004-EFADC13DFBC1}"/>
              </a:ext>
            </a:extLst>
          </p:cNvPr>
          <p:cNvSpPr txBox="1"/>
          <p:nvPr/>
        </p:nvSpPr>
        <p:spPr>
          <a:xfrm>
            <a:off x="7195101" y="3485226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1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1C238BF5-AE48-A664-30C7-B21082F9A28F}"/>
              </a:ext>
            </a:extLst>
          </p:cNvPr>
          <p:cNvSpPr txBox="1"/>
          <p:nvPr/>
        </p:nvSpPr>
        <p:spPr>
          <a:xfrm>
            <a:off x="9561305" y="3563092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0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D6CC841B-B622-0929-1622-FDD3491AD3AD}"/>
              </a:ext>
            </a:extLst>
          </p:cNvPr>
          <p:cNvSpPr txBox="1"/>
          <p:nvPr/>
        </p:nvSpPr>
        <p:spPr>
          <a:xfrm>
            <a:off x="7186663" y="3993348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1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9542CA42-5959-718F-8280-85C1EC79F07E}"/>
              </a:ext>
            </a:extLst>
          </p:cNvPr>
          <p:cNvSpPr txBox="1"/>
          <p:nvPr/>
        </p:nvSpPr>
        <p:spPr>
          <a:xfrm>
            <a:off x="9620169" y="4117597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4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353D89-28D1-7C52-C816-DC1D271A7713}"/>
              </a:ext>
            </a:extLst>
          </p:cNvPr>
          <p:cNvSpPr txBox="1"/>
          <p:nvPr/>
        </p:nvSpPr>
        <p:spPr>
          <a:xfrm>
            <a:off x="9224173" y="1343997"/>
            <a:ext cx="273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Max flow = 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967AD6-F4D1-48A2-21E3-46021C37EA29}"/>
              </a:ext>
            </a:extLst>
          </p:cNvPr>
          <p:cNvSpPr txBox="1"/>
          <p:nvPr/>
        </p:nvSpPr>
        <p:spPr>
          <a:xfrm>
            <a:off x="1015673" y="5643367"/>
            <a:ext cx="9217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Augmenting path not found, algorithm ends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B8ECEB-9C39-6AF3-56C6-02312D76910D}"/>
              </a:ext>
            </a:extLst>
          </p:cNvPr>
          <p:cNvSpPr txBox="1"/>
          <p:nvPr/>
        </p:nvSpPr>
        <p:spPr>
          <a:xfrm>
            <a:off x="2312478" y="1900752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0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0ECEF-FAA0-FB3A-86AE-BCC6FA263586}"/>
              </a:ext>
            </a:extLst>
          </p:cNvPr>
          <p:cNvSpPr txBox="1"/>
          <p:nvPr/>
        </p:nvSpPr>
        <p:spPr>
          <a:xfrm>
            <a:off x="2312478" y="2547894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7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78B5E3-360D-8497-EC0E-4F6E90374E81}"/>
              </a:ext>
            </a:extLst>
          </p:cNvPr>
          <p:cNvSpPr txBox="1"/>
          <p:nvPr/>
        </p:nvSpPr>
        <p:spPr>
          <a:xfrm>
            <a:off x="3340788" y="2977270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1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1FB6E2-3007-FB70-9825-5FF9F00B3F01}"/>
              </a:ext>
            </a:extLst>
          </p:cNvPr>
          <p:cNvSpPr txBox="1"/>
          <p:nvPr/>
        </p:nvSpPr>
        <p:spPr>
          <a:xfrm>
            <a:off x="3811363" y="2976491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0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C2C287-3BE8-C6E4-B459-12F414DA7A9E}"/>
              </a:ext>
            </a:extLst>
          </p:cNvPr>
          <p:cNvSpPr txBox="1"/>
          <p:nvPr/>
        </p:nvSpPr>
        <p:spPr>
          <a:xfrm>
            <a:off x="4800153" y="2081747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1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3AC13E-0667-CA5E-5552-A9ECB240AA13}"/>
              </a:ext>
            </a:extLst>
          </p:cNvPr>
          <p:cNvSpPr txBox="1"/>
          <p:nvPr/>
        </p:nvSpPr>
        <p:spPr>
          <a:xfrm>
            <a:off x="4800153" y="2636021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2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F57B69-7603-B8AA-E098-418C7E771F56}"/>
              </a:ext>
            </a:extLst>
          </p:cNvPr>
          <p:cNvSpPr txBox="1"/>
          <p:nvPr/>
        </p:nvSpPr>
        <p:spPr>
          <a:xfrm>
            <a:off x="5948978" y="1376859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0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28ACB5-0FEF-A48C-9D3F-E5C66A2A1791}"/>
              </a:ext>
            </a:extLst>
          </p:cNvPr>
          <p:cNvSpPr txBox="1"/>
          <p:nvPr/>
        </p:nvSpPr>
        <p:spPr>
          <a:xfrm>
            <a:off x="5948497" y="1942155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5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E55FA7-8D8D-D616-B794-7FE1CE86F690}"/>
              </a:ext>
            </a:extLst>
          </p:cNvPr>
          <p:cNvSpPr txBox="1"/>
          <p:nvPr/>
        </p:nvSpPr>
        <p:spPr>
          <a:xfrm>
            <a:off x="7181626" y="2078663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0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E32F22-39D5-F5B6-AAC0-E4FDADADF0A1}"/>
              </a:ext>
            </a:extLst>
          </p:cNvPr>
          <p:cNvSpPr txBox="1"/>
          <p:nvPr/>
        </p:nvSpPr>
        <p:spPr>
          <a:xfrm>
            <a:off x="7203502" y="2607348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3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A6B132-802B-CCDD-0611-3D0E843D42D6}"/>
              </a:ext>
            </a:extLst>
          </p:cNvPr>
          <p:cNvSpPr txBox="1"/>
          <p:nvPr/>
        </p:nvSpPr>
        <p:spPr>
          <a:xfrm>
            <a:off x="4795115" y="3455797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0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6C0D00-66E7-17B6-8F40-6DA244FA01A5}"/>
              </a:ext>
            </a:extLst>
          </p:cNvPr>
          <p:cNvSpPr txBox="1"/>
          <p:nvPr/>
        </p:nvSpPr>
        <p:spPr>
          <a:xfrm>
            <a:off x="4812401" y="3944303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2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F947EC-532D-0F49-FA05-BB38E4BA6F07}"/>
              </a:ext>
            </a:extLst>
          </p:cNvPr>
          <p:cNvSpPr txBox="1"/>
          <p:nvPr/>
        </p:nvSpPr>
        <p:spPr>
          <a:xfrm>
            <a:off x="5933931" y="4168376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4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F0F50C-8629-DF77-B5EF-F49197C11115}"/>
              </a:ext>
            </a:extLst>
          </p:cNvPr>
          <p:cNvSpPr txBox="1"/>
          <p:nvPr/>
        </p:nvSpPr>
        <p:spPr>
          <a:xfrm>
            <a:off x="5943709" y="4715883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3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1BFF3C-D454-58A5-0BBB-08CC8E3B29F1}"/>
              </a:ext>
            </a:extLst>
          </p:cNvPr>
          <p:cNvSpPr txBox="1"/>
          <p:nvPr/>
        </p:nvSpPr>
        <p:spPr>
          <a:xfrm>
            <a:off x="8136700" y="2987001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2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8E64DC-5E34-50B1-F630-256CDF91F925}"/>
              </a:ext>
            </a:extLst>
          </p:cNvPr>
          <p:cNvSpPr txBox="1"/>
          <p:nvPr/>
        </p:nvSpPr>
        <p:spPr>
          <a:xfrm>
            <a:off x="8625395" y="2985059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0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8BC37F-FAA7-F2BB-6E64-B9078BAC28AB}"/>
              </a:ext>
            </a:extLst>
          </p:cNvPr>
          <p:cNvSpPr txBox="1"/>
          <p:nvPr/>
        </p:nvSpPr>
        <p:spPr>
          <a:xfrm>
            <a:off x="2328183" y="3549597"/>
            <a:ext cx="49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5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B61352-92C5-26F9-75FE-2F8FB3D16F36}"/>
              </a:ext>
            </a:extLst>
          </p:cNvPr>
          <p:cNvSpPr txBox="1"/>
          <p:nvPr/>
        </p:nvSpPr>
        <p:spPr>
          <a:xfrm>
            <a:off x="2322006" y="4150876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5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BAD733-F3CB-FA3A-9B09-B52E193229B1}"/>
              </a:ext>
            </a:extLst>
          </p:cNvPr>
          <p:cNvSpPr txBox="1"/>
          <p:nvPr/>
        </p:nvSpPr>
        <p:spPr>
          <a:xfrm>
            <a:off x="9570833" y="1912246"/>
            <a:ext cx="546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2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2A6CE3-6C26-AF4F-397B-7A7CCE7B585A}"/>
              </a:ext>
            </a:extLst>
          </p:cNvPr>
          <p:cNvSpPr txBox="1"/>
          <p:nvPr/>
        </p:nvSpPr>
        <p:spPr>
          <a:xfrm>
            <a:off x="9583490" y="2547894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8</a:t>
            </a:r>
            <a:endParaRPr lang="en-US" sz="1400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08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30C475-F011-40C1-EF8F-6E18A77EDE9B}"/>
              </a:ext>
            </a:extLst>
          </p:cNvPr>
          <p:cNvSpPr txBox="1"/>
          <p:nvPr/>
        </p:nvSpPr>
        <p:spPr>
          <a:xfrm>
            <a:off x="277821" y="283057"/>
            <a:ext cx="6527425" cy="52322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Tarjan’s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 Algorithm Visualization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287E24-7443-E6A1-9301-BE3B69AD4CD4}"/>
              </a:ext>
            </a:extLst>
          </p:cNvPr>
          <p:cNvSpPr/>
          <p:nvPr/>
        </p:nvSpPr>
        <p:spPr>
          <a:xfrm>
            <a:off x="1027211" y="1104966"/>
            <a:ext cx="536331" cy="523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677887-188D-9A36-3C47-5F4D462AE784}"/>
              </a:ext>
            </a:extLst>
          </p:cNvPr>
          <p:cNvSpPr txBox="1"/>
          <p:nvPr/>
        </p:nvSpPr>
        <p:spPr>
          <a:xfrm>
            <a:off x="1563542" y="1166521"/>
            <a:ext cx="1514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Unvisited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62FFF60-0162-EE8C-04FD-C4E7C7640B5C}"/>
              </a:ext>
            </a:extLst>
          </p:cNvPr>
          <p:cNvSpPr/>
          <p:nvPr/>
        </p:nvSpPr>
        <p:spPr>
          <a:xfrm>
            <a:off x="3614378" y="1104966"/>
            <a:ext cx="536331" cy="5232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1E76C8-0BE9-4DC4-4583-BA72EC121395}"/>
              </a:ext>
            </a:extLst>
          </p:cNvPr>
          <p:cNvSpPr txBox="1"/>
          <p:nvPr/>
        </p:nvSpPr>
        <p:spPr>
          <a:xfrm>
            <a:off x="4150709" y="1166521"/>
            <a:ext cx="2724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Visiting neighbors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1B22D9C-EC9E-2FBA-5595-B39960507309}"/>
              </a:ext>
            </a:extLst>
          </p:cNvPr>
          <p:cNvSpPr/>
          <p:nvPr/>
        </p:nvSpPr>
        <p:spPr>
          <a:xfrm>
            <a:off x="7305704" y="1104966"/>
            <a:ext cx="536331" cy="52322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A514AE-015F-3FB0-68A3-ED78C6F5153C}"/>
              </a:ext>
            </a:extLst>
          </p:cNvPr>
          <p:cNvSpPr txBox="1"/>
          <p:nvPr/>
        </p:nvSpPr>
        <p:spPr>
          <a:xfrm>
            <a:off x="7842035" y="1166521"/>
            <a:ext cx="3322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Visiting all neighbors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3BE8E-B531-1487-1700-2ED01B991124}"/>
              </a:ext>
            </a:extLst>
          </p:cNvPr>
          <p:cNvSpPr txBox="1"/>
          <p:nvPr/>
        </p:nvSpPr>
        <p:spPr>
          <a:xfrm>
            <a:off x="1295376" y="2193719"/>
            <a:ext cx="1293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Stack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0822FF-025D-D95D-0E3A-CD350C819576}"/>
              </a:ext>
            </a:extLst>
          </p:cNvPr>
          <p:cNvSpPr/>
          <p:nvPr/>
        </p:nvSpPr>
        <p:spPr>
          <a:xfrm>
            <a:off x="4150709" y="2127967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7C8619-FA85-2EEF-C461-244D35F81978}"/>
              </a:ext>
            </a:extLst>
          </p:cNvPr>
          <p:cNvSpPr/>
          <p:nvPr/>
        </p:nvSpPr>
        <p:spPr>
          <a:xfrm>
            <a:off x="6157796" y="2127967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DC87572-09D5-219E-A911-235A024693D0}"/>
              </a:ext>
            </a:extLst>
          </p:cNvPr>
          <p:cNvSpPr/>
          <p:nvPr/>
        </p:nvSpPr>
        <p:spPr>
          <a:xfrm>
            <a:off x="4150709" y="4052315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8A6826-E984-5384-63B8-3BA573732A3D}"/>
              </a:ext>
            </a:extLst>
          </p:cNvPr>
          <p:cNvSpPr/>
          <p:nvPr/>
        </p:nvSpPr>
        <p:spPr>
          <a:xfrm>
            <a:off x="6157795" y="4052315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3A034ED-7F2F-C5D1-2EBF-0131F52E7A0E}"/>
              </a:ext>
            </a:extLst>
          </p:cNvPr>
          <p:cNvSpPr/>
          <p:nvPr/>
        </p:nvSpPr>
        <p:spPr>
          <a:xfrm>
            <a:off x="8164884" y="2127967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04F34F-5BF7-CD92-5918-971001E9CB41}"/>
              </a:ext>
            </a:extLst>
          </p:cNvPr>
          <p:cNvSpPr/>
          <p:nvPr/>
        </p:nvSpPr>
        <p:spPr>
          <a:xfrm>
            <a:off x="8164881" y="4052315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DD2F7D0-9CF3-0E36-23A9-9D61BE1A50CB}"/>
              </a:ext>
            </a:extLst>
          </p:cNvPr>
          <p:cNvSpPr/>
          <p:nvPr/>
        </p:nvSpPr>
        <p:spPr>
          <a:xfrm>
            <a:off x="9845846" y="2127967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9EEE6F4-E4D3-9D2B-C142-C335A4ACE333}"/>
              </a:ext>
            </a:extLst>
          </p:cNvPr>
          <p:cNvSpPr/>
          <p:nvPr/>
        </p:nvSpPr>
        <p:spPr>
          <a:xfrm>
            <a:off x="9845842" y="4057729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1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EF00E326-F12E-5B57-15FC-FD83BFEBE3E3}"/>
              </a:ext>
            </a:extLst>
          </p:cNvPr>
          <p:cNvCxnSpPr>
            <a:stCxn id="16" idx="2"/>
            <a:endCxn id="18" idx="2"/>
          </p:cNvCxnSpPr>
          <p:nvPr/>
        </p:nvCxnSpPr>
        <p:spPr>
          <a:xfrm rot="10800000" flipV="1">
            <a:off x="4150709" y="2464117"/>
            <a:ext cx="15445" cy="192434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61040E07-AC9A-E0F3-B687-54E17FBFDE16}"/>
              </a:ext>
            </a:extLst>
          </p:cNvPr>
          <p:cNvCxnSpPr>
            <a:cxnSpLocks/>
            <a:stCxn id="18" idx="6"/>
            <a:endCxn id="16" idx="6"/>
          </p:cNvCxnSpPr>
          <p:nvPr/>
        </p:nvCxnSpPr>
        <p:spPr>
          <a:xfrm flipV="1">
            <a:off x="4802958" y="2464119"/>
            <a:ext cx="15445" cy="192434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70899B2-CAF9-C19E-0DB8-0708A5DD0FEA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4802958" y="2464119"/>
            <a:ext cx="13548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D337E3-3644-A22D-F9AB-5D85AB312B3E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>
            <a:off x="4802958" y="4388467"/>
            <a:ext cx="13548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DAA110E-72C3-BAB1-1E3A-3FA301347CE4}"/>
              </a:ext>
            </a:extLst>
          </p:cNvPr>
          <p:cNvCxnSpPr>
            <a:cxnSpLocks/>
            <a:stCxn id="17" idx="4"/>
            <a:endCxn id="19" idx="0"/>
          </p:cNvCxnSpPr>
          <p:nvPr/>
        </p:nvCxnSpPr>
        <p:spPr>
          <a:xfrm flipH="1">
            <a:off x="6483920" y="2800271"/>
            <a:ext cx="1" cy="1252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B4D6ECD-43E3-C97C-F12D-2B0A9C68A780}"/>
              </a:ext>
            </a:extLst>
          </p:cNvPr>
          <p:cNvCxnSpPr>
            <a:cxnSpLocks/>
            <a:stCxn id="20" idx="2"/>
            <a:endCxn id="17" idx="6"/>
          </p:cNvCxnSpPr>
          <p:nvPr/>
        </p:nvCxnSpPr>
        <p:spPr>
          <a:xfrm flipH="1">
            <a:off x="6810046" y="2464119"/>
            <a:ext cx="13548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A0B4B68-19A7-239C-1C1C-70CFB4A4029E}"/>
              </a:ext>
            </a:extLst>
          </p:cNvPr>
          <p:cNvCxnSpPr>
            <a:cxnSpLocks/>
            <a:stCxn id="19" idx="7"/>
            <a:endCxn id="20" idx="3"/>
          </p:cNvCxnSpPr>
          <p:nvPr/>
        </p:nvCxnSpPr>
        <p:spPr>
          <a:xfrm flipV="1">
            <a:off x="6714524" y="2701814"/>
            <a:ext cx="1545880" cy="1448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AB48D04-63B8-B06F-E5C5-426F73B9B8C6}"/>
              </a:ext>
            </a:extLst>
          </p:cNvPr>
          <p:cNvCxnSpPr>
            <a:cxnSpLocks/>
            <a:stCxn id="19" idx="6"/>
            <a:endCxn id="21" idx="2"/>
          </p:cNvCxnSpPr>
          <p:nvPr/>
        </p:nvCxnSpPr>
        <p:spPr>
          <a:xfrm>
            <a:off x="6810044" y="4388467"/>
            <a:ext cx="13548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092D06A-64B0-5F39-585A-DDBB9AA99A5D}"/>
              </a:ext>
            </a:extLst>
          </p:cNvPr>
          <p:cNvCxnSpPr>
            <a:cxnSpLocks/>
            <a:stCxn id="20" idx="4"/>
            <a:endCxn id="21" idx="0"/>
          </p:cNvCxnSpPr>
          <p:nvPr/>
        </p:nvCxnSpPr>
        <p:spPr>
          <a:xfrm flipH="1">
            <a:off x="8491006" y="2800271"/>
            <a:ext cx="2" cy="1252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53DA9F0-1206-3286-6159-76FA8D214220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>
            <a:off x="8817133" y="2464119"/>
            <a:ext cx="10287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9CF2089-3F20-F4AB-FB2C-FFB3D79A8338}"/>
              </a:ext>
            </a:extLst>
          </p:cNvPr>
          <p:cNvCxnSpPr>
            <a:cxnSpLocks/>
            <a:stCxn id="22" idx="3"/>
            <a:endCxn id="21" idx="7"/>
          </p:cNvCxnSpPr>
          <p:nvPr/>
        </p:nvCxnSpPr>
        <p:spPr>
          <a:xfrm flipH="1">
            <a:off x="8721611" y="2701814"/>
            <a:ext cx="1219755" cy="1448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ACB45CB-C0E5-84AD-8C2C-752EB7A649E6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8817131" y="4388467"/>
            <a:ext cx="1028712" cy="5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18E1CF-781C-CB70-E823-37D2CD26E3D9}"/>
              </a:ext>
            </a:extLst>
          </p:cNvPr>
          <p:cNvCxnSpPr>
            <a:cxnSpLocks/>
            <a:stCxn id="23" idx="0"/>
            <a:endCxn id="22" idx="4"/>
          </p:cNvCxnSpPr>
          <p:nvPr/>
        </p:nvCxnSpPr>
        <p:spPr>
          <a:xfrm flipV="1">
            <a:off x="10171967" y="2800271"/>
            <a:ext cx="4" cy="1257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5FF9A0D-CB73-9A86-22C2-2AE1045CFEB0}"/>
              </a:ext>
            </a:extLst>
          </p:cNvPr>
          <p:cNvSpPr txBox="1"/>
          <p:nvPr/>
        </p:nvSpPr>
        <p:spPr>
          <a:xfrm>
            <a:off x="3919082" y="5091314"/>
            <a:ext cx="6579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onsolas" panose="020B0609020204030204" pitchFamily="49" charset="0"/>
              </a:rPr>
              <a:t>If a node is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green</a:t>
            </a:r>
            <a:r>
              <a:rPr lang="en-US" sz="2000" dirty="0">
                <a:latin typeface="Consolas" panose="020B0609020204030204" pitchFamily="49" charset="0"/>
              </a:rPr>
              <a:t> or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gray</a:t>
            </a:r>
          </a:p>
          <a:p>
            <a:pPr algn="just"/>
            <a:r>
              <a:rPr lang="en-US" sz="2000" dirty="0">
                <a:latin typeface="Consolas" panose="020B0609020204030204" pitchFamily="49" charset="0"/>
              </a:rPr>
              <a:t>=&gt; it is on the stack</a:t>
            </a:r>
          </a:p>
          <a:p>
            <a:pPr algn="just"/>
            <a:r>
              <a:rPr lang="en-US" sz="2000" dirty="0">
                <a:latin typeface="Consolas" panose="020B0609020204030204" pitchFamily="49" charset="0"/>
              </a:rPr>
              <a:t>=&gt; can update its low-link value</a:t>
            </a:r>
          </a:p>
        </p:txBody>
      </p:sp>
    </p:spTree>
    <p:extLst>
      <p:ext uri="{BB962C8B-B14F-4D97-AF65-F5344CB8AC3E}">
        <p14:creationId xmlns:p14="http://schemas.microsoft.com/office/powerpoint/2010/main" val="815184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30C475-F011-40C1-EF8F-6E18A77EDE9B}"/>
              </a:ext>
            </a:extLst>
          </p:cNvPr>
          <p:cNvSpPr txBox="1"/>
          <p:nvPr/>
        </p:nvSpPr>
        <p:spPr>
          <a:xfrm>
            <a:off x="277821" y="283057"/>
            <a:ext cx="7887060" cy="52322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Tarjan’s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 Algorithm in directed graph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287E24-7443-E6A1-9301-BE3B69AD4CD4}"/>
              </a:ext>
            </a:extLst>
          </p:cNvPr>
          <p:cNvSpPr/>
          <p:nvPr/>
        </p:nvSpPr>
        <p:spPr>
          <a:xfrm>
            <a:off x="1027211" y="1104966"/>
            <a:ext cx="536331" cy="523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677887-188D-9A36-3C47-5F4D462AE784}"/>
              </a:ext>
            </a:extLst>
          </p:cNvPr>
          <p:cNvSpPr txBox="1"/>
          <p:nvPr/>
        </p:nvSpPr>
        <p:spPr>
          <a:xfrm>
            <a:off x="1563542" y="1166521"/>
            <a:ext cx="1514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Unvisited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62FFF60-0162-EE8C-04FD-C4E7C7640B5C}"/>
              </a:ext>
            </a:extLst>
          </p:cNvPr>
          <p:cNvSpPr/>
          <p:nvPr/>
        </p:nvSpPr>
        <p:spPr>
          <a:xfrm>
            <a:off x="3614378" y="1104966"/>
            <a:ext cx="536331" cy="5232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1E76C8-0BE9-4DC4-4583-BA72EC121395}"/>
              </a:ext>
            </a:extLst>
          </p:cNvPr>
          <p:cNvSpPr txBox="1"/>
          <p:nvPr/>
        </p:nvSpPr>
        <p:spPr>
          <a:xfrm>
            <a:off x="4150709" y="1166521"/>
            <a:ext cx="2724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Visiting neighbors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1B22D9C-EC9E-2FBA-5595-B39960507309}"/>
              </a:ext>
            </a:extLst>
          </p:cNvPr>
          <p:cNvSpPr/>
          <p:nvPr/>
        </p:nvSpPr>
        <p:spPr>
          <a:xfrm>
            <a:off x="7305704" y="1104966"/>
            <a:ext cx="536331" cy="52322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A514AE-015F-3FB0-68A3-ED78C6F5153C}"/>
              </a:ext>
            </a:extLst>
          </p:cNvPr>
          <p:cNvSpPr txBox="1"/>
          <p:nvPr/>
        </p:nvSpPr>
        <p:spPr>
          <a:xfrm>
            <a:off x="7842035" y="1166521"/>
            <a:ext cx="3322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Visiting all neighbors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3BE8E-B531-1487-1700-2ED01B991124}"/>
              </a:ext>
            </a:extLst>
          </p:cNvPr>
          <p:cNvSpPr txBox="1"/>
          <p:nvPr/>
        </p:nvSpPr>
        <p:spPr>
          <a:xfrm>
            <a:off x="1444452" y="1726820"/>
            <a:ext cx="1293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Stack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0822FF-025D-D95D-0E3A-CD350C819576}"/>
              </a:ext>
            </a:extLst>
          </p:cNvPr>
          <p:cNvSpPr/>
          <p:nvPr/>
        </p:nvSpPr>
        <p:spPr>
          <a:xfrm>
            <a:off x="4150709" y="2127967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7C8619-FA85-2EEF-C461-244D35F81978}"/>
              </a:ext>
            </a:extLst>
          </p:cNvPr>
          <p:cNvSpPr/>
          <p:nvPr/>
        </p:nvSpPr>
        <p:spPr>
          <a:xfrm>
            <a:off x="6157796" y="2127967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DC87572-09D5-219E-A911-235A024693D0}"/>
              </a:ext>
            </a:extLst>
          </p:cNvPr>
          <p:cNvSpPr/>
          <p:nvPr/>
        </p:nvSpPr>
        <p:spPr>
          <a:xfrm>
            <a:off x="4150709" y="4052315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8A6826-E984-5384-63B8-3BA573732A3D}"/>
              </a:ext>
            </a:extLst>
          </p:cNvPr>
          <p:cNvSpPr/>
          <p:nvPr/>
        </p:nvSpPr>
        <p:spPr>
          <a:xfrm>
            <a:off x="6157795" y="4052315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3A034ED-7F2F-C5D1-2EBF-0131F52E7A0E}"/>
              </a:ext>
            </a:extLst>
          </p:cNvPr>
          <p:cNvSpPr/>
          <p:nvPr/>
        </p:nvSpPr>
        <p:spPr>
          <a:xfrm>
            <a:off x="8164884" y="2127967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04F34F-5BF7-CD92-5918-971001E9CB41}"/>
              </a:ext>
            </a:extLst>
          </p:cNvPr>
          <p:cNvSpPr/>
          <p:nvPr/>
        </p:nvSpPr>
        <p:spPr>
          <a:xfrm>
            <a:off x="8164881" y="4052315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DD2F7D0-9CF3-0E36-23A9-9D61BE1A50CB}"/>
              </a:ext>
            </a:extLst>
          </p:cNvPr>
          <p:cNvSpPr/>
          <p:nvPr/>
        </p:nvSpPr>
        <p:spPr>
          <a:xfrm>
            <a:off x="9845846" y="2127967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9EEE6F4-E4D3-9D2B-C142-C335A4ACE333}"/>
              </a:ext>
            </a:extLst>
          </p:cNvPr>
          <p:cNvSpPr/>
          <p:nvPr/>
        </p:nvSpPr>
        <p:spPr>
          <a:xfrm>
            <a:off x="9845842" y="4057729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1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EF00E326-F12E-5B57-15FC-FD83BFEBE3E3}"/>
              </a:ext>
            </a:extLst>
          </p:cNvPr>
          <p:cNvCxnSpPr>
            <a:stCxn id="16" idx="2"/>
            <a:endCxn id="18" idx="2"/>
          </p:cNvCxnSpPr>
          <p:nvPr/>
        </p:nvCxnSpPr>
        <p:spPr>
          <a:xfrm rot="10800000" flipV="1">
            <a:off x="4150709" y="2464117"/>
            <a:ext cx="15445" cy="192434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61040E07-AC9A-E0F3-B687-54E17FBFDE16}"/>
              </a:ext>
            </a:extLst>
          </p:cNvPr>
          <p:cNvCxnSpPr>
            <a:cxnSpLocks/>
            <a:stCxn id="18" idx="6"/>
            <a:endCxn id="16" idx="6"/>
          </p:cNvCxnSpPr>
          <p:nvPr/>
        </p:nvCxnSpPr>
        <p:spPr>
          <a:xfrm flipV="1">
            <a:off x="4802958" y="2464119"/>
            <a:ext cx="15445" cy="192434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70899B2-CAF9-C19E-0DB8-0708A5DD0FEA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4802958" y="2464119"/>
            <a:ext cx="13548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D337E3-3644-A22D-F9AB-5D85AB312B3E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>
            <a:off x="4802958" y="4388467"/>
            <a:ext cx="13548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DAA110E-72C3-BAB1-1E3A-3FA301347CE4}"/>
              </a:ext>
            </a:extLst>
          </p:cNvPr>
          <p:cNvCxnSpPr>
            <a:cxnSpLocks/>
            <a:stCxn id="17" idx="4"/>
            <a:endCxn id="19" idx="0"/>
          </p:cNvCxnSpPr>
          <p:nvPr/>
        </p:nvCxnSpPr>
        <p:spPr>
          <a:xfrm flipH="1">
            <a:off x="6483920" y="2800271"/>
            <a:ext cx="1" cy="1252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B4D6ECD-43E3-C97C-F12D-2B0A9C68A780}"/>
              </a:ext>
            </a:extLst>
          </p:cNvPr>
          <p:cNvCxnSpPr>
            <a:cxnSpLocks/>
            <a:stCxn id="20" idx="2"/>
            <a:endCxn id="17" idx="6"/>
          </p:cNvCxnSpPr>
          <p:nvPr/>
        </p:nvCxnSpPr>
        <p:spPr>
          <a:xfrm flipH="1">
            <a:off x="6810046" y="2464119"/>
            <a:ext cx="13548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A0B4B68-19A7-239C-1C1C-70CFB4A4029E}"/>
              </a:ext>
            </a:extLst>
          </p:cNvPr>
          <p:cNvCxnSpPr>
            <a:cxnSpLocks/>
            <a:stCxn id="19" idx="7"/>
            <a:endCxn id="20" idx="3"/>
          </p:cNvCxnSpPr>
          <p:nvPr/>
        </p:nvCxnSpPr>
        <p:spPr>
          <a:xfrm flipV="1">
            <a:off x="6714524" y="2701814"/>
            <a:ext cx="1545880" cy="1448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AB48D04-63B8-B06F-E5C5-426F73B9B8C6}"/>
              </a:ext>
            </a:extLst>
          </p:cNvPr>
          <p:cNvCxnSpPr>
            <a:cxnSpLocks/>
            <a:stCxn id="19" idx="6"/>
            <a:endCxn id="21" idx="2"/>
          </p:cNvCxnSpPr>
          <p:nvPr/>
        </p:nvCxnSpPr>
        <p:spPr>
          <a:xfrm>
            <a:off x="6810044" y="4388467"/>
            <a:ext cx="13548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092D06A-64B0-5F39-585A-DDBB9AA99A5D}"/>
              </a:ext>
            </a:extLst>
          </p:cNvPr>
          <p:cNvCxnSpPr>
            <a:cxnSpLocks/>
            <a:stCxn id="20" idx="4"/>
            <a:endCxn id="21" idx="0"/>
          </p:cNvCxnSpPr>
          <p:nvPr/>
        </p:nvCxnSpPr>
        <p:spPr>
          <a:xfrm flipH="1">
            <a:off x="8491006" y="2800271"/>
            <a:ext cx="2" cy="1252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53DA9F0-1206-3286-6159-76FA8D214220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>
            <a:off x="8817133" y="2464119"/>
            <a:ext cx="10287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9CF2089-3F20-F4AB-FB2C-FFB3D79A8338}"/>
              </a:ext>
            </a:extLst>
          </p:cNvPr>
          <p:cNvCxnSpPr>
            <a:cxnSpLocks/>
            <a:stCxn id="22" idx="3"/>
            <a:endCxn id="21" idx="7"/>
          </p:cNvCxnSpPr>
          <p:nvPr/>
        </p:nvCxnSpPr>
        <p:spPr>
          <a:xfrm flipH="1">
            <a:off x="8721611" y="2701814"/>
            <a:ext cx="1219755" cy="1448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ACB45CB-C0E5-84AD-8C2C-752EB7A649E6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8817131" y="4388467"/>
            <a:ext cx="1028712" cy="5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18E1CF-781C-CB70-E823-37D2CD26E3D9}"/>
              </a:ext>
            </a:extLst>
          </p:cNvPr>
          <p:cNvCxnSpPr>
            <a:cxnSpLocks/>
            <a:stCxn id="23" idx="0"/>
            <a:endCxn id="22" idx="4"/>
          </p:cNvCxnSpPr>
          <p:nvPr/>
        </p:nvCxnSpPr>
        <p:spPr>
          <a:xfrm flipV="1">
            <a:off x="10171967" y="2800271"/>
            <a:ext cx="4" cy="1257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6CA6B149-70C2-F001-7FC1-AA06ACBEAF03}"/>
              </a:ext>
            </a:extLst>
          </p:cNvPr>
          <p:cNvSpPr/>
          <p:nvPr/>
        </p:nvSpPr>
        <p:spPr>
          <a:xfrm>
            <a:off x="1712618" y="2200811"/>
            <a:ext cx="652249" cy="6723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5471F83-1AC2-4370-D45D-5D8862B528F1}"/>
              </a:ext>
            </a:extLst>
          </p:cNvPr>
          <p:cNvSpPr/>
          <p:nvPr/>
        </p:nvSpPr>
        <p:spPr>
          <a:xfrm>
            <a:off x="1712618" y="2873115"/>
            <a:ext cx="652249" cy="6723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93C6B0-6704-D016-155E-5D18A6C59132}"/>
              </a:ext>
            </a:extLst>
          </p:cNvPr>
          <p:cNvSpPr txBox="1"/>
          <p:nvPr/>
        </p:nvSpPr>
        <p:spPr>
          <a:xfrm>
            <a:off x="8331896" y="4772718"/>
            <a:ext cx="318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0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BE3094-CDAB-17BF-2F79-8064BCB8E735}"/>
              </a:ext>
            </a:extLst>
          </p:cNvPr>
          <p:cNvSpPr txBox="1"/>
          <p:nvPr/>
        </p:nvSpPr>
        <p:spPr>
          <a:xfrm>
            <a:off x="10012857" y="4724619"/>
            <a:ext cx="318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1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A4B825-D99C-BC76-C37B-7D4B23C230F0}"/>
              </a:ext>
            </a:extLst>
          </p:cNvPr>
          <p:cNvSpPr txBox="1"/>
          <p:nvPr/>
        </p:nvSpPr>
        <p:spPr>
          <a:xfrm>
            <a:off x="10539124" y="2210683"/>
            <a:ext cx="318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2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5CA0FD5-54A9-FDAC-2345-BABEB1F30084}"/>
              </a:ext>
            </a:extLst>
          </p:cNvPr>
          <p:cNvSpPr/>
          <p:nvPr/>
        </p:nvSpPr>
        <p:spPr>
          <a:xfrm>
            <a:off x="1712618" y="3545419"/>
            <a:ext cx="652249" cy="6723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E835F5-B9EF-D7E6-3E73-EF410437E060}"/>
              </a:ext>
            </a:extLst>
          </p:cNvPr>
          <p:cNvSpPr txBox="1"/>
          <p:nvPr/>
        </p:nvSpPr>
        <p:spPr>
          <a:xfrm>
            <a:off x="2501729" y="5344037"/>
            <a:ext cx="9067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lowlink</a:t>
            </a:r>
            <a:r>
              <a:rPr lang="en-US" sz="2800" dirty="0">
                <a:latin typeface="Consolas" panose="020B0609020204030204" pitchFamily="49" charset="0"/>
              </a:rPr>
              <a:t>[2] = min(</a:t>
            </a:r>
            <a:r>
              <a:rPr lang="en-US" sz="2800" dirty="0" err="1">
                <a:latin typeface="Consolas" panose="020B0609020204030204" pitchFamily="49" charset="0"/>
              </a:rPr>
              <a:t>lowlink</a:t>
            </a:r>
            <a:r>
              <a:rPr lang="en-US" sz="2800" dirty="0">
                <a:latin typeface="Consolas" panose="020B0609020204030204" pitchFamily="49" charset="0"/>
              </a:rPr>
              <a:t>[2], </a:t>
            </a:r>
            <a:r>
              <a:rPr lang="en-US" sz="2800" dirty="0" err="1">
                <a:latin typeface="Consolas" panose="020B0609020204030204" pitchFamily="49" charset="0"/>
              </a:rPr>
              <a:t>lowlink</a:t>
            </a:r>
            <a:r>
              <a:rPr lang="en-US" sz="2800" dirty="0">
                <a:latin typeface="Consolas" panose="020B0609020204030204" pitchFamily="49" charset="0"/>
              </a:rPr>
              <a:t>[0])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522884-1CBA-6DC6-79A9-01B53233A813}"/>
              </a:ext>
            </a:extLst>
          </p:cNvPr>
          <p:cNvSpPr txBox="1"/>
          <p:nvPr/>
        </p:nvSpPr>
        <p:spPr>
          <a:xfrm>
            <a:off x="10539123" y="2180635"/>
            <a:ext cx="318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0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162620-F81A-F3AE-2E22-31F50C1874B4}"/>
              </a:ext>
            </a:extLst>
          </p:cNvPr>
          <p:cNvSpPr txBox="1"/>
          <p:nvPr/>
        </p:nvSpPr>
        <p:spPr>
          <a:xfrm>
            <a:off x="2501729" y="5359436"/>
            <a:ext cx="9067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lowlink</a:t>
            </a:r>
            <a:r>
              <a:rPr lang="en-US" sz="2800" dirty="0">
                <a:latin typeface="Consolas" panose="020B0609020204030204" pitchFamily="49" charset="0"/>
              </a:rPr>
              <a:t>[1] = min(</a:t>
            </a:r>
            <a:r>
              <a:rPr lang="en-US" sz="2800" dirty="0" err="1">
                <a:latin typeface="Consolas" panose="020B0609020204030204" pitchFamily="49" charset="0"/>
              </a:rPr>
              <a:t>lowlink</a:t>
            </a:r>
            <a:r>
              <a:rPr lang="en-US" sz="2800" dirty="0">
                <a:latin typeface="Consolas" panose="020B0609020204030204" pitchFamily="49" charset="0"/>
              </a:rPr>
              <a:t>[1], </a:t>
            </a:r>
            <a:r>
              <a:rPr lang="en-US" sz="2800" dirty="0" err="1">
                <a:latin typeface="Consolas" panose="020B0609020204030204" pitchFamily="49" charset="0"/>
              </a:rPr>
              <a:t>lowlink</a:t>
            </a:r>
            <a:r>
              <a:rPr lang="en-US" sz="2800" dirty="0">
                <a:latin typeface="Consolas" panose="020B0609020204030204" pitchFamily="49" charset="0"/>
              </a:rPr>
              <a:t>[2]) = 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0F3FAD-B6F9-9D57-6CDF-A764498E881D}"/>
              </a:ext>
            </a:extLst>
          </p:cNvPr>
          <p:cNvSpPr txBox="1"/>
          <p:nvPr/>
        </p:nvSpPr>
        <p:spPr>
          <a:xfrm>
            <a:off x="10012856" y="4724619"/>
            <a:ext cx="318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0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4C44A3-F44C-C23A-501F-566F78078D34}"/>
              </a:ext>
            </a:extLst>
          </p:cNvPr>
          <p:cNvSpPr txBox="1"/>
          <p:nvPr/>
        </p:nvSpPr>
        <p:spPr>
          <a:xfrm>
            <a:off x="2501729" y="5359436"/>
            <a:ext cx="9067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lowlink</a:t>
            </a:r>
            <a:r>
              <a:rPr lang="en-US" sz="2800" dirty="0">
                <a:latin typeface="Consolas" panose="020B0609020204030204" pitchFamily="49" charset="0"/>
              </a:rPr>
              <a:t>[0] = min(</a:t>
            </a:r>
            <a:r>
              <a:rPr lang="en-US" sz="2800" dirty="0" err="1">
                <a:latin typeface="Consolas" panose="020B0609020204030204" pitchFamily="49" charset="0"/>
              </a:rPr>
              <a:t>lowlink</a:t>
            </a:r>
            <a:r>
              <a:rPr lang="en-US" sz="2800" dirty="0">
                <a:latin typeface="Consolas" panose="020B0609020204030204" pitchFamily="49" charset="0"/>
              </a:rPr>
              <a:t>[0], </a:t>
            </a:r>
            <a:r>
              <a:rPr lang="en-US" sz="2800" dirty="0" err="1">
                <a:latin typeface="Consolas" panose="020B0609020204030204" pitchFamily="49" charset="0"/>
              </a:rPr>
              <a:t>lowlink</a:t>
            </a:r>
            <a:r>
              <a:rPr lang="en-US" sz="2800" dirty="0">
                <a:latin typeface="Consolas" panose="020B0609020204030204" pitchFamily="49" charset="0"/>
              </a:rPr>
              <a:t>[1]) = 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3EE2EE-358B-6640-BB3F-962AB64371C1}"/>
              </a:ext>
            </a:extLst>
          </p:cNvPr>
          <p:cNvSpPr txBox="1"/>
          <p:nvPr/>
        </p:nvSpPr>
        <p:spPr>
          <a:xfrm>
            <a:off x="3417096" y="5191830"/>
            <a:ext cx="77772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onsolas" panose="020B0609020204030204" pitchFamily="49" charset="0"/>
              </a:rPr>
              <a:t>When a complete SCC is found (current node has visited all its neighbors and its </a:t>
            </a:r>
            <a:r>
              <a:rPr lang="en-US" sz="2400" dirty="0" err="1">
                <a:latin typeface="Consolas" panose="020B0609020204030204" pitchFamily="49" charset="0"/>
              </a:rPr>
              <a:t>lowlink</a:t>
            </a:r>
            <a:r>
              <a:rPr lang="en-US" sz="2400" dirty="0">
                <a:latin typeface="Consolas" panose="020B0609020204030204" pitchFamily="49" charset="0"/>
              </a:rPr>
              <a:t> value equals its id)</a:t>
            </a:r>
          </a:p>
          <a:p>
            <a:pPr algn="just"/>
            <a:r>
              <a:rPr lang="en-US" sz="2400" dirty="0">
                <a:latin typeface="Consolas" panose="020B0609020204030204" pitchFamily="49" charset="0"/>
              </a:rPr>
              <a:t>=&gt; pop all associated nodes off the stack</a:t>
            </a:r>
          </a:p>
        </p:txBody>
      </p:sp>
    </p:spTree>
    <p:extLst>
      <p:ext uri="{BB962C8B-B14F-4D97-AF65-F5344CB8AC3E}">
        <p14:creationId xmlns:p14="http://schemas.microsoft.com/office/powerpoint/2010/main" val="107355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9D18E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9D18E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9D18E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9D18E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9D18E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9D18E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9D9D9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D9D9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D9D9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9D9D9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D9D9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D9D9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9D9D9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A8B"/>
                                      </p:to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A8B"/>
                                      </p:to>
                                    </p:animClr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A8B"/>
                                      </p:to>
                                    </p:animClr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A8B"/>
                                      </p:to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A8B"/>
                                      </p:to>
                                    </p:animClr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A8B"/>
                                      </p:to>
                                    </p:animClr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A8B"/>
                                      </p:to>
                                    </p:animClr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A8B"/>
                                      </p:to>
                                    </p:animClr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A8B"/>
                                      </p:to>
                                    </p:animClr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E7A8B"/>
                                      </p:to>
                                    </p:animClr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E7A8B"/>
                                      </p:to>
                                    </p:animClr>
                                    <p:set>
                                      <p:cBhvr>
                                        <p:cTn id="16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E7A8B"/>
                                      </p:to>
                                    </p:animClr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6" grpId="0"/>
      <p:bldP spid="7" grpId="0"/>
      <p:bldP spid="7" grpId="1"/>
      <p:bldP spid="9" grpId="0"/>
      <p:bldP spid="9" grpId="1"/>
      <p:bldP spid="10" grpId="0" animBg="1"/>
      <p:bldP spid="10" grpId="1" animBg="1"/>
      <p:bldP spid="24" grpId="0"/>
      <p:bldP spid="24" grpId="1"/>
      <p:bldP spid="27" grpId="0"/>
      <p:bldP spid="28" grpId="0"/>
      <p:bldP spid="28" grpId="1"/>
      <p:bldP spid="29" grpId="0"/>
      <p:bldP spid="33" grpId="0"/>
      <p:bldP spid="33" grpId="1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0287E24-7443-E6A1-9301-BE3B69AD4CD4}"/>
              </a:ext>
            </a:extLst>
          </p:cNvPr>
          <p:cNvSpPr/>
          <p:nvPr/>
        </p:nvSpPr>
        <p:spPr>
          <a:xfrm>
            <a:off x="1027211" y="1104966"/>
            <a:ext cx="536331" cy="523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677887-188D-9A36-3C47-5F4D462AE784}"/>
              </a:ext>
            </a:extLst>
          </p:cNvPr>
          <p:cNvSpPr txBox="1"/>
          <p:nvPr/>
        </p:nvSpPr>
        <p:spPr>
          <a:xfrm>
            <a:off x="1563542" y="1166521"/>
            <a:ext cx="1514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Unvisited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62FFF60-0162-EE8C-04FD-C4E7C7640B5C}"/>
              </a:ext>
            </a:extLst>
          </p:cNvPr>
          <p:cNvSpPr/>
          <p:nvPr/>
        </p:nvSpPr>
        <p:spPr>
          <a:xfrm>
            <a:off x="3614378" y="1104966"/>
            <a:ext cx="536331" cy="5232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1E76C8-0BE9-4DC4-4583-BA72EC121395}"/>
              </a:ext>
            </a:extLst>
          </p:cNvPr>
          <p:cNvSpPr txBox="1"/>
          <p:nvPr/>
        </p:nvSpPr>
        <p:spPr>
          <a:xfrm>
            <a:off x="4150709" y="1166521"/>
            <a:ext cx="2724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Visiting neighbors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1B22D9C-EC9E-2FBA-5595-B39960507309}"/>
              </a:ext>
            </a:extLst>
          </p:cNvPr>
          <p:cNvSpPr/>
          <p:nvPr/>
        </p:nvSpPr>
        <p:spPr>
          <a:xfrm>
            <a:off x="7305704" y="1104966"/>
            <a:ext cx="536331" cy="52322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A514AE-015F-3FB0-68A3-ED78C6F5153C}"/>
              </a:ext>
            </a:extLst>
          </p:cNvPr>
          <p:cNvSpPr txBox="1"/>
          <p:nvPr/>
        </p:nvSpPr>
        <p:spPr>
          <a:xfrm>
            <a:off x="7842035" y="1166521"/>
            <a:ext cx="3322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Visiting all neighbors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0822FF-025D-D95D-0E3A-CD350C819576}"/>
              </a:ext>
            </a:extLst>
          </p:cNvPr>
          <p:cNvSpPr/>
          <p:nvPr/>
        </p:nvSpPr>
        <p:spPr>
          <a:xfrm>
            <a:off x="4150709" y="2127967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7C8619-FA85-2EEF-C461-244D35F81978}"/>
              </a:ext>
            </a:extLst>
          </p:cNvPr>
          <p:cNvSpPr/>
          <p:nvPr/>
        </p:nvSpPr>
        <p:spPr>
          <a:xfrm>
            <a:off x="6157796" y="2127967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DC87572-09D5-219E-A911-235A024693D0}"/>
              </a:ext>
            </a:extLst>
          </p:cNvPr>
          <p:cNvSpPr/>
          <p:nvPr/>
        </p:nvSpPr>
        <p:spPr>
          <a:xfrm>
            <a:off x="4150709" y="4052315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8A6826-E984-5384-63B8-3BA573732A3D}"/>
              </a:ext>
            </a:extLst>
          </p:cNvPr>
          <p:cNvSpPr/>
          <p:nvPr/>
        </p:nvSpPr>
        <p:spPr>
          <a:xfrm>
            <a:off x="6157795" y="4052315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3A034ED-7F2F-C5D1-2EBF-0131F52E7A0E}"/>
              </a:ext>
            </a:extLst>
          </p:cNvPr>
          <p:cNvSpPr/>
          <p:nvPr/>
        </p:nvSpPr>
        <p:spPr>
          <a:xfrm>
            <a:off x="8164884" y="2127967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04F34F-5BF7-CD92-5918-971001E9CB41}"/>
              </a:ext>
            </a:extLst>
          </p:cNvPr>
          <p:cNvSpPr/>
          <p:nvPr/>
        </p:nvSpPr>
        <p:spPr>
          <a:xfrm>
            <a:off x="8164881" y="4052315"/>
            <a:ext cx="652249" cy="672304"/>
          </a:xfrm>
          <a:prstGeom prst="ellipse">
            <a:avLst/>
          </a:prstGeom>
          <a:solidFill>
            <a:srgbClr val="EC80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DD2F7D0-9CF3-0E36-23A9-9D61BE1A50CB}"/>
              </a:ext>
            </a:extLst>
          </p:cNvPr>
          <p:cNvSpPr/>
          <p:nvPr/>
        </p:nvSpPr>
        <p:spPr>
          <a:xfrm>
            <a:off x="9845846" y="2127967"/>
            <a:ext cx="652249" cy="672304"/>
          </a:xfrm>
          <a:prstGeom prst="ellipse">
            <a:avLst/>
          </a:prstGeom>
          <a:solidFill>
            <a:srgbClr val="EC80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9EEE6F4-E4D3-9D2B-C142-C335A4ACE333}"/>
              </a:ext>
            </a:extLst>
          </p:cNvPr>
          <p:cNvSpPr/>
          <p:nvPr/>
        </p:nvSpPr>
        <p:spPr>
          <a:xfrm>
            <a:off x="9845842" y="4057729"/>
            <a:ext cx="652249" cy="672304"/>
          </a:xfrm>
          <a:prstGeom prst="ellipse">
            <a:avLst/>
          </a:prstGeom>
          <a:solidFill>
            <a:srgbClr val="EC80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1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EF00E326-F12E-5B57-15FC-FD83BFEBE3E3}"/>
              </a:ext>
            </a:extLst>
          </p:cNvPr>
          <p:cNvCxnSpPr>
            <a:stCxn id="16" idx="2"/>
            <a:endCxn id="18" idx="2"/>
          </p:cNvCxnSpPr>
          <p:nvPr/>
        </p:nvCxnSpPr>
        <p:spPr>
          <a:xfrm rot="10800000" flipV="1">
            <a:off x="4150709" y="2464117"/>
            <a:ext cx="15445" cy="192434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61040E07-AC9A-E0F3-B687-54E17FBFDE16}"/>
              </a:ext>
            </a:extLst>
          </p:cNvPr>
          <p:cNvCxnSpPr>
            <a:cxnSpLocks/>
            <a:stCxn id="18" idx="6"/>
            <a:endCxn id="16" idx="6"/>
          </p:cNvCxnSpPr>
          <p:nvPr/>
        </p:nvCxnSpPr>
        <p:spPr>
          <a:xfrm flipV="1">
            <a:off x="4802958" y="2464119"/>
            <a:ext cx="15445" cy="192434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70899B2-CAF9-C19E-0DB8-0708A5DD0FEA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4802958" y="2464119"/>
            <a:ext cx="13548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D337E3-3644-A22D-F9AB-5D85AB312B3E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>
            <a:off x="4802958" y="4388467"/>
            <a:ext cx="13548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DAA110E-72C3-BAB1-1E3A-3FA301347CE4}"/>
              </a:ext>
            </a:extLst>
          </p:cNvPr>
          <p:cNvCxnSpPr>
            <a:cxnSpLocks/>
            <a:stCxn id="17" idx="4"/>
            <a:endCxn id="19" idx="0"/>
          </p:cNvCxnSpPr>
          <p:nvPr/>
        </p:nvCxnSpPr>
        <p:spPr>
          <a:xfrm flipH="1">
            <a:off x="6483920" y="2800271"/>
            <a:ext cx="1" cy="1252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B4D6ECD-43E3-C97C-F12D-2B0A9C68A780}"/>
              </a:ext>
            </a:extLst>
          </p:cNvPr>
          <p:cNvCxnSpPr>
            <a:cxnSpLocks/>
            <a:stCxn id="20" idx="2"/>
            <a:endCxn id="17" idx="6"/>
          </p:cNvCxnSpPr>
          <p:nvPr/>
        </p:nvCxnSpPr>
        <p:spPr>
          <a:xfrm flipH="1">
            <a:off x="6810046" y="2464119"/>
            <a:ext cx="13548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A0B4B68-19A7-239C-1C1C-70CFB4A4029E}"/>
              </a:ext>
            </a:extLst>
          </p:cNvPr>
          <p:cNvCxnSpPr>
            <a:cxnSpLocks/>
            <a:stCxn id="19" idx="7"/>
            <a:endCxn id="20" idx="3"/>
          </p:cNvCxnSpPr>
          <p:nvPr/>
        </p:nvCxnSpPr>
        <p:spPr>
          <a:xfrm flipV="1">
            <a:off x="6714524" y="2701814"/>
            <a:ext cx="1545880" cy="1448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AB48D04-63B8-B06F-E5C5-426F73B9B8C6}"/>
              </a:ext>
            </a:extLst>
          </p:cNvPr>
          <p:cNvCxnSpPr>
            <a:cxnSpLocks/>
            <a:stCxn id="19" idx="6"/>
            <a:endCxn id="21" idx="2"/>
          </p:cNvCxnSpPr>
          <p:nvPr/>
        </p:nvCxnSpPr>
        <p:spPr>
          <a:xfrm>
            <a:off x="6810044" y="4388467"/>
            <a:ext cx="13548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092D06A-64B0-5F39-585A-DDBB9AA99A5D}"/>
              </a:ext>
            </a:extLst>
          </p:cNvPr>
          <p:cNvCxnSpPr>
            <a:cxnSpLocks/>
            <a:stCxn id="20" idx="4"/>
            <a:endCxn id="21" idx="0"/>
          </p:cNvCxnSpPr>
          <p:nvPr/>
        </p:nvCxnSpPr>
        <p:spPr>
          <a:xfrm flipH="1">
            <a:off x="8491006" y="2800271"/>
            <a:ext cx="2" cy="1252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53DA9F0-1206-3286-6159-76FA8D214220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>
            <a:off x="8817133" y="2464119"/>
            <a:ext cx="10287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9CF2089-3F20-F4AB-FB2C-FFB3D79A8338}"/>
              </a:ext>
            </a:extLst>
          </p:cNvPr>
          <p:cNvCxnSpPr>
            <a:cxnSpLocks/>
            <a:stCxn id="22" idx="3"/>
            <a:endCxn id="21" idx="7"/>
          </p:cNvCxnSpPr>
          <p:nvPr/>
        </p:nvCxnSpPr>
        <p:spPr>
          <a:xfrm flipH="1">
            <a:off x="8721611" y="2701814"/>
            <a:ext cx="1219755" cy="1448958"/>
          </a:xfrm>
          <a:prstGeom prst="straightConnector1">
            <a:avLst/>
          </a:prstGeom>
          <a:ln>
            <a:solidFill>
              <a:srgbClr val="EC808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ACB45CB-C0E5-84AD-8C2C-752EB7A649E6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8817131" y="4388467"/>
            <a:ext cx="1028712" cy="5415"/>
          </a:xfrm>
          <a:prstGeom prst="straightConnector1">
            <a:avLst/>
          </a:prstGeom>
          <a:ln>
            <a:solidFill>
              <a:srgbClr val="EC808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18E1CF-781C-CB70-E823-37D2CD26E3D9}"/>
              </a:ext>
            </a:extLst>
          </p:cNvPr>
          <p:cNvCxnSpPr>
            <a:cxnSpLocks/>
            <a:stCxn id="23" idx="0"/>
            <a:endCxn id="22" idx="4"/>
          </p:cNvCxnSpPr>
          <p:nvPr/>
        </p:nvCxnSpPr>
        <p:spPr>
          <a:xfrm flipV="1">
            <a:off x="10171967" y="2800271"/>
            <a:ext cx="4" cy="1257459"/>
          </a:xfrm>
          <a:prstGeom prst="straightConnector1">
            <a:avLst/>
          </a:prstGeom>
          <a:ln>
            <a:solidFill>
              <a:srgbClr val="EC808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9916CDF-6754-0418-0BC3-CDC8E0FF21D2}"/>
              </a:ext>
            </a:extLst>
          </p:cNvPr>
          <p:cNvSpPr txBox="1"/>
          <p:nvPr/>
        </p:nvSpPr>
        <p:spPr>
          <a:xfrm>
            <a:off x="8331896" y="4772718"/>
            <a:ext cx="318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0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BBA00A-92D4-971C-6684-3ACC3D1E8AD5}"/>
              </a:ext>
            </a:extLst>
          </p:cNvPr>
          <p:cNvSpPr txBox="1"/>
          <p:nvPr/>
        </p:nvSpPr>
        <p:spPr>
          <a:xfrm>
            <a:off x="10012856" y="4724619"/>
            <a:ext cx="318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0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DBD265-C110-7AD3-0373-66891D843466}"/>
              </a:ext>
            </a:extLst>
          </p:cNvPr>
          <p:cNvSpPr txBox="1"/>
          <p:nvPr/>
        </p:nvSpPr>
        <p:spPr>
          <a:xfrm>
            <a:off x="10539123" y="2180635"/>
            <a:ext cx="318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0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DBBB62-7951-B391-FD3F-6F555D5D59A9}"/>
              </a:ext>
            </a:extLst>
          </p:cNvPr>
          <p:cNvSpPr txBox="1"/>
          <p:nvPr/>
        </p:nvSpPr>
        <p:spPr>
          <a:xfrm>
            <a:off x="1444452" y="1726820"/>
            <a:ext cx="1293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E7979B-EE5D-3C15-03DF-EB3F77813F3E}"/>
              </a:ext>
            </a:extLst>
          </p:cNvPr>
          <p:cNvSpPr txBox="1"/>
          <p:nvPr/>
        </p:nvSpPr>
        <p:spPr>
          <a:xfrm>
            <a:off x="4288801" y="1657415"/>
            <a:ext cx="318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3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3A49A0-C84F-5A08-4FE0-811F7DD6E864}"/>
              </a:ext>
            </a:extLst>
          </p:cNvPr>
          <p:cNvSpPr txBox="1"/>
          <p:nvPr/>
        </p:nvSpPr>
        <p:spPr>
          <a:xfrm>
            <a:off x="6292797" y="1604747"/>
            <a:ext cx="318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4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226B43-BB3A-EBE9-C2A9-2F684D308401}"/>
              </a:ext>
            </a:extLst>
          </p:cNvPr>
          <p:cNvSpPr txBox="1"/>
          <p:nvPr/>
        </p:nvSpPr>
        <p:spPr>
          <a:xfrm>
            <a:off x="6334589" y="4728910"/>
            <a:ext cx="318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5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02E8D4-74B1-5D0A-F3E6-6F48D16A6725}"/>
              </a:ext>
            </a:extLst>
          </p:cNvPr>
          <p:cNvSpPr txBox="1"/>
          <p:nvPr/>
        </p:nvSpPr>
        <p:spPr>
          <a:xfrm>
            <a:off x="3896640" y="5381216"/>
            <a:ext cx="6579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onsolas" panose="020B0609020204030204" pitchFamily="49" charset="0"/>
              </a:rPr>
              <a:t>Node 0 is not on stack</a:t>
            </a:r>
          </a:p>
          <a:p>
            <a:pPr algn="just"/>
            <a:r>
              <a:rPr lang="en-US" sz="2000" dirty="0">
                <a:latin typeface="Consolas" panose="020B0609020204030204" pitchFamily="49" charset="0"/>
              </a:rPr>
              <a:t>=&gt; don’t min with its low-link value.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1A96A35-8A78-F9E4-A5E3-41231D8C59BB}"/>
              </a:ext>
            </a:extLst>
          </p:cNvPr>
          <p:cNvSpPr/>
          <p:nvPr/>
        </p:nvSpPr>
        <p:spPr>
          <a:xfrm>
            <a:off x="1712618" y="2200811"/>
            <a:ext cx="652249" cy="6723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E8D8611-6FBE-6C7C-DE2A-0E36A7F98EB7}"/>
              </a:ext>
            </a:extLst>
          </p:cNvPr>
          <p:cNvSpPr/>
          <p:nvPr/>
        </p:nvSpPr>
        <p:spPr>
          <a:xfrm>
            <a:off x="1704674" y="2873115"/>
            <a:ext cx="652249" cy="6723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45B40B-F3AF-8840-951A-DCF420FCCA70}"/>
              </a:ext>
            </a:extLst>
          </p:cNvPr>
          <p:cNvSpPr/>
          <p:nvPr/>
        </p:nvSpPr>
        <p:spPr>
          <a:xfrm>
            <a:off x="1691637" y="3545419"/>
            <a:ext cx="652249" cy="6723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342E7B-E590-642E-3935-E04DD820EF31}"/>
              </a:ext>
            </a:extLst>
          </p:cNvPr>
          <p:cNvSpPr txBox="1"/>
          <p:nvPr/>
        </p:nvSpPr>
        <p:spPr>
          <a:xfrm>
            <a:off x="8297170" y="1634708"/>
            <a:ext cx="318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6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322BEF-730B-83F9-E9C8-4703CD12F1E2}"/>
              </a:ext>
            </a:extLst>
          </p:cNvPr>
          <p:cNvSpPr txBox="1"/>
          <p:nvPr/>
        </p:nvSpPr>
        <p:spPr>
          <a:xfrm>
            <a:off x="3895932" y="5375268"/>
            <a:ext cx="6579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onsolas" panose="020B0609020204030204" pitchFamily="49" charset="0"/>
              </a:rPr>
              <a:t>Node 2 is not on stack</a:t>
            </a:r>
          </a:p>
          <a:p>
            <a:pPr algn="just"/>
            <a:r>
              <a:rPr lang="en-US" sz="2000" dirty="0">
                <a:latin typeface="Consolas" panose="020B0609020204030204" pitchFamily="49" charset="0"/>
              </a:rPr>
              <a:t>=&gt; don’t min with its low-link value.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5093B58-3795-E569-98CA-A3545DB63D67}"/>
              </a:ext>
            </a:extLst>
          </p:cNvPr>
          <p:cNvSpPr/>
          <p:nvPr/>
        </p:nvSpPr>
        <p:spPr>
          <a:xfrm>
            <a:off x="1704674" y="4217723"/>
            <a:ext cx="652249" cy="6723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79881D-00B5-4F06-31B8-11A3D20B704C}"/>
              </a:ext>
            </a:extLst>
          </p:cNvPr>
          <p:cNvSpPr txBox="1"/>
          <p:nvPr/>
        </p:nvSpPr>
        <p:spPr>
          <a:xfrm>
            <a:off x="2738024" y="5551899"/>
            <a:ext cx="9067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lowlink</a:t>
            </a:r>
            <a:r>
              <a:rPr lang="en-US" sz="2800" dirty="0">
                <a:latin typeface="Consolas" panose="020B0609020204030204" pitchFamily="49" charset="0"/>
              </a:rPr>
              <a:t>[6] = min(</a:t>
            </a:r>
            <a:r>
              <a:rPr lang="en-US" sz="2800" dirty="0" err="1">
                <a:latin typeface="Consolas" panose="020B0609020204030204" pitchFamily="49" charset="0"/>
              </a:rPr>
              <a:t>lowlink</a:t>
            </a:r>
            <a:r>
              <a:rPr lang="en-US" sz="2800" dirty="0">
                <a:latin typeface="Consolas" panose="020B0609020204030204" pitchFamily="49" charset="0"/>
              </a:rPr>
              <a:t>[6], </a:t>
            </a:r>
            <a:r>
              <a:rPr lang="en-US" sz="2800" dirty="0" err="1">
                <a:latin typeface="Consolas" panose="020B0609020204030204" pitchFamily="49" charset="0"/>
              </a:rPr>
              <a:t>lowlink</a:t>
            </a:r>
            <a:r>
              <a:rPr lang="en-US" sz="2800" dirty="0">
                <a:latin typeface="Consolas" panose="020B0609020204030204" pitchFamily="49" charset="0"/>
              </a:rPr>
              <a:t>[4]) = 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7945D4-B788-CA0C-6CCD-27F3877550CB}"/>
              </a:ext>
            </a:extLst>
          </p:cNvPr>
          <p:cNvSpPr txBox="1"/>
          <p:nvPr/>
        </p:nvSpPr>
        <p:spPr>
          <a:xfrm>
            <a:off x="8317684" y="1627078"/>
            <a:ext cx="318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4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EE6949-B5BC-CB34-D6E5-4952F94004E6}"/>
              </a:ext>
            </a:extLst>
          </p:cNvPr>
          <p:cNvSpPr txBox="1"/>
          <p:nvPr/>
        </p:nvSpPr>
        <p:spPr>
          <a:xfrm>
            <a:off x="3895224" y="5352062"/>
            <a:ext cx="6579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onsolas" panose="020B0609020204030204" pitchFamily="49" charset="0"/>
              </a:rPr>
              <a:t>Node 0 is not on stack</a:t>
            </a:r>
          </a:p>
          <a:p>
            <a:pPr algn="just"/>
            <a:r>
              <a:rPr lang="en-US" sz="2000" dirty="0">
                <a:latin typeface="Consolas" panose="020B0609020204030204" pitchFamily="49" charset="0"/>
              </a:rPr>
              <a:t>=&gt; don’t min with its low-link value.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1FEA9E-D32E-DE1E-8DC5-3B95652C62A3}"/>
              </a:ext>
            </a:extLst>
          </p:cNvPr>
          <p:cNvSpPr txBox="1"/>
          <p:nvPr/>
        </p:nvSpPr>
        <p:spPr>
          <a:xfrm>
            <a:off x="2748621" y="5579894"/>
            <a:ext cx="9067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lowlink</a:t>
            </a:r>
            <a:r>
              <a:rPr lang="en-US" sz="2800" dirty="0">
                <a:latin typeface="Consolas" panose="020B0609020204030204" pitchFamily="49" charset="0"/>
              </a:rPr>
              <a:t>[5] = min(</a:t>
            </a:r>
            <a:r>
              <a:rPr lang="en-US" sz="2800" dirty="0" err="1">
                <a:latin typeface="Consolas" panose="020B0609020204030204" pitchFamily="49" charset="0"/>
              </a:rPr>
              <a:t>lowlink</a:t>
            </a:r>
            <a:r>
              <a:rPr lang="en-US" sz="2800" dirty="0">
                <a:latin typeface="Consolas" panose="020B0609020204030204" pitchFamily="49" charset="0"/>
              </a:rPr>
              <a:t>[5], </a:t>
            </a:r>
            <a:r>
              <a:rPr lang="en-US" sz="2800" dirty="0" err="1">
                <a:latin typeface="Consolas" panose="020B0609020204030204" pitchFamily="49" charset="0"/>
              </a:rPr>
              <a:t>lowlink</a:t>
            </a:r>
            <a:r>
              <a:rPr lang="en-US" sz="2800" dirty="0">
                <a:latin typeface="Consolas" panose="020B0609020204030204" pitchFamily="49" charset="0"/>
              </a:rPr>
              <a:t>[6]) = 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D2DEB6-01F1-3BF8-8806-80CA66873768}"/>
              </a:ext>
            </a:extLst>
          </p:cNvPr>
          <p:cNvSpPr txBox="1"/>
          <p:nvPr/>
        </p:nvSpPr>
        <p:spPr>
          <a:xfrm>
            <a:off x="6338984" y="4733201"/>
            <a:ext cx="318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4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D05A77-C9F6-CFA3-22FB-35E3AF1BB45C}"/>
              </a:ext>
            </a:extLst>
          </p:cNvPr>
          <p:cNvSpPr txBox="1"/>
          <p:nvPr/>
        </p:nvSpPr>
        <p:spPr>
          <a:xfrm>
            <a:off x="2748621" y="5579894"/>
            <a:ext cx="9067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lowlink</a:t>
            </a:r>
            <a:r>
              <a:rPr lang="en-US" sz="2800" dirty="0">
                <a:latin typeface="Consolas" panose="020B0609020204030204" pitchFamily="49" charset="0"/>
              </a:rPr>
              <a:t>[4] = min(</a:t>
            </a:r>
            <a:r>
              <a:rPr lang="en-US" sz="2800" dirty="0" err="1">
                <a:latin typeface="Consolas" panose="020B0609020204030204" pitchFamily="49" charset="0"/>
              </a:rPr>
              <a:t>lowlink</a:t>
            </a:r>
            <a:r>
              <a:rPr lang="en-US" sz="2800" dirty="0">
                <a:latin typeface="Consolas" panose="020B0609020204030204" pitchFamily="49" charset="0"/>
              </a:rPr>
              <a:t>[4], </a:t>
            </a:r>
            <a:r>
              <a:rPr lang="en-US" sz="2800" dirty="0" err="1">
                <a:latin typeface="Consolas" panose="020B0609020204030204" pitchFamily="49" charset="0"/>
              </a:rPr>
              <a:t>lowlink</a:t>
            </a:r>
            <a:r>
              <a:rPr lang="en-US" sz="2800" dirty="0">
                <a:latin typeface="Consolas" panose="020B0609020204030204" pitchFamily="49" charset="0"/>
              </a:rPr>
              <a:t>[5]) = 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70BD7E-B166-1EC7-99EA-189BDFECE12D}"/>
              </a:ext>
            </a:extLst>
          </p:cNvPr>
          <p:cNvSpPr txBox="1"/>
          <p:nvPr/>
        </p:nvSpPr>
        <p:spPr>
          <a:xfrm>
            <a:off x="3873006" y="5362916"/>
            <a:ext cx="6579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onsolas" panose="020B0609020204030204" pitchFamily="49" charset="0"/>
              </a:rPr>
              <a:t>Node 4 is not on stack</a:t>
            </a:r>
          </a:p>
          <a:p>
            <a:pPr algn="just"/>
            <a:r>
              <a:rPr lang="en-US" sz="2000" dirty="0">
                <a:latin typeface="Consolas" panose="020B0609020204030204" pitchFamily="49" charset="0"/>
              </a:rPr>
              <a:t>=&gt; don’t min with its low-link value.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ABE9413-8F52-5AD7-73E8-0B24485D0499}"/>
              </a:ext>
            </a:extLst>
          </p:cNvPr>
          <p:cNvSpPr/>
          <p:nvPr/>
        </p:nvSpPr>
        <p:spPr>
          <a:xfrm>
            <a:off x="1691636" y="2873115"/>
            <a:ext cx="652249" cy="6723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3FC6B7-00FB-9D25-5264-592EAE3AA811}"/>
              </a:ext>
            </a:extLst>
          </p:cNvPr>
          <p:cNvSpPr txBox="1"/>
          <p:nvPr/>
        </p:nvSpPr>
        <p:spPr>
          <a:xfrm>
            <a:off x="3896585" y="5354881"/>
            <a:ext cx="6579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onsolas" panose="020B0609020204030204" pitchFamily="49" charset="0"/>
              </a:rPr>
              <a:t>Node 5 is not on stack</a:t>
            </a:r>
          </a:p>
          <a:p>
            <a:pPr algn="just"/>
            <a:r>
              <a:rPr lang="en-US" sz="2000" dirty="0">
                <a:latin typeface="Consolas" panose="020B0609020204030204" pitchFamily="49" charset="0"/>
              </a:rPr>
              <a:t>=&gt; don’t min with its low-link value.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F28811-9DF5-E282-0A27-8F957B44793E}"/>
              </a:ext>
            </a:extLst>
          </p:cNvPr>
          <p:cNvSpPr txBox="1"/>
          <p:nvPr/>
        </p:nvSpPr>
        <p:spPr>
          <a:xfrm>
            <a:off x="4317724" y="4731486"/>
            <a:ext cx="318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7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D2CED6A-2682-7049-1A60-AE7474AF8C72}"/>
              </a:ext>
            </a:extLst>
          </p:cNvPr>
          <p:cNvSpPr txBox="1"/>
          <p:nvPr/>
        </p:nvSpPr>
        <p:spPr>
          <a:xfrm>
            <a:off x="2771771" y="5575437"/>
            <a:ext cx="9067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lowlink</a:t>
            </a:r>
            <a:r>
              <a:rPr lang="en-US" sz="2800" dirty="0">
                <a:latin typeface="Consolas" panose="020B0609020204030204" pitchFamily="49" charset="0"/>
              </a:rPr>
              <a:t>[7] = min(</a:t>
            </a:r>
            <a:r>
              <a:rPr lang="en-US" sz="2800" dirty="0" err="1">
                <a:latin typeface="Consolas" panose="020B0609020204030204" pitchFamily="49" charset="0"/>
              </a:rPr>
              <a:t>lowlink</a:t>
            </a:r>
            <a:r>
              <a:rPr lang="en-US" sz="2800" dirty="0">
                <a:latin typeface="Consolas" panose="020B0609020204030204" pitchFamily="49" charset="0"/>
              </a:rPr>
              <a:t>[7], </a:t>
            </a:r>
            <a:r>
              <a:rPr lang="en-US" sz="2800" dirty="0" err="1">
                <a:latin typeface="Consolas" panose="020B0609020204030204" pitchFamily="49" charset="0"/>
              </a:rPr>
              <a:t>lowlink</a:t>
            </a:r>
            <a:r>
              <a:rPr lang="en-US" sz="2800" dirty="0">
                <a:latin typeface="Consolas" panose="020B0609020204030204" pitchFamily="49" charset="0"/>
              </a:rPr>
              <a:t>[3]) = 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7F5100-07FC-4FD1-25FC-70EB623C3053}"/>
              </a:ext>
            </a:extLst>
          </p:cNvPr>
          <p:cNvSpPr txBox="1"/>
          <p:nvPr/>
        </p:nvSpPr>
        <p:spPr>
          <a:xfrm>
            <a:off x="4317723" y="4764861"/>
            <a:ext cx="318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3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FE5396-DC0F-5361-5332-DA277C94874F}"/>
              </a:ext>
            </a:extLst>
          </p:cNvPr>
          <p:cNvSpPr txBox="1"/>
          <p:nvPr/>
        </p:nvSpPr>
        <p:spPr>
          <a:xfrm>
            <a:off x="277821" y="283057"/>
            <a:ext cx="7887060" cy="52322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Tarjan’s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 Algorithm in directed graph</a:t>
            </a:r>
          </a:p>
        </p:txBody>
      </p:sp>
    </p:spTree>
    <p:extLst>
      <p:ext uri="{BB962C8B-B14F-4D97-AF65-F5344CB8AC3E}">
        <p14:creationId xmlns:p14="http://schemas.microsoft.com/office/powerpoint/2010/main" val="344233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9D18E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9D18E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9D18E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9D18E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9D18E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9D18E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9D9D9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9D18E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9D18E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9D18E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9D9D9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9D18E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9D9D9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9D18E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9D9D9"/>
                                      </p:to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D9D9"/>
                                      </p:to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D9D9"/>
                                      </p:to>
                                    </p:animClr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9D9D9"/>
                                      </p:to>
                                    </p:animClr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D9D9"/>
                                      </p:to>
                                    </p:animClr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D9D9"/>
                                      </p:to>
                                    </p:animClr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9D9D9"/>
                                      </p:to>
                                    </p:animClr>
                                    <p:set>
                                      <p:cBhvr>
                                        <p:cTn id="1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A94EC"/>
                                      </p:to>
                                    </p:animClr>
                                    <p:set>
                                      <p:cBhvr>
                                        <p:cTn id="1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A94EC"/>
                                      </p:to>
                                    </p:animClr>
                                    <p:set>
                                      <p:cBhvr>
                                        <p:cTn id="1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A94EC"/>
                                      </p:to>
                                    </p:animClr>
                                    <p:set>
                                      <p:cBhvr>
                                        <p:cTn id="1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A94EC"/>
                                      </p:to>
                                    </p:animClr>
                                    <p:set>
                                      <p:cBhvr>
                                        <p:cTn id="19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A94EC"/>
                                      </p:to>
                                    </p:animClr>
                                    <p:set>
                                      <p:cBhvr>
                                        <p:cTn id="20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A94EC"/>
                                      </p:to>
                                    </p:animClr>
                                    <p:set>
                                      <p:cBhvr>
                                        <p:cTn id="20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A94EC"/>
                                      </p:to>
                                    </p:animClr>
                                    <p:set>
                                      <p:cBhvr>
                                        <p:cTn id="2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A94EC"/>
                                      </p:to>
                                    </p:animClr>
                                    <p:set>
                                      <p:cBhvr>
                                        <p:cTn id="2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A94EC"/>
                                      </p:to>
                                    </p:animClr>
                                    <p:set>
                                      <p:cBhvr>
                                        <p:cTn id="2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9D9D9"/>
                                      </p:to>
                                    </p:animClr>
                                    <p:set>
                                      <p:cBhvr>
                                        <p:cTn id="2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9D18E"/>
                                      </p:to>
                                    </p:animClr>
                                    <p:set>
                                      <p:cBhvr>
                                        <p:cTn id="2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9D18E"/>
                                      </p:to>
                                    </p:animClr>
                                    <p:set>
                                      <p:cBhvr>
                                        <p:cTn id="2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9D18E"/>
                                      </p:to>
                                    </p:animClr>
                                    <p:set>
                                      <p:cBhvr>
                                        <p:cTn id="2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9D9D9"/>
                                      </p:to>
                                    </p:animClr>
                                    <p:set>
                                      <p:cBhvr>
                                        <p:cTn id="2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9D18E"/>
                                      </p:to>
                                    </p:animClr>
                                    <p:set>
                                      <p:cBhvr>
                                        <p:cTn id="2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9D9D9"/>
                                      </p:to>
                                    </p:animClr>
                                    <p:set>
                                      <p:cBhvr>
                                        <p:cTn id="2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D9D9"/>
                                      </p:to>
                                    </p:animClr>
                                    <p:set>
                                      <p:cBhvr>
                                        <p:cTn id="29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D9D9"/>
                                      </p:to>
                                    </p:animClr>
                                    <p:set>
                                      <p:cBhvr>
                                        <p:cTn id="30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AF80"/>
                                      </p:to>
                                    </p:animClr>
                                    <p:set>
                                      <p:cBhvr>
                                        <p:cTn id="30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AF80"/>
                                      </p:to>
                                    </p:animClr>
                                    <p:set>
                                      <p:cBhvr>
                                        <p:cTn id="3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AF80"/>
                                      </p:to>
                                    </p:animClr>
                                    <p:set>
                                      <p:cBhvr>
                                        <p:cTn id="3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AF80"/>
                                      </p:to>
                                    </p:animClr>
                                    <p:set>
                                      <p:cBhvr>
                                        <p:cTn id="3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4AF80"/>
                                      </p:to>
                                    </p:animClr>
                                    <p:set>
                                      <p:cBhvr>
                                        <p:cTn id="3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4AF80"/>
                                      </p:to>
                                    </p:animClr>
                                    <p:set>
                                      <p:cBhvr>
                                        <p:cTn id="3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0" grpId="0"/>
      <p:bldP spid="24" grpId="0"/>
      <p:bldP spid="27" grpId="0"/>
      <p:bldP spid="27" grpId="1"/>
      <p:bldP spid="28" grpId="0"/>
      <p:bldP spid="28" grpId="1"/>
      <p:bldP spid="29" grpId="0" animBg="1"/>
      <p:bldP spid="29" grpId="1" animBg="1"/>
      <p:bldP spid="30" grpId="0" animBg="1"/>
      <p:bldP spid="30" grpId="1" animBg="1"/>
      <p:bldP spid="33" grpId="0" animBg="1"/>
      <p:bldP spid="33" grpId="1" animBg="1"/>
      <p:bldP spid="33" grpId="2" animBg="1"/>
      <p:bldP spid="34" grpId="0"/>
      <p:bldP spid="34" grpId="1"/>
      <p:bldP spid="35" grpId="0"/>
      <p:bldP spid="35" grpId="1"/>
      <p:bldP spid="37" grpId="0" animBg="1"/>
      <p:bldP spid="37" grpId="1" animBg="1"/>
      <p:bldP spid="38" grpId="0"/>
      <p:bldP spid="38" grpId="1"/>
      <p:bldP spid="40" grpId="0"/>
      <p:bldP spid="41" grpId="0"/>
      <p:bldP spid="41" grpId="1"/>
      <p:bldP spid="43" grpId="0"/>
      <p:bldP spid="43" grpId="1"/>
      <p:bldP spid="44" grpId="0"/>
      <p:bldP spid="46" grpId="0"/>
      <p:bldP spid="46" grpId="1"/>
      <p:bldP spid="47" grpId="0"/>
      <p:bldP spid="47" grpId="1"/>
      <p:bldP spid="48" grpId="0" animBg="1"/>
      <p:bldP spid="48" grpId="1" animBg="1"/>
      <p:bldP spid="49" grpId="0"/>
      <p:bldP spid="49" grpId="1"/>
      <p:bldP spid="50" grpId="0"/>
      <p:bldP spid="50" grpId="1"/>
      <p:bldP spid="51" grpId="0"/>
      <p:bldP spid="51" grpId="1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52345C7C-9FA7-3F51-4866-32111668D708}"/>
              </a:ext>
            </a:extLst>
          </p:cNvPr>
          <p:cNvSpPr/>
          <p:nvPr/>
        </p:nvSpPr>
        <p:spPr>
          <a:xfrm>
            <a:off x="1651903" y="1819599"/>
            <a:ext cx="714107" cy="73973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12969D-E407-DA88-BAAA-A29BE83799B2}"/>
              </a:ext>
            </a:extLst>
          </p:cNvPr>
          <p:cNvSpPr txBox="1"/>
          <p:nvPr/>
        </p:nvSpPr>
        <p:spPr>
          <a:xfrm>
            <a:off x="277821" y="283057"/>
            <a:ext cx="7731971" cy="52322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Tarjan’s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 Algorithm in undirected graph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54F438-E562-56B4-F0C0-C09D22C59843}"/>
              </a:ext>
            </a:extLst>
          </p:cNvPr>
          <p:cNvSpPr/>
          <p:nvPr/>
        </p:nvSpPr>
        <p:spPr>
          <a:xfrm>
            <a:off x="1685845" y="1852409"/>
            <a:ext cx="652249" cy="6723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8BC875-ECEE-0E97-29C2-D26714A5707A}"/>
              </a:ext>
            </a:extLst>
          </p:cNvPr>
          <p:cNvSpPr/>
          <p:nvPr/>
        </p:nvSpPr>
        <p:spPr>
          <a:xfrm>
            <a:off x="3638039" y="1852409"/>
            <a:ext cx="652249" cy="6723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9BE288-8CF6-2E83-1888-6108D6D45C92}"/>
              </a:ext>
            </a:extLst>
          </p:cNvPr>
          <p:cNvSpPr/>
          <p:nvPr/>
        </p:nvSpPr>
        <p:spPr>
          <a:xfrm>
            <a:off x="704229" y="3233544"/>
            <a:ext cx="652249" cy="6723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7573E3-A06C-432D-4A5C-AA1BD29BFCB1}"/>
              </a:ext>
            </a:extLst>
          </p:cNvPr>
          <p:cNvSpPr/>
          <p:nvPr/>
        </p:nvSpPr>
        <p:spPr>
          <a:xfrm>
            <a:off x="2795299" y="3233544"/>
            <a:ext cx="652249" cy="6723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4371DA-E97D-44AF-2D46-FD06986096A9}"/>
              </a:ext>
            </a:extLst>
          </p:cNvPr>
          <p:cNvSpPr/>
          <p:nvPr/>
        </p:nvSpPr>
        <p:spPr>
          <a:xfrm>
            <a:off x="4899582" y="3233544"/>
            <a:ext cx="652249" cy="6723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806B26-5FED-3D7A-EE4E-F0E33123FD69}"/>
              </a:ext>
            </a:extLst>
          </p:cNvPr>
          <p:cNvSpPr/>
          <p:nvPr/>
        </p:nvSpPr>
        <p:spPr>
          <a:xfrm>
            <a:off x="2795299" y="4811284"/>
            <a:ext cx="652249" cy="6723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C8029D-2A55-A166-1852-2A456923FFBB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2338094" y="2188561"/>
            <a:ext cx="12999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BC971E-9E08-170F-6EB5-8620475314C0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1260958" y="2426256"/>
            <a:ext cx="2472601" cy="9057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6A0E63C-15DA-7BEA-05CB-71C67AC9B443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1356478" y="3569696"/>
            <a:ext cx="14388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1E29319-76D0-EF55-CD96-D589512821D0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3447548" y="3569696"/>
            <a:ext cx="14520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3041EE-753A-94C4-0C8F-99B8ED93F664}"/>
              </a:ext>
            </a:extLst>
          </p:cNvPr>
          <p:cNvCxnSpPr>
            <a:cxnSpLocks/>
            <a:stCxn id="11" idx="0"/>
            <a:endCxn id="9" idx="4"/>
          </p:cNvCxnSpPr>
          <p:nvPr/>
        </p:nvCxnSpPr>
        <p:spPr>
          <a:xfrm flipV="1">
            <a:off x="3121424" y="3905848"/>
            <a:ext cx="0" cy="905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9884F-26A7-15CD-3B11-6FED84F0508E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4194768" y="2426256"/>
            <a:ext cx="800334" cy="9057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D3F8A173-73EE-EFCD-BCDF-FCF57A1E98D7}"/>
              </a:ext>
            </a:extLst>
          </p:cNvPr>
          <p:cNvSpPr/>
          <p:nvPr/>
        </p:nvSpPr>
        <p:spPr>
          <a:xfrm>
            <a:off x="7511991" y="1125599"/>
            <a:ext cx="652249" cy="67230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B39D37-1E4A-EC74-601C-04D44BCD08F0}"/>
              </a:ext>
            </a:extLst>
          </p:cNvPr>
          <p:cNvSpPr txBox="1"/>
          <p:nvPr/>
        </p:nvSpPr>
        <p:spPr>
          <a:xfrm>
            <a:off x="8164240" y="1277085"/>
            <a:ext cx="1372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visited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A8F926C-322B-C481-22BB-93A307A51E5E}"/>
              </a:ext>
            </a:extLst>
          </p:cNvPr>
          <p:cNvSpPr txBox="1"/>
          <p:nvPr/>
        </p:nvSpPr>
        <p:spPr>
          <a:xfrm>
            <a:off x="1515013" y="1166925"/>
            <a:ext cx="1121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Disc: 1</a:t>
            </a:r>
          </a:p>
          <a:p>
            <a:r>
              <a:rPr lang="en-US" dirty="0">
                <a:latin typeface="Consolas" panose="020B0609020204030204" pitchFamily="49" charset="0"/>
              </a:rPr>
              <a:t>Low: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60B22C-5A1A-6EC8-09D6-F05E9C384DCD}"/>
              </a:ext>
            </a:extLst>
          </p:cNvPr>
          <p:cNvSpPr txBox="1"/>
          <p:nvPr/>
        </p:nvSpPr>
        <p:spPr>
          <a:xfrm>
            <a:off x="3403288" y="1138586"/>
            <a:ext cx="1121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Disc: 2</a:t>
            </a:r>
          </a:p>
          <a:p>
            <a:r>
              <a:rPr lang="en-US" dirty="0">
                <a:latin typeface="Consolas" panose="020B0609020204030204" pitchFamily="49" charset="0"/>
              </a:rPr>
              <a:t>Low: 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696DEC-518C-2621-B62C-D9E94EC70D3D}"/>
              </a:ext>
            </a:extLst>
          </p:cNvPr>
          <p:cNvSpPr txBox="1"/>
          <p:nvPr/>
        </p:nvSpPr>
        <p:spPr>
          <a:xfrm>
            <a:off x="5538349" y="3307717"/>
            <a:ext cx="1121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Disc: 3</a:t>
            </a:r>
          </a:p>
          <a:p>
            <a:r>
              <a:rPr lang="en-US" dirty="0">
                <a:latin typeface="Consolas" panose="020B0609020204030204" pitchFamily="49" charset="0"/>
              </a:rPr>
              <a:t>Low: 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A9217D-6EB1-D882-A642-EDB137EC9DCA}"/>
              </a:ext>
            </a:extLst>
          </p:cNvPr>
          <p:cNvSpPr txBox="1"/>
          <p:nvPr/>
        </p:nvSpPr>
        <p:spPr>
          <a:xfrm>
            <a:off x="3392184" y="3739183"/>
            <a:ext cx="1121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Disc: 4</a:t>
            </a:r>
          </a:p>
          <a:p>
            <a:r>
              <a:rPr lang="en-US" dirty="0">
                <a:latin typeface="Consolas" panose="020B0609020204030204" pitchFamily="49" charset="0"/>
              </a:rPr>
              <a:t>Low: 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339925-1BF2-53AA-2299-C6AA0ABBADD6}"/>
              </a:ext>
            </a:extLst>
          </p:cNvPr>
          <p:cNvSpPr txBox="1"/>
          <p:nvPr/>
        </p:nvSpPr>
        <p:spPr>
          <a:xfrm>
            <a:off x="2636570" y="5597767"/>
            <a:ext cx="1121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Disc: 5</a:t>
            </a:r>
          </a:p>
          <a:p>
            <a:r>
              <a:rPr lang="en-US" dirty="0">
                <a:latin typeface="Consolas" panose="020B0609020204030204" pitchFamily="49" charset="0"/>
              </a:rPr>
              <a:t>Low: 5</a:t>
            </a:r>
          </a:p>
        </p:txBody>
      </p:sp>
      <p:sp>
        <p:nvSpPr>
          <p:cNvPr id="48" name="Arrow: Left 47">
            <a:extLst>
              <a:ext uri="{FF2B5EF4-FFF2-40B4-BE49-F238E27FC236}">
                <a16:creationId xmlns:a16="http://schemas.microsoft.com/office/drawing/2014/main" id="{956FC252-C6E9-9330-65A8-7D5B99E14928}"/>
              </a:ext>
            </a:extLst>
          </p:cNvPr>
          <p:cNvSpPr/>
          <p:nvPr/>
        </p:nvSpPr>
        <p:spPr>
          <a:xfrm>
            <a:off x="4499638" y="4087748"/>
            <a:ext cx="342864" cy="210699"/>
          </a:xfrm>
          <a:prstGeom prst="left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Left 48">
            <a:extLst>
              <a:ext uri="{FF2B5EF4-FFF2-40B4-BE49-F238E27FC236}">
                <a16:creationId xmlns:a16="http://schemas.microsoft.com/office/drawing/2014/main" id="{73D48A1C-EE37-C799-8074-0DC736D40E5E}"/>
              </a:ext>
            </a:extLst>
          </p:cNvPr>
          <p:cNvSpPr/>
          <p:nvPr/>
        </p:nvSpPr>
        <p:spPr>
          <a:xfrm>
            <a:off x="3751616" y="5968545"/>
            <a:ext cx="342864" cy="210699"/>
          </a:xfrm>
          <a:prstGeom prst="leftArrow">
            <a:avLst/>
          </a:prstGeom>
          <a:solidFill>
            <a:schemeClr val="accent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DFB58F-905E-2919-DE48-2D965F348455}"/>
              </a:ext>
            </a:extLst>
          </p:cNvPr>
          <p:cNvSpPr txBox="1"/>
          <p:nvPr/>
        </p:nvSpPr>
        <p:spPr>
          <a:xfrm>
            <a:off x="6425248" y="4113781"/>
            <a:ext cx="3111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No more unvisited nodes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66D5DF-C76F-3D01-97B5-751AB1C3C7B1}"/>
              </a:ext>
            </a:extLst>
          </p:cNvPr>
          <p:cNvSpPr txBox="1"/>
          <p:nvPr/>
        </p:nvSpPr>
        <p:spPr>
          <a:xfrm>
            <a:off x="6425247" y="4441952"/>
            <a:ext cx="373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low[3] &lt; low[4] =&gt; no change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3BE81E7-3389-ACF9-2FCD-AC695FC1E458}"/>
              </a:ext>
            </a:extLst>
          </p:cNvPr>
          <p:cNvSpPr txBox="1"/>
          <p:nvPr/>
        </p:nvSpPr>
        <p:spPr>
          <a:xfrm>
            <a:off x="6425246" y="4784855"/>
            <a:ext cx="4128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disc[3] &lt; low[4]</a:t>
            </a:r>
          </a:p>
          <a:p>
            <a:r>
              <a:rPr lang="en-US" dirty="0">
                <a:latin typeface="Consolas" panose="020B0609020204030204" pitchFamily="49" charset="0"/>
              </a:rPr>
              <a:t>=&gt; node 4 is not connected to any early node than node 3</a:t>
            </a:r>
          </a:p>
          <a:p>
            <a:r>
              <a:rPr lang="en-US" dirty="0">
                <a:latin typeface="Consolas" panose="020B0609020204030204" pitchFamily="49" charset="0"/>
              </a:rPr>
              <a:t>=&gt; 3 – 4 is a bridge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0FC2D1-FB1A-DD9A-E079-3F78CCF59FEF}"/>
              </a:ext>
            </a:extLst>
          </p:cNvPr>
          <p:cNvSpPr txBox="1"/>
          <p:nvPr/>
        </p:nvSpPr>
        <p:spPr>
          <a:xfrm>
            <a:off x="564095" y="2574227"/>
            <a:ext cx="1121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Disc: 6</a:t>
            </a:r>
          </a:p>
          <a:p>
            <a:r>
              <a:rPr lang="en-US" dirty="0">
                <a:latin typeface="Consolas" panose="020B0609020204030204" pitchFamily="49" charset="0"/>
              </a:rPr>
              <a:t>Low: 6</a:t>
            </a:r>
          </a:p>
        </p:txBody>
      </p:sp>
      <p:sp>
        <p:nvSpPr>
          <p:cNvPr id="54" name="Arrow: Left 53">
            <a:extLst>
              <a:ext uri="{FF2B5EF4-FFF2-40B4-BE49-F238E27FC236}">
                <a16:creationId xmlns:a16="http://schemas.microsoft.com/office/drawing/2014/main" id="{90BC9BC3-45FB-BD4B-BC2C-E7AF2FED497A}"/>
              </a:ext>
            </a:extLst>
          </p:cNvPr>
          <p:cNvSpPr/>
          <p:nvPr/>
        </p:nvSpPr>
        <p:spPr>
          <a:xfrm>
            <a:off x="4499638" y="1213459"/>
            <a:ext cx="342864" cy="210699"/>
          </a:xfrm>
          <a:prstGeom prst="leftArrow">
            <a:avLst/>
          </a:prstGeom>
          <a:solidFill>
            <a:schemeClr val="accent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Left 54">
            <a:extLst>
              <a:ext uri="{FF2B5EF4-FFF2-40B4-BE49-F238E27FC236}">
                <a16:creationId xmlns:a16="http://schemas.microsoft.com/office/drawing/2014/main" id="{E719C356-5ED5-D681-2C8D-675C2C7709BF}"/>
              </a:ext>
            </a:extLst>
          </p:cNvPr>
          <p:cNvSpPr/>
          <p:nvPr/>
        </p:nvSpPr>
        <p:spPr>
          <a:xfrm rot="10800000">
            <a:off x="162059" y="2924801"/>
            <a:ext cx="342864" cy="210699"/>
          </a:xfrm>
          <a:prstGeom prst="leftArrow">
            <a:avLst/>
          </a:prstGeom>
          <a:solidFill>
            <a:schemeClr val="accent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1FF8FD-2EE3-5B4B-B7E4-827C00994180}"/>
              </a:ext>
            </a:extLst>
          </p:cNvPr>
          <p:cNvSpPr txBox="1"/>
          <p:nvPr/>
        </p:nvSpPr>
        <p:spPr>
          <a:xfrm>
            <a:off x="6425243" y="4776063"/>
            <a:ext cx="41284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disc[1] &lt; low[5]</a:t>
            </a:r>
          </a:p>
          <a:p>
            <a:r>
              <a:rPr lang="en-US" dirty="0">
                <a:latin typeface="Consolas" panose="020B0609020204030204" pitchFamily="49" charset="0"/>
              </a:rPr>
              <a:t>=&gt; node 1 is connected earlier than all the connected nodes to node 5 </a:t>
            </a:r>
          </a:p>
          <a:p>
            <a:r>
              <a:rPr lang="en-US" dirty="0">
                <a:latin typeface="Consolas" panose="020B0609020204030204" pitchFamily="49" charset="0"/>
              </a:rPr>
              <a:t>=&gt; low[5] = disc[1]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9412C1E-9C65-50C2-95C2-7CFEB0961981}"/>
              </a:ext>
            </a:extLst>
          </p:cNvPr>
          <p:cNvSpPr txBox="1"/>
          <p:nvPr/>
        </p:nvSpPr>
        <p:spPr>
          <a:xfrm>
            <a:off x="567287" y="2565979"/>
            <a:ext cx="1121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Disc: 6</a:t>
            </a:r>
          </a:p>
          <a:p>
            <a:r>
              <a:rPr lang="en-US" dirty="0">
                <a:latin typeface="Consolas" panose="020B0609020204030204" pitchFamily="49" charset="0"/>
              </a:rPr>
              <a:t>Low: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7BD523-09A2-53EB-D9DC-2E689865B2F6}"/>
              </a:ext>
            </a:extLst>
          </p:cNvPr>
          <p:cNvSpPr txBox="1"/>
          <p:nvPr/>
        </p:nvSpPr>
        <p:spPr>
          <a:xfrm>
            <a:off x="6475827" y="4445755"/>
            <a:ext cx="43918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low[3] &gt; low[5]</a:t>
            </a:r>
          </a:p>
          <a:p>
            <a:r>
              <a:rPr lang="en-US" dirty="0">
                <a:latin typeface="Consolas" panose="020B0609020204030204" pitchFamily="49" charset="0"/>
              </a:rPr>
              <a:t>=&gt; subtree with root 3 has a connectivity to an early node with disc = 2</a:t>
            </a:r>
          </a:p>
          <a:p>
            <a:r>
              <a:rPr lang="en-US" dirty="0">
                <a:latin typeface="Consolas" panose="020B0609020204030204" pitchFamily="49" charset="0"/>
              </a:rPr>
              <a:t>=&gt; low[3] = low[5]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8A936D-3BD1-910A-3BD0-3855D8293544}"/>
              </a:ext>
            </a:extLst>
          </p:cNvPr>
          <p:cNvSpPr txBox="1"/>
          <p:nvPr/>
        </p:nvSpPr>
        <p:spPr>
          <a:xfrm>
            <a:off x="3395603" y="3743938"/>
            <a:ext cx="1121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Disc: 4</a:t>
            </a:r>
          </a:p>
          <a:p>
            <a:r>
              <a:rPr lang="en-US" dirty="0">
                <a:latin typeface="Consolas" panose="020B0609020204030204" pitchFamily="49" charset="0"/>
              </a:rPr>
              <a:t>Low: 2</a:t>
            </a:r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651C18EA-BE24-D477-4CFB-196D75E3B1BA}"/>
              </a:ext>
            </a:extLst>
          </p:cNvPr>
          <p:cNvSpPr/>
          <p:nvPr/>
        </p:nvSpPr>
        <p:spPr>
          <a:xfrm>
            <a:off x="4504718" y="4088139"/>
            <a:ext cx="342864" cy="210699"/>
          </a:xfrm>
          <a:prstGeom prst="left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619BBC-6C31-DC27-F00B-9CF7C3BB0F2B}"/>
              </a:ext>
            </a:extLst>
          </p:cNvPr>
          <p:cNvSpPr txBox="1"/>
          <p:nvPr/>
        </p:nvSpPr>
        <p:spPr>
          <a:xfrm>
            <a:off x="6463579" y="4441952"/>
            <a:ext cx="4284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disc[3] &gt;= low[5]</a:t>
            </a:r>
          </a:p>
          <a:p>
            <a:r>
              <a:rPr lang="en-US" dirty="0">
                <a:latin typeface="Consolas" panose="020B0609020204030204" pitchFamily="49" charset="0"/>
              </a:rPr>
              <a:t>=&gt; node 5 is connected to another earlier node than node 3</a:t>
            </a:r>
          </a:p>
          <a:p>
            <a:r>
              <a:rPr lang="en-US" dirty="0">
                <a:latin typeface="Consolas" panose="020B0609020204030204" pitchFamily="49" charset="0"/>
              </a:rPr>
              <a:t>=&gt; there is other path to reach 3 from 5</a:t>
            </a:r>
          </a:p>
          <a:p>
            <a:r>
              <a:rPr lang="en-US" dirty="0">
                <a:latin typeface="Consolas" panose="020B0609020204030204" pitchFamily="49" charset="0"/>
              </a:rPr>
              <a:t>=&gt; 3 – 5 is not a bridge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540E03-DFBE-812E-BB5C-1EAD5A774492}"/>
              </a:ext>
            </a:extLst>
          </p:cNvPr>
          <p:cNvSpPr txBox="1"/>
          <p:nvPr/>
        </p:nvSpPr>
        <p:spPr>
          <a:xfrm>
            <a:off x="6510669" y="4483113"/>
            <a:ext cx="4278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Once we have updated low for node 3</a:t>
            </a:r>
          </a:p>
          <a:p>
            <a:r>
              <a:rPr lang="en-US" dirty="0">
                <a:latin typeface="Consolas" panose="020B0609020204030204" pitchFamily="49" charset="0"/>
              </a:rPr>
              <a:t>=&gt; we check whether low[2] need to be update or not and 2-3 is a bridge or not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7CFF3C-D991-1B65-FACD-5BF64D067949}"/>
              </a:ext>
            </a:extLst>
          </p:cNvPr>
          <p:cNvSpPr txBox="1"/>
          <p:nvPr/>
        </p:nvSpPr>
        <p:spPr>
          <a:xfrm>
            <a:off x="5535449" y="3303276"/>
            <a:ext cx="1121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Disc: 3</a:t>
            </a:r>
          </a:p>
          <a:p>
            <a:r>
              <a:rPr lang="en-US" dirty="0">
                <a:latin typeface="Consolas" panose="020B0609020204030204" pitchFamily="49" charset="0"/>
              </a:rPr>
              <a:t>Low: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F89671-14CD-399F-1489-F2CF4A0A3800}"/>
              </a:ext>
            </a:extLst>
          </p:cNvPr>
          <p:cNvSpPr txBox="1"/>
          <p:nvPr/>
        </p:nvSpPr>
        <p:spPr>
          <a:xfrm>
            <a:off x="6519906" y="4457903"/>
            <a:ext cx="4278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low[1] &gt; disc[0] </a:t>
            </a:r>
          </a:p>
          <a:p>
            <a:r>
              <a:rPr lang="en-US" dirty="0">
                <a:latin typeface="Consolas" panose="020B0609020204030204" pitchFamily="49" charset="0"/>
              </a:rPr>
              <a:t>=&gt; 1-0 is a bridge</a:t>
            </a:r>
          </a:p>
        </p:txBody>
      </p:sp>
    </p:spTree>
    <p:extLst>
      <p:ext uri="{BB962C8B-B14F-4D97-AF65-F5344CB8AC3E}">
        <p14:creationId xmlns:p14="http://schemas.microsoft.com/office/powerpoint/2010/main" val="291749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96296E-6 L 0.16094 -0.0002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47" y="-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94 -0.00023 L 0.26406 0.20209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6" y="1011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407 0.20209 L 0.09128 0.20139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46" y="-4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28 0.20139 L 0.09128 0.43195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52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59259E-6 L -0.00039 -0.04004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mph" presetSubtype="0" repeatCount="3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28 0.43195 L -0.07955 0.20139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42" y="-11528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2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5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26" presetClass="emph" presetSubtype="0" repeatCount="3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9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59259E-6 L -0.00156 -0.0419 " pathEditMode="relative" rAng="0" ptsTypes="AA">
                                      <p:cBhvr>
                                        <p:cTn id="1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2106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26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4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26" presetClass="emph" presetSubtype="0" repeatCount="3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7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033 0.20139 L 0.09128 0.20139 " pathEditMode="relative" rAng="0" ptsTypes="AA">
                                      <p:cBhvr>
                                        <p:cTn id="1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28 0.20139 L 0.26406 0.20209 " pathEditMode="relative" rAng="0" ptsTypes="AA">
                                      <p:cBhvr>
                                        <p:cTn id="18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407 0.20209 L 0.16094 -0.00023 " pathEditMode="relative" rAng="0" ptsTypes="AA">
                                      <p:cBhvr>
                                        <p:cTn id="19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5" y="-1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20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94 -0.00023 L -4.16667E-6 1.48148E-6 " pathEditMode="relative" rAng="0" ptsTypes="AA">
                                      <p:cBhvr>
                                        <p:cTn id="20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3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  <p:bldP spid="15" grpId="3" animBg="1"/>
      <p:bldP spid="15" grpId="4" animBg="1"/>
      <p:bldP spid="15" grpId="5" animBg="1"/>
      <p:bldP spid="15" grpId="6" animBg="1"/>
      <p:bldP spid="15" grpId="7" animBg="1"/>
      <p:bldP spid="15" grpId="8" animBg="1"/>
      <p:bldP spid="15" grpId="9" animBg="1"/>
      <p:bldP spid="37" grpId="0"/>
      <p:bldP spid="42" grpId="0"/>
      <p:bldP spid="43" grpId="0"/>
      <p:bldP spid="43" grpId="1"/>
      <p:bldP spid="44" grpId="0"/>
      <p:bldP spid="44" grpId="1"/>
      <p:bldP spid="45" grpId="0"/>
      <p:bldP spid="48" grpId="0" animBg="1"/>
      <p:bldP spid="48" grpId="1" animBg="1"/>
      <p:bldP spid="48" grpId="2" animBg="1"/>
      <p:bldP spid="48" grpId="3" animBg="1"/>
      <p:bldP spid="48" grpId="4" animBg="1"/>
      <p:bldP spid="49" grpId="0" animBg="1"/>
      <p:bldP spid="49" grpId="1" animBg="1"/>
      <p:bldP spid="49" grpId="2" animBg="1"/>
      <p:bldP spid="49" grpId="3" animBg="1"/>
      <p:bldP spid="50" grpId="0"/>
      <p:bldP spid="50" grpId="1"/>
      <p:bldP spid="50" grpId="2"/>
      <p:bldP spid="50" grpId="3"/>
      <p:bldP spid="51" grpId="0"/>
      <p:bldP spid="51" grpId="1"/>
      <p:bldP spid="52" grpId="0"/>
      <p:bldP spid="52" grpId="1"/>
      <p:bldP spid="53" grpId="0"/>
      <p:bldP spid="53" grpId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5" grpId="3" animBg="1"/>
      <p:bldP spid="55" grpId="4" animBg="1"/>
      <p:bldP spid="55" grpId="5" animBg="1"/>
      <p:bldP spid="55" grpId="6" animBg="1"/>
      <p:bldP spid="57" grpId="0"/>
      <p:bldP spid="57" grpId="1"/>
      <p:bldP spid="58" grpId="0"/>
      <p:bldP spid="19" grpId="0"/>
      <p:bldP spid="19" grpId="1"/>
      <p:bldP spid="23" grpId="0"/>
      <p:bldP spid="25" grpId="0" animBg="1"/>
      <p:bldP spid="25" grpId="1" animBg="1"/>
      <p:bldP spid="25" grpId="2" animBg="1"/>
      <p:bldP spid="25" grpId="3" animBg="1"/>
      <p:bldP spid="25" grpId="4" animBg="1"/>
      <p:bldP spid="26" grpId="0"/>
      <p:bldP spid="26" grpId="1"/>
      <p:bldP spid="2" grpId="0"/>
      <p:bldP spid="2" grpId="1"/>
      <p:bldP spid="12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30C475-F011-40C1-EF8F-6E18A77EDE9B}"/>
              </a:ext>
            </a:extLst>
          </p:cNvPr>
          <p:cNvSpPr txBox="1"/>
          <p:nvPr/>
        </p:nvSpPr>
        <p:spPr>
          <a:xfrm>
            <a:off x="277821" y="283057"/>
            <a:ext cx="7621039" cy="52322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Ford-Fulkerson Algorithm Visualization</a:t>
            </a:r>
          </a:p>
        </p:txBody>
      </p:sp>
      <p:sp>
        <p:nvSpPr>
          <p:cNvPr id="16" name="V3">
            <a:extLst>
              <a:ext uri="{FF2B5EF4-FFF2-40B4-BE49-F238E27FC236}">
                <a16:creationId xmlns:a16="http://schemas.microsoft.com/office/drawing/2014/main" id="{880822FF-025D-D95D-0E3A-CD350C819576}"/>
              </a:ext>
            </a:extLst>
          </p:cNvPr>
          <p:cNvSpPr/>
          <p:nvPr/>
        </p:nvSpPr>
        <p:spPr>
          <a:xfrm>
            <a:off x="8170213" y="1461793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7" name="V4">
            <a:extLst>
              <a:ext uri="{FF2B5EF4-FFF2-40B4-BE49-F238E27FC236}">
                <a16:creationId xmlns:a16="http://schemas.microsoft.com/office/drawing/2014/main" id="{8D7C8619-FA85-2EEF-C461-244D35F81978}"/>
              </a:ext>
            </a:extLst>
          </p:cNvPr>
          <p:cNvSpPr/>
          <p:nvPr/>
        </p:nvSpPr>
        <p:spPr>
          <a:xfrm>
            <a:off x="8170213" y="4231250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1" name="V0">
            <a:extLst>
              <a:ext uri="{FF2B5EF4-FFF2-40B4-BE49-F238E27FC236}">
                <a16:creationId xmlns:a16="http://schemas.microsoft.com/office/drawing/2014/main" id="{5804F34F-5BF7-CD92-5918-971001E9CB41}"/>
              </a:ext>
            </a:extLst>
          </p:cNvPr>
          <p:cNvSpPr/>
          <p:nvPr/>
        </p:nvSpPr>
        <p:spPr>
          <a:xfrm>
            <a:off x="3373397" y="1461793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2" name="V2">
            <a:extLst>
              <a:ext uri="{FF2B5EF4-FFF2-40B4-BE49-F238E27FC236}">
                <a16:creationId xmlns:a16="http://schemas.microsoft.com/office/drawing/2014/main" id="{9DD2F7D0-9CF3-0E36-23A9-9D61BE1A50CB}"/>
              </a:ext>
            </a:extLst>
          </p:cNvPr>
          <p:cNvSpPr/>
          <p:nvPr/>
        </p:nvSpPr>
        <p:spPr>
          <a:xfrm>
            <a:off x="5771804" y="2847749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3" name="V1">
            <a:extLst>
              <a:ext uri="{FF2B5EF4-FFF2-40B4-BE49-F238E27FC236}">
                <a16:creationId xmlns:a16="http://schemas.microsoft.com/office/drawing/2014/main" id="{89EEE6F4-E4D3-9D2B-C142-C335A4ACE333}"/>
              </a:ext>
            </a:extLst>
          </p:cNvPr>
          <p:cNvSpPr/>
          <p:nvPr/>
        </p:nvSpPr>
        <p:spPr>
          <a:xfrm>
            <a:off x="3373395" y="4233705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2" name="Vs">
            <a:extLst>
              <a:ext uri="{FF2B5EF4-FFF2-40B4-BE49-F238E27FC236}">
                <a16:creationId xmlns:a16="http://schemas.microsoft.com/office/drawing/2014/main" id="{9A78E7B8-69CD-B13F-8BD7-C08322BBCDD9}"/>
              </a:ext>
            </a:extLst>
          </p:cNvPr>
          <p:cNvSpPr/>
          <p:nvPr/>
        </p:nvSpPr>
        <p:spPr>
          <a:xfrm>
            <a:off x="1013047" y="2838123"/>
            <a:ext cx="652249" cy="6723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64" name="Vt">
            <a:extLst>
              <a:ext uri="{FF2B5EF4-FFF2-40B4-BE49-F238E27FC236}">
                <a16:creationId xmlns:a16="http://schemas.microsoft.com/office/drawing/2014/main" id="{8C4CB6E8-2DA4-7E5C-1FCD-E1CCCF0C63F7}"/>
              </a:ext>
            </a:extLst>
          </p:cNvPr>
          <p:cNvSpPr/>
          <p:nvPr/>
        </p:nvSpPr>
        <p:spPr>
          <a:xfrm>
            <a:off x="10526704" y="2838123"/>
            <a:ext cx="652249" cy="6723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t</a:t>
            </a:r>
          </a:p>
        </p:txBody>
      </p:sp>
      <p:cxnSp>
        <p:nvCxnSpPr>
          <p:cNvPr id="237" name="Es0">
            <a:extLst>
              <a:ext uri="{FF2B5EF4-FFF2-40B4-BE49-F238E27FC236}">
                <a16:creationId xmlns:a16="http://schemas.microsoft.com/office/drawing/2014/main" id="{CA78E3F3-1081-00BA-8DF0-77382A05C7B6}"/>
              </a:ext>
            </a:extLst>
          </p:cNvPr>
          <p:cNvCxnSpPr>
            <a:cxnSpLocks/>
            <a:stCxn id="62" idx="7"/>
            <a:endCxn id="21" idx="2"/>
          </p:cNvCxnSpPr>
          <p:nvPr/>
        </p:nvCxnSpPr>
        <p:spPr>
          <a:xfrm flipV="1">
            <a:off x="1569776" y="1797945"/>
            <a:ext cx="1803621" cy="113863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Es1">
            <a:extLst>
              <a:ext uri="{FF2B5EF4-FFF2-40B4-BE49-F238E27FC236}">
                <a16:creationId xmlns:a16="http://schemas.microsoft.com/office/drawing/2014/main" id="{6D770D4E-2F01-06E4-E2BC-461F9F16137F}"/>
              </a:ext>
            </a:extLst>
          </p:cNvPr>
          <p:cNvCxnSpPr>
            <a:cxnSpLocks/>
            <a:stCxn id="62" idx="5"/>
            <a:endCxn id="23" idx="2"/>
          </p:cNvCxnSpPr>
          <p:nvPr/>
        </p:nvCxnSpPr>
        <p:spPr>
          <a:xfrm>
            <a:off x="1569776" y="3411970"/>
            <a:ext cx="1803619" cy="115788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E01">
            <a:extLst>
              <a:ext uri="{FF2B5EF4-FFF2-40B4-BE49-F238E27FC236}">
                <a16:creationId xmlns:a16="http://schemas.microsoft.com/office/drawing/2014/main" id="{7FBFFD81-3496-AE40-2541-06DACA08A412}"/>
              </a:ext>
            </a:extLst>
          </p:cNvPr>
          <p:cNvCxnSpPr>
            <a:cxnSpLocks/>
            <a:stCxn id="21" idx="4"/>
            <a:endCxn id="23" idx="0"/>
          </p:cNvCxnSpPr>
          <p:nvPr/>
        </p:nvCxnSpPr>
        <p:spPr>
          <a:xfrm flipH="1">
            <a:off x="3699520" y="2134097"/>
            <a:ext cx="2" cy="20996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6" name="E03">
            <a:extLst>
              <a:ext uri="{FF2B5EF4-FFF2-40B4-BE49-F238E27FC236}">
                <a16:creationId xmlns:a16="http://schemas.microsoft.com/office/drawing/2014/main" id="{79E8F4AB-DB19-5327-99F0-B43987CC27C9}"/>
              </a:ext>
            </a:extLst>
          </p:cNvPr>
          <p:cNvCxnSpPr>
            <a:cxnSpLocks/>
            <a:stCxn id="21" idx="6"/>
            <a:endCxn id="16" idx="2"/>
          </p:cNvCxnSpPr>
          <p:nvPr/>
        </p:nvCxnSpPr>
        <p:spPr>
          <a:xfrm>
            <a:off x="4025646" y="1797945"/>
            <a:ext cx="414456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9" name="E14">
            <a:extLst>
              <a:ext uri="{FF2B5EF4-FFF2-40B4-BE49-F238E27FC236}">
                <a16:creationId xmlns:a16="http://schemas.microsoft.com/office/drawing/2014/main" id="{E3EB6F1C-5E52-EBC0-C0F8-6D36F08180C1}"/>
              </a:ext>
            </a:extLst>
          </p:cNvPr>
          <p:cNvCxnSpPr>
            <a:cxnSpLocks/>
            <a:stCxn id="23" idx="6"/>
            <a:endCxn id="17" idx="2"/>
          </p:cNvCxnSpPr>
          <p:nvPr/>
        </p:nvCxnSpPr>
        <p:spPr>
          <a:xfrm flipV="1">
            <a:off x="4025644" y="4567402"/>
            <a:ext cx="4144569" cy="245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2" name="E12">
            <a:extLst>
              <a:ext uri="{FF2B5EF4-FFF2-40B4-BE49-F238E27FC236}">
                <a16:creationId xmlns:a16="http://schemas.microsoft.com/office/drawing/2014/main" id="{8CD70AFC-54DA-97E3-26DD-4386AB553A81}"/>
              </a:ext>
            </a:extLst>
          </p:cNvPr>
          <p:cNvCxnSpPr>
            <a:cxnSpLocks/>
            <a:stCxn id="23" idx="7"/>
            <a:endCxn id="22" idx="3"/>
          </p:cNvCxnSpPr>
          <p:nvPr/>
        </p:nvCxnSpPr>
        <p:spPr>
          <a:xfrm flipV="1">
            <a:off x="3930124" y="3421596"/>
            <a:ext cx="1937200" cy="910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5" name="E23">
            <a:extLst>
              <a:ext uri="{FF2B5EF4-FFF2-40B4-BE49-F238E27FC236}">
                <a16:creationId xmlns:a16="http://schemas.microsoft.com/office/drawing/2014/main" id="{46B97EE8-BB8C-C8F7-DEFC-0DFB122009D8}"/>
              </a:ext>
            </a:extLst>
          </p:cNvPr>
          <p:cNvCxnSpPr>
            <a:cxnSpLocks/>
            <a:stCxn id="22" idx="7"/>
            <a:endCxn id="16" idx="3"/>
          </p:cNvCxnSpPr>
          <p:nvPr/>
        </p:nvCxnSpPr>
        <p:spPr>
          <a:xfrm flipV="1">
            <a:off x="6328533" y="2035640"/>
            <a:ext cx="1937200" cy="910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8" name="E24">
            <a:extLst>
              <a:ext uri="{FF2B5EF4-FFF2-40B4-BE49-F238E27FC236}">
                <a16:creationId xmlns:a16="http://schemas.microsoft.com/office/drawing/2014/main" id="{A0F81487-E328-62CF-A158-0746AE0E7CF5}"/>
              </a:ext>
            </a:extLst>
          </p:cNvPr>
          <p:cNvCxnSpPr>
            <a:cxnSpLocks/>
            <a:stCxn id="22" idx="5"/>
            <a:endCxn id="17" idx="1"/>
          </p:cNvCxnSpPr>
          <p:nvPr/>
        </p:nvCxnSpPr>
        <p:spPr>
          <a:xfrm>
            <a:off x="6328533" y="3421596"/>
            <a:ext cx="1937200" cy="90811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1" name="E02">
            <a:extLst>
              <a:ext uri="{FF2B5EF4-FFF2-40B4-BE49-F238E27FC236}">
                <a16:creationId xmlns:a16="http://schemas.microsoft.com/office/drawing/2014/main" id="{438387A5-3719-7030-102C-77D81000BDCA}"/>
              </a:ext>
            </a:extLst>
          </p:cNvPr>
          <p:cNvCxnSpPr>
            <a:cxnSpLocks/>
            <a:stCxn id="21" idx="5"/>
            <a:endCxn id="22" idx="1"/>
          </p:cNvCxnSpPr>
          <p:nvPr/>
        </p:nvCxnSpPr>
        <p:spPr>
          <a:xfrm>
            <a:off x="3930126" y="2035640"/>
            <a:ext cx="1937198" cy="910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4" name="E34">
            <a:extLst>
              <a:ext uri="{FF2B5EF4-FFF2-40B4-BE49-F238E27FC236}">
                <a16:creationId xmlns:a16="http://schemas.microsoft.com/office/drawing/2014/main" id="{4044DDC5-6304-F53A-3145-A0F0B830A6F2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>
            <a:off x="8496338" y="2134097"/>
            <a:ext cx="0" cy="20971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E3t">
            <a:extLst>
              <a:ext uri="{FF2B5EF4-FFF2-40B4-BE49-F238E27FC236}">
                <a16:creationId xmlns:a16="http://schemas.microsoft.com/office/drawing/2014/main" id="{D4A4BE8C-4278-E39E-ECB3-A631B60FE3C5}"/>
              </a:ext>
            </a:extLst>
          </p:cNvPr>
          <p:cNvCxnSpPr>
            <a:cxnSpLocks/>
            <a:stCxn id="16" idx="6"/>
            <a:endCxn id="64" idx="1"/>
          </p:cNvCxnSpPr>
          <p:nvPr/>
        </p:nvCxnSpPr>
        <p:spPr>
          <a:xfrm>
            <a:off x="8822462" y="1797945"/>
            <a:ext cx="1799762" cy="113863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0" name="E4t">
            <a:extLst>
              <a:ext uri="{FF2B5EF4-FFF2-40B4-BE49-F238E27FC236}">
                <a16:creationId xmlns:a16="http://schemas.microsoft.com/office/drawing/2014/main" id="{7773477D-1A6C-704B-E39F-FDA2E452860B}"/>
              </a:ext>
            </a:extLst>
          </p:cNvPr>
          <p:cNvCxnSpPr>
            <a:cxnSpLocks/>
            <a:stCxn id="17" idx="6"/>
            <a:endCxn id="64" idx="3"/>
          </p:cNvCxnSpPr>
          <p:nvPr/>
        </p:nvCxnSpPr>
        <p:spPr>
          <a:xfrm flipV="1">
            <a:off x="8822462" y="3411970"/>
            <a:ext cx="1799762" cy="115543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3" name="E0s">
            <a:extLst>
              <a:ext uri="{FF2B5EF4-FFF2-40B4-BE49-F238E27FC236}">
                <a16:creationId xmlns:a16="http://schemas.microsoft.com/office/drawing/2014/main" id="{8D999B10-815E-1367-DF01-D8F5617B9AB5}"/>
              </a:ext>
            </a:extLst>
          </p:cNvPr>
          <p:cNvCxnSpPr>
            <a:cxnSpLocks/>
          </p:cNvCxnSpPr>
          <p:nvPr/>
        </p:nvCxnSpPr>
        <p:spPr>
          <a:xfrm flipH="1">
            <a:off x="1608688" y="1895224"/>
            <a:ext cx="1803621" cy="113863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6" name="E1s">
            <a:extLst>
              <a:ext uri="{FF2B5EF4-FFF2-40B4-BE49-F238E27FC236}">
                <a16:creationId xmlns:a16="http://schemas.microsoft.com/office/drawing/2014/main" id="{9DBD6F18-19A9-C6BF-C58B-184611C4FCE7}"/>
              </a:ext>
            </a:extLst>
          </p:cNvPr>
          <p:cNvCxnSpPr>
            <a:cxnSpLocks/>
          </p:cNvCxnSpPr>
          <p:nvPr/>
        </p:nvCxnSpPr>
        <p:spPr>
          <a:xfrm flipH="1" flipV="1">
            <a:off x="1501680" y="3489793"/>
            <a:ext cx="1803619" cy="115788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9" name="E10">
            <a:extLst>
              <a:ext uri="{FF2B5EF4-FFF2-40B4-BE49-F238E27FC236}">
                <a16:creationId xmlns:a16="http://schemas.microsoft.com/office/drawing/2014/main" id="{08BEDCD7-A930-7307-7412-42FC9306200A}"/>
              </a:ext>
            </a:extLst>
          </p:cNvPr>
          <p:cNvCxnSpPr>
            <a:cxnSpLocks/>
          </p:cNvCxnSpPr>
          <p:nvPr/>
        </p:nvCxnSpPr>
        <p:spPr>
          <a:xfrm flipV="1">
            <a:off x="3806525" y="2134097"/>
            <a:ext cx="2" cy="209960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2" name="E30">
            <a:extLst>
              <a:ext uri="{FF2B5EF4-FFF2-40B4-BE49-F238E27FC236}">
                <a16:creationId xmlns:a16="http://schemas.microsoft.com/office/drawing/2014/main" id="{6C4906AF-50FF-0086-B3B7-6F49FDD8B2A0}"/>
              </a:ext>
            </a:extLst>
          </p:cNvPr>
          <p:cNvCxnSpPr>
            <a:cxnSpLocks/>
          </p:cNvCxnSpPr>
          <p:nvPr/>
        </p:nvCxnSpPr>
        <p:spPr>
          <a:xfrm flipH="1">
            <a:off x="4025646" y="1914680"/>
            <a:ext cx="4144567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5" name="E41">
            <a:extLst>
              <a:ext uri="{FF2B5EF4-FFF2-40B4-BE49-F238E27FC236}">
                <a16:creationId xmlns:a16="http://schemas.microsoft.com/office/drawing/2014/main" id="{6B7FB7E9-2C46-240A-51CB-872975387937}"/>
              </a:ext>
            </a:extLst>
          </p:cNvPr>
          <p:cNvCxnSpPr>
            <a:cxnSpLocks/>
          </p:cNvCxnSpPr>
          <p:nvPr/>
        </p:nvCxnSpPr>
        <p:spPr>
          <a:xfrm flipH="1">
            <a:off x="4025644" y="4693862"/>
            <a:ext cx="4144569" cy="245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8" name="E20">
            <a:extLst>
              <a:ext uri="{FF2B5EF4-FFF2-40B4-BE49-F238E27FC236}">
                <a16:creationId xmlns:a16="http://schemas.microsoft.com/office/drawing/2014/main" id="{515C3A41-1015-909C-20EC-09BB27E7894D}"/>
              </a:ext>
            </a:extLst>
          </p:cNvPr>
          <p:cNvCxnSpPr>
            <a:cxnSpLocks/>
          </p:cNvCxnSpPr>
          <p:nvPr/>
        </p:nvCxnSpPr>
        <p:spPr>
          <a:xfrm flipH="1" flipV="1">
            <a:off x="3852302" y="2123189"/>
            <a:ext cx="1937198" cy="91056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1" name="E21">
            <a:extLst>
              <a:ext uri="{FF2B5EF4-FFF2-40B4-BE49-F238E27FC236}">
                <a16:creationId xmlns:a16="http://schemas.microsoft.com/office/drawing/2014/main" id="{2764ACE6-AB11-06DF-5BCE-EF0351E1A5CB}"/>
              </a:ext>
            </a:extLst>
          </p:cNvPr>
          <p:cNvCxnSpPr>
            <a:cxnSpLocks/>
          </p:cNvCxnSpPr>
          <p:nvPr/>
        </p:nvCxnSpPr>
        <p:spPr>
          <a:xfrm flipH="1">
            <a:off x="3998220" y="3518872"/>
            <a:ext cx="1937200" cy="91056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4" name="E32">
            <a:extLst>
              <a:ext uri="{FF2B5EF4-FFF2-40B4-BE49-F238E27FC236}">
                <a16:creationId xmlns:a16="http://schemas.microsoft.com/office/drawing/2014/main" id="{5C28ADF2-6AE7-4121-7F19-27D9FC6ACE61}"/>
              </a:ext>
            </a:extLst>
          </p:cNvPr>
          <p:cNvCxnSpPr>
            <a:cxnSpLocks/>
          </p:cNvCxnSpPr>
          <p:nvPr/>
        </p:nvCxnSpPr>
        <p:spPr>
          <a:xfrm flipH="1">
            <a:off x="6377173" y="2142644"/>
            <a:ext cx="1937200" cy="91056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" name="E42">
            <a:extLst>
              <a:ext uri="{FF2B5EF4-FFF2-40B4-BE49-F238E27FC236}">
                <a16:creationId xmlns:a16="http://schemas.microsoft.com/office/drawing/2014/main" id="{001BA758-A877-98C9-7EC3-D34FFD862D93}"/>
              </a:ext>
            </a:extLst>
          </p:cNvPr>
          <p:cNvCxnSpPr>
            <a:cxnSpLocks/>
          </p:cNvCxnSpPr>
          <p:nvPr/>
        </p:nvCxnSpPr>
        <p:spPr>
          <a:xfrm flipH="1" flipV="1">
            <a:off x="6250709" y="3509147"/>
            <a:ext cx="1937200" cy="90811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0" name="E43">
            <a:extLst>
              <a:ext uri="{FF2B5EF4-FFF2-40B4-BE49-F238E27FC236}">
                <a16:creationId xmlns:a16="http://schemas.microsoft.com/office/drawing/2014/main" id="{3FB91000-293A-9307-F83A-9121692BE896}"/>
              </a:ext>
            </a:extLst>
          </p:cNvPr>
          <p:cNvCxnSpPr>
            <a:cxnSpLocks/>
          </p:cNvCxnSpPr>
          <p:nvPr/>
        </p:nvCxnSpPr>
        <p:spPr>
          <a:xfrm flipV="1">
            <a:off x="8613071" y="2134097"/>
            <a:ext cx="0" cy="209715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3" name="Et3">
            <a:extLst>
              <a:ext uri="{FF2B5EF4-FFF2-40B4-BE49-F238E27FC236}">
                <a16:creationId xmlns:a16="http://schemas.microsoft.com/office/drawing/2014/main" id="{71BA1888-5D60-827D-E3F0-435065F51B16}"/>
              </a:ext>
            </a:extLst>
          </p:cNvPr>
          <p:cNvCxnSpPr>
            <a:cxnSpLocks/>
          </p:cNvCxnSpPr>
          <p:nvPr/>
        </p:nvCxnSpPr>
        <p:spPr>
          <a:xfrm flipH="1" flipV="1">
            <a:off x="8783550" y="1904949"/>
            <a:ext cx="1799762" cy="113863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6" name="Et4">
            <a:extLst>
              <a:ext uri="{FF2B5EF4-FFF2-40B4-BE49-F238E27FC236}">
                <a16:creationId xmlns:a16="http://schemas.microsoft.com/office/drawing/2014/main" id="{2918DCC9-AEF3-E4AF-4D20-0BF92E9590E8}"/>
              </a:ext>
            </a:extLst>
          </p:cNvPr>
          <p:cNvCxnSpPr>
            <a:cxnSpLocks/>
          </p:cNvCxnSpPr>
          <p:nvPr/>
        </p:nvCxnSpPr>
        <p:spPr>
          <a:xfrm flipH="1">
            <a:off x="8832190" y="3548159"/>
            <a:ext cx="1799762" cy="115543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E086843A-38C3-35CB-957E-73029857F938}"/>
              </a:ext>
            </a:extLst>
          </p:cNvPr>
          <p:cNvSpPr txBox="1"/>
          <p:nvPr/>
        </p:nvSpPr>
        <p:spPr>
          <a:xfrm>
            <a:off x="2312478" y="1895224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7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7215A282-6ADE-AB7B-FD7A-F3BFACB1EDE7}"/>
              </a:ext>
            </a:extLst>
          </p:cNvPr>
          <p:cNvSpPr txBox="1"/>
          <p:nvPr/>
        </p:nvSpPr>
        <p:spPr>
          <a:xfrm>
            <a:off x="2318655" y="3566013"/>
            <a:ext cx="49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10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8E4E0E64-4BC5-0AF8-7F13-9F6186F89188}"/>
              </a:ext>
            </a:extLst>
          </p:cNvPr>
          <p:cNvSpPr txBox="1"/>
          <p:nvPr/>
        </p:nvSpPr>
        <p:spPr>
          <a:xfrm>
            <a:off x="4790425" y="2086949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3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83B349E1-F2AF-FBAC-3C1B-5309C4BF5134}"/>
              </a:ext>
            </a:extLst>
          </p:cNvPr>
          <p:cNvSpPr txBox="1"/>
          <p:nvPr/>
        </p:nvSpPr>
        <p:spPr>
          <a:xfrm>
            <a:off x="4790425" y="3465348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2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079AE3DE-9154-C0FD-4213-59029AEF9F03}"/>
              </a:ext>
            </a:extLst>
          </p:cNvPr>
          <p:cNvSpPr txBox="1"/>
          <p:nvPr/>
        </p:nvSpPr>
        <p:spPr>
          <a:xfrm>
            <a:off x="5933931" y="4172494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7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B3B476FC-10D6-6BFC-717C-3C80242AD0E8}"/>
              </a:ext>
            </a:extLst>
          </p:cNvPr>
          <p:cNvSpPr txBox="1"/>
          <p:nvPr/>
        </p:nvSpPr>
        <p:spPr>
          <a:xfrm>
            <a:off x="5934412" y="1379280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5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5B3A1074-BDB9-2B51-F968-86BC0A7E9BED}"/>
              </a:ext>
            </a:extLst>
          </p:cNvPr>
          <p:cNvSpPr txBox="1"/>
          <p:nvPr/>
        </p:nvSpPr>
        <p:spPr>
          <a:xfrm>
            <a:off x="7186664" y="2083012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3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9B9E92A2-9445-0DC0-6004-EFADC13DFBC1}"/>
              </a:ext>
            </a:extLst>
          </p:cNvPr>
          <p:cNvSpPr txBox="1"/>
          <p:nvPr/>
        </p:nvSpPr>
        <p:spPr>
          <a:xfrm>
            <a:off x="7195101" y="3485226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2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D5B6E64D-C530-593F-5DDB-EA34B3BD3A33}"/>
              </a:ext>
            </a:extLst>
          </p:cNvPr>
          <p:cNvSpPr txBox="1"/>
          <p:nvPr/>
        </p:nvSpPr>
        <p:spPr>
          <a:xfrm>
            <a:off x="9561305" y="1923134"/>
            <a:ext cx="546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10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1C238BF5-AE48-A664-30C7-B21082F9A28F}"/>
              </a:ext>
            </a:extLst>
          </p:cNvPr>
          <p:cNvSpPr txBox="1"/>
          <p:nvPr/>
        </p:nvSpPr>
        <p:spPr>
          <a:xfrm>
            <a:off x="9561305" y="3563092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4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8408EF3A-73B9-5148-7E38-57E266AB6D15}"/>
              </a:ext>
            </a:extLst>
          </p:cNvPr>
          <p:cNvSpPr txBox="1"/>
          <p:nvPr/>
        </p:nvSpPr>
        <p:spPr>
          <a:xfrm>
            <a:off x="2312478" y="2542366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0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DF1ED6FC-9FFB-0131-8557-2D6128472617}"/>
              </a:ext>
            </a:extLst>
          </p:cNvPr>
          <p:cNvSpPr txBox="1"/>
          <p:nvPr/>
        </p:nvSpPr>
        <p:spPr>
          <a:xfrm>
            <a:off x="2312478" y="4167292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0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F97F8BDA-26A1-5C45-ADF3-822679954331}"/>
              </a:ext>
            </a:extLst>
          </p:cNvPr>
          <p:cNvSpPr txBox="1"/>
          <p:nvPr/>
        </p:nvSpPr>
        <p:spPr>
          <a:xfrm>
            <a:off x="5943709" y="4720001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0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7384BC0B-B9FC-EE25-5D36-3AA45967E99C}"/>
              </a:ext>
            </a:extLst>
          </p:cNvPr>
          <p:cNvSpPr txBox="1"/>
          <p:nvPr/>
        </p:nvSpPr>
        <p:spPr>
          <a:xfrm>
            <a:off x="5933931" y="1944576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0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E30F7EC8-39CE-80ED-8F16-B8FB5DE5BEE3}"/>
              </a:ext>
            </a:extLst>
          </p:cNvPr>
          <p:cNvSpPr txBox="1"/>
          <p:nvPr/>
        </p:nvSpPr>
        <p:spPr>
          <a:xfrm>
            <a:off x="4790425" y="2641223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0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97BF88D8-927B-C0B9-F07B-2F1257877543}"/>
              </a:ext>
            </a:extLst>
          </p:cNvPr>
          <p:cNvSpPr txBox="1"/>
          <p:nvPr/>
        </p:nvSpPr>
        <p:spPr>
          <a:xfrm>
            <a:off x="4807711" y="3953854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0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D6CC841B-B622-0929-1622-FDD3491AD3AD}"/>
              </a:ext>
            </a:extLst>
          </p:cNvPr>
          <p:cNvSpPr txBox="1"/>
          <p:nvPr/>
        </p:nvSpPr>
        <p:spPr>
          <a:xfrm>
            <a:off x="7186663" y="3993348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0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E7EA745C-BB7C-AB03-D79B-0360B810F9F8}"/>
              </a:ext>
            </a:extLst>
          </p:cNvPr>
          <p:cNvSpPr txBox="1"/>
          <p:nvPr/>
        </p:nvSpPr>
        <p:spPr>
          <a:xfrm>
            <a:off x="7208540" y="2611697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0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9542CA42-5959-718F-8280-85C1EC79F07E}"/>
              </a:ext>
            </a:extLst>
          </p:cNvPr>
          <p:cNvSpPr txBox="1"/>
          <p:nvPr/>
        </p:nvSpPr>
        <p:spPr>
          <a:xfrm>
            <a:off x="9620169" y="4117597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0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195F1F36-972F-6CF2-BDE2-FBDAF0D9CE98}"/>
              </a:ext>
            </a:extLst>
          </p:cNvPr>
          <p:cNvSpPr txBox="1"/>
          <p:nvPr/>
        </p:nvSpPr>
        <p:spPr>
          <a:xfrm>
            <a:off x="9573962" y="2558782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0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93A9F64B-9009-5D50-5B67-1701BC12377C}"/>
              </a:ext>
            </a:extLst>
          </p:cNvPr>
          <p:cNvSpPr txBox="1"/>
          <p:nvPr/>
        </p:nvSpPr>
        <p:spPr>
          <a:xfrm>
            <a:off x="3335950" y="2980017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1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11D62483-F828-0F37-FE1D-FC6B769D3D02}"/>
              </a:ext>
            </a:extLst>
          </p:cNvPr>
          <p:cNvSpPr txBox="1"/>
          <p:nvPr/>
        </p:nvSpPr>
        <p:spPr>
          <a:xfrm>
            <a:off x="8136700" y="2991119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2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5A508592-0866-800B-4CEE-7845DF638C78}"/>
              </a:ext>
            </a:extLst>
          </p:cNvPr>
          <p:cNvSpPr txBox="1"/>
          <p:nvPr/>
        </p:nvSpPr>
        <p:spPr>
          <a:xfrm>
            <a:off x="3806525" y="2979238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0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EF821C35-2E92-1C7B-2C73-6C81B260B959}"/>
              </a:ext>
            </a:extLst>
          </p:cNvPr>
          <p:cNvSpPr txBox="1"/>
          <p:nvPr/>
        </p:nvSpPr>
        <p:spPr>
          <a:xfrm>
            <a:off x="8625395" y="2989177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0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DF08FF-18B8-46DE-BE7E-A48F972F61E8}"/>
              </a:ext>
            </a:extLst>
          </p:cNvPr>
          <p:cNvSpPr txBox="1"/>
          <p:nvPr/>
        </p:nvSpPr>
        <p:spPr>
          <a:xfrm>
            <a:off x="2318959" y="1891977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6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E23C6-DEE2-142F-6FE8-FEBD2E6FCC47}"/>
              </a:ext>
            </a:extLst>
          </p:cNvPr>
          <p:cNvSpPr txBox="1"/>
          <p:nvPr/>
        </p:nvSpPr>
        <p:spPr>
          <a:xfrm>
            <a:off x="4796906" y="3462101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1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89FA6-6866-B15C-52D0-DED0C5C5B0BA}"/>
              </a:ext>
            </a:extLst>
          </p:cNvPr>
          <p:cNvSpPr txBox="1"/>
          <p:nvPr/>
        </p:nvSpPr>
        <p:spPr>
          <a:xfrm>
            <a:off x="7193145" y="2079765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2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BD6CDC-8603-5BAD-9A3D-C5A1C72CFBEC}"/>
              </a:ext>
            </a:extLst>
          </p:cNvPr>
          <p:cNvSpPr txBox="1"/>
          <p:nvPr/>
        </p:nvSpPr>
        <p:spPr>
          <a:xfrm>
            <a:off x="9567786" y="3559845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3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38ACBB-FA75-47F6-255A-3FF7409D18CE}"/>
              </a:ext>
            </a:extLst>
          </p:cNvPr>
          <p:cNvSpPr txBox="1"/>
          <p:nvPr/>
        </p:nvSpPr>
        <p:spPr>
          <a:xfrm>
            <a:off x="2318959" y="2539119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1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B81A31-DC72-ED36-3CDF-D447F48029B6}"/>
              </a:ext>
            </a:extLst>
          </p:cNvPr>
          <p:cNvSpPr txBox="1"/>
          <p:nvPr/>
        </p:nvSpPr>
        <p:spPr>
          <a:xfrm>
            <a:off x="4814192" y="3950607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1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C9C10D-010B-7870-47B3-9C6B83B86C4E}"/>
              </a:ext>
            </a:extLst>
          </p:cNvPr>
          <p:cNvSpPr txBox="1"/>
          <p:nvPr/>
        </p:nvSpPr>
        <p:spPr>
          <a:xfrm>
            <a:off x="7215021" y="2608450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1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BB4D10-8E26-4026-22DF-3DEC856E50DE}"/>
              </a:ext>
            </a:extLst>
          </p:cNvPr>
          <p:cNvSpPr txBox="1"/>
          <p:nvPr/>
        </p:nvSpPr>
        <p:spPr>
          <a:xfrm>
            <a:off x="9626650" y="4114350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1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535BAD-0A1E-844D-EB84-DCED4A26A614}"/>
              </a:ext>
            </a:extLst>
          </p:cNvPr>
          <p:cNvSpPr txBox="1"/>
          <p:nvPr/>
        </p:nvSpPr>
        <p:spPr>
          <a:xfrm>
            <a:off x="3342431" y="2976770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0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ACC9C3-C930-E8E7-878D-25AC99726C02}"/>
              </a:ext>
            </a:extLst>
          </p:cNvPr>
          <p:cNvSpPr txBox="1"/>
          <p:nvPr/>
        </p:nvSpPr>
        <p:spPr>
          <a:xfrm>
            <a:off x="8143181" y="2987872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1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1B4C43-A1DB-694C-4CD2-7EB87781E750}"/>
              </a:ext>
            </a:extLst>
          </p:cNvPr>
          <p:cNvSpPr txBox="1"/>
          <p:nvPr/>
        </p:nvSpPr>
        <p:spPr>
          <a:xfrm>
            <a:off x="3813006" y="2975991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1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2D953A-7ED8-ED23-56FA-1A4F02D470DA}"/>
              </a:ext>
            </a:extLst>
          </p:cNvPr>
          <p:cNvSpPr txBox="1"/>
          <p:nvPr/>
        </p:nvSpPr>
        <p:spPr>
          <a:xfrm>
            <a:off x="8631876" y="2985930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1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EFFED0-1FA6-05BB-C64F-979265C4C1E9}"/>
              </a:ext>
            </a:extLst>
          </p:cNvPr>
          <p:cNvSpPr txBox="1"/>
          <p:nvPr/>
        </p:nvSpPr>
        <p:spPr>
          <a:xfrm>
            <a:off x="9224173" y="1343997"/>
            <a:ext cx="273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Max flow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F46921-8BB7-EFB6-1F4D-A3550CCD6104}"/>
              </a:ext>
            </a:extLst>
          </p:cNvPr>
          <p:cNvSpPr txBox="1"/>
          <p:nvPr/>
        </p:nvSpPr>
        <p:spPr>
          <a:xfrm>
            <a:off x="1015673" y="5643367"/>
            <a:ext cx="7816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Augmenting path found, bottleneck =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5065AA-BF68-9C37-7008-037FE6917DD5}"/>
              </a:ext>
            </a:extLst>
          </p:cNvPr>
          <p:cNvSpPr txBox="1"/>
          <p:nvPr/>
        </p:nvSpPr>
        <p:spPr>
          <a:xfrm>
            <a:off x="9217011" y="1340750"/>
            <a:ext cx="273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Max flow = 1</a:t>
            </a:r>
          </a:p>
        </p:txBody>
      </p:sp>
    </p:spTree>
    <p:extLst>
      <p:ext uri="{BB962C8B-B14F-4D97-AF65-F5344CB8AC3E}">
        <p14:creationId xmlns:p14="http://schemas.microsoft.com/office/powerpoint/2010/main" val="397548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1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1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24" dur="2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2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5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31" dur="25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34" dur="2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3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5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41" dur="25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44" dur="2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4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5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51" dur="25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5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54" dur="25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57" dur="2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0"/>
      <p:bldP spid="312" grpId="0"/>
      <p:bldP spid="315" grpId="0"/>
      <p:bldP spid="318" grpId="0"/>
      <p:bldP spid="319" grpId="0"/>
      <p:bldP spid="324" grpId="0"/>
      <p:bldP spid="326" grpId="0"/>
      <p:bldP spid="327" grpId="0"/>
      <p:bldP spid="329" grpId="0"/>
      <p:bldP spid="330" grpId="0"/>
      <p:bldP spid="331" grpId="0"/>
      <p:bldP spid="332" grpId="0"/>
      <p:bldP spid="2" grpId="0"/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30C475-F011-40C1-EF8F-6E18A77EDE9B}"/>
              </a:ext>
            </a:extLst>
          </p:cNvPr>
          <p:cNvSpPr txBox="1"/>
          <p:nvPr/>
        </p:nvSpPr>
        <p:spPr>
          <a:xfrm>
            <a:off x="277821" y="283057"/>
            <a:ext cx="7621039" cy="52322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Ford-Fulkerson Algorithm Visualization</a:t>
            </a:r>
          </a:p>
        </p:txBody>
      </p:sp>
      <p:sp>
        <p:nvSpPr>
          <p:cNvPr id="16" name="V3">
            <a:extLst>
              <a:ext uri="{FF2B5EF4-FFF2-40B4-BE49-F238E27FC236}">
                <a16:creationId xmlns:a16="http://schemas.microsoft.com/office/drawing/2014/main" id="{880822FF-025D-D95D-0E3A-CD350C819576}"/>
              </a:ext>
            </a:extLst>
          </p:cNvPr>
          <p:cNvSpPr/>
          <p:nvPr/>
        </p:nvSpPr>
        <p:spPr>
          <a:xfrm>
            <a:off x="8170213" y="1461793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7" name="V4">
            <a:extLst>
              <a:ext uri="{FF2B5EF4-FFF2-40B4-BE49-F238E27FC236}">
                <a16:creationId xmlns:a16="http://schemas.microsoft.com/office/drawing/2014/main" id="{8D7C8619-FA85-2EEF-C461-244D35F81978}"/>
              </a:ext>
            </a:extLst>
          </p:cNvPr>
          <p:cNvSpPr/>
          <p:nvPr/>
        </p:nvSpPr>
        <p:spPr>
          <a:xfrm>
            <a:off x="8170213" y="4231250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1" name="V0">
            <a:extLst>
              <a:ext uri="{FF2B5EF4-FFF2-40B4-BE49-F238E27FC236}">
                <a16:creationId xmlns:a16="http://schemas.microsoft.com/office/drawing/2014/main" id="{5804F34F-5BF7-CD92-5918-971001E9CB41}"/>
              </a:ext>
            </a:extLst>
          </p:cNvPr>
          <p:cNvSpPr/>
          <p:nvPr/>
        </p:nvSpPr>
        <p:spPr>
          <a:xfrm>
            <a:off x="3373397" y="1461793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2" name="V2">
            <a:extLst>
              <a:ext uri="{FF2B5EF4-FFF2-40B4-BE49-F238E27FC236}">
                <a16:creationId xmlns:a16="http://schemas.microsoft.com/office/drawing/2014/main" id="{9DD2F7D0-9CF3-0E36-23A9-9D61BE1A50CB}"/>
              </a:ext>
            </a:extLst>
          </p:cNvPr>
          <p:cNvSpPr/>
          <p:nvPr/>
        </p:nvSpPr>
        <p:spPr>
          <a:xfrm>
            <a:off x="5771804" y="2847749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3" name="V1">
            <a:extLst>
              <a:ext uri="{FF2B5EF4-FFF2-40B4-BE49-F238E27FC236}">
                <a16:creationId xmlns:a16="http://schemas.microsoft.com/office/drawing/2014/main" id="{89EEE6F4-E4D3-9D2B-C142-C335A4ACE333}"/>
              </a:ext>
            </a:extLst>
          </p:cNvPr>
          <p:cNvSpPr/>
          <p:nvPr/>
        </p:nvSpPr>
        <p:spPr>
          <a:xfrm>
            <a:off x="3373395" y="4233705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2" name="Vs">
            <a:extLst>
              <a:ext uri="{FF2B5EF4-FFF2-40B4-BE49-F238E27FC236}">
                <a16:creationId xmlns:a16="http://schemas.microsoft.com/office/drawing/2014/main" id="{9A78E7B8-69CD-B13F-8BD7-C08322BBCDD9}"/>
              </a:ext>
            </a:extLst>
          </p:cNvPr>
          <p:cNvSpPr/>
          <p:nvPr/>
        </p:nvSpPr>
        <p:spPr>
          <a:xfrm>
            <a:off x="1013047" y="2838123"/>
            <a:ext cx="652249" cy="6723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64" name="Vt">
            <a:extLst>
              <a:ext uri="{FF2B5EF4-FFF2-40B4-BE49-F238E27FC236}">
                <a16:creationId xmlns:a16="http://schemas.microsoft.com/office/drawing/2014/main" id="{8C4CB6E8-2DA4-7E5C-1FCD-E1CCCF0C63F7}"/>
              </a:ext>
            </a:extLst>
          </p:cNvPr>
          <p:cNvSpPr/>
          <p:nvPr/>
        </p:nvSpPr>
        <p:spPr>
          <a:xfrm>
            <a:off x="10526704" y="2838123"/>
            <a:ext cx="652249" cy="6723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t</a:t>
            </a:r>
          </a:p>
        </p:txBody>
      </p:sp>
      <p:cxnSp>
        <p:nvCxnSpPr>
          <p:cNvPr id="237" name="Es0">
            <a:extLst>
              <a:ext uri="{FF2B5EF4-FFF2-40B4-BE49-F238E27FC236}">
                <a16:creationId xmlns:a16="http://schemas.microsoft.com/office/drawing/2014/main" id="{CA78E3F3-1081-00BA-8DF0-77382A05C7B6}"/>
              </a:ext>
            </a:extLst>
          </p:cNvPr>
          <p:cNvCxnSpPr>
            <a:cxnSpLocks/>
            <a:stCxn id="62" idx="7"/>
            <a:endCxn id="21" idx="2"/>
          </p:cNvCxnSpPr>
          <p:nvPr/>
        </p:nvCxnSpPr>
        <p:spPr>
          <a:xfrm flipV="1">
            <a:off x="1569776" y="1797945"/>
            <a:ext cx="1803621" cy="113863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Es1">
            <a:extLst>
              <a:ext uri="{FF2B5EF4-FFF2-40B4-BE49-F238E27FC236}">
                <a16:creationId xmlns:a16="http://schemas.microsoft.com/office/drawing/2014/main" id="{6D770D4E-2F01-06E4-E2BC-461F9F16137F}"/>
              </a:ext>
            </a:extLst>
          </p:cNvPr>
          <p:cNvCxnSpPr>
            <a:cxnSpLocks/>
            <a:stCxn id="62" idx="5"/>
            <a:endCxn id="23" idx="2"/>
          </p:cNvCxnSpPr>
          <p:nvPr/>
        </p:nvCxnSpPr>
        <p:spPr>
          <a:xfrm>
            <a:off x="1569776" y="3411970"/>
            <a:ext cx="1803619" cy="115788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E01">
            <a:extLst>
              <a:ext uri="{FF2B5EF4-FFF2-40B4-BE49-F238E27FC236}">
                <a16:creationId xmlns:a16="http://schemas.microsoft.com/office/drawing/2014/main" id="{7FBFFD81-3496-AE40-2541-06DACA08A412}"/>
              </a:ext>
            </a:extLst>
          </p:cNvPr>
          <p:cNvCxnSpPr>
            <a:cxnSpLocks/>
            <a:stCxn id="21" idx="4"/>
            <a:endCxn id="23" idx="0"/>
          </p:cNvCxnSpPr>
          <p:nvPr/>
        </p:nvCxnSpPr>
        <p:spPr>
          <a:xfrm flipH="1">
            <a:off x="3699520" y="2134097"/>
            <a:ext cx="2" cy="20996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6" name="E03">
            <a:extLst>
              <a:ext uri="{FF2B5EF4-FFF2-40B4-BE49-F238E27FC236}">
                <a16:creationId xmlns:a16="http://schemas.microsoft.com/office/drawing/2014/main" id="{79E8F4AB-DB19-5327-99F0-B43987CC27C9}"/>
              </a:ext>
            </a:extLst>
          </p:cNvPr>
          <p:cNvCxnSpPr>
            <a:cxnSpLocks/>
            <a:stCxn id="21" idx="6"/>
            <a:endCxn id="16" idx="2"/>
          </p:cNvCxnSpPr>
          <p:nvPr/>
        </p:nvCxnSpPr>
        <p:spPr>
          <a:xfrm>
            <a:off x="4025646" y="1797945"/>
            <a:ext cx="414456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9" name="E14">
            <a:extLst>
              <a:ext uri="{FF2B5EF4-FFF2-40B4-BE49-F238E27FC236}">
                <a16:creationId xmlns:a16="http://schemas.microsoft.com/office/drawing/2014/main" id="{E3EB6F1C-5E52-EBC0-C0F8-6D36F08180C1}"/>
              </a:ext>
            </a:extLst>
          </p:cNvPr>
          <p:cNvCxnSpPr>
            <a:cxnSpLocks/>
            <a:stCxn id="23" idx="6"/>
            <a:endCxn id="17" idx="2"/>
          </p:cNvCxnSpPr>
          <p:nvPr/>
        </p:nvCxnSpPr>
        <p:spPr>
          <a:xfrm flipV="1">
            <a:off x="4025644" y="4567402"/>
            <a:ext cx="4144569" cy="245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2" name="E12">
            <a:extLst>
              <a:ext uri="{FF2B5EF4-FFF2-40B4-BE49-F238E27FC236}">
                <a16:creationId xmlns:a16="http://schemas.microsoft.com/office/drawing/2014/main" id="{8CD70AFC-54DA-97E3-26DD-4386AB553A81}"/>
              </a:ext>
            </a:extLst>
          </p:cNvPr>
          <p:cNvCxnSpPr>
            <a:cxnSpLocks/>
            <a:stCxn id="23" idx="7"/>
            <a:endCxn id="22" idx="3"/>
          </p:cNvCxnSpPr>
          <p:nvPr/>
        </p:nvCxnSpPr>
        <p:spPr>
          <a:xfrm flipV="1">
            <a:off x="3930124" y="3421596"/>
            <a:ext cx="1937200" cy="910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5" name="E23">
            <a:extLst>
              <a:ext uri="{FF2B5EF4-FFF2-40B4-BE49-F238E27FC236}">
                <a16:creationId xmlns:a16="http://schemas.microsoft.com/office/drawing/2014/main" id="{46B97EE8-BB8C-C8F7-DEFC-0DFB122009D8}"/>
              </a:ext>
            </a:extLst>
          </p:cNvPr>
          <p:cNvCxnSpPr>
            <a:cxnSpLocks/>
            <a:stCxn id="22" idx="7"/>
            <a:endCxn id="16" idx="3"/>
          </p:cNvCxnSpPr>
          <p:nvPr/>
        </p:nvCxnSpPr>
        <p:spPr>
          <a:xfrm flipV="1">
            <a:off x="6328533" y="2035640"/>
            <a:ext cx="1937200" cy="910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8" name="E24">
            <a:extLst>
              <a:ext uri="{FF2B5EF4-FFF2-40B4-BE49-F238E27FC236}">
                <a16:creationId xmlns:a16="http://schemas.microsoft.com/office/drawing/2014/main" id="{A0F81487-E328-62CF-A158-0746AE0E7CF5}"/>
              </a:ext>
            </a:extLst>
          </p:cNvPr>
          <p:cNvCxnSpPr>
            <a:cxnSpLocks/>
            <a:stCxn id="22" idx="5"/>
            <a:endCxn id="17" idx="1"/>
          </p:cNvCxnSpPr>
          <p:nvPr/>
        </p:nvCxnSpPr>
        <p:spPr>
          <a:xfrm>
            <a:off x="6328533" y="3421596"/>
            <a:ext cx="1937200" cy="90811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1" name="E02">
            <a:extLst>
              <a:ext uri="{FF2B5EF4-FFF2-40B4-BE49-F238E27FC236}">
                <a16:creationId xmlns:a16="http://schemas.microsoft.com/office/drawing/2014/main" id="{438387A5-3719-7030-102C-77D81000BDCA}"/>
              </a:ext>
            </a:extLst>
          </p:cNvPr>
          <p:cNvCxnSpPr>
            <a:cxnSpLocks/>
            <a:stCxn id="21" idx="5"/>
            <a:endCxn id="22" idx="1"/>
          </p:cNvCxnSpPr>
          <p:nvPr/>
        </p:nvCxnSpPr>
        <p:spPr>
          <a:xfrm>
            <a:off x="3930126" y="2035640"/>
            <a:ext cx="1937198" cy="910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4" name="E34">
            <a:extLst>
              <a:ext uri="{FF2B5EF4-FFF2-40B4-BE49-F238E27FC236}">
                <a16:creationId xmlns:a16="http://schemas.microsoft.com/office/drawing/2014/main" id="{4044DDC5-6304-F53A-3145-A0F0B830A6F2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>
            <a:off x="8496338" y="2134097"/>
            <a:ext cx="0" cy="20971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E3t">
            <a:extLst>
              <a:ext uri="{FF2B5EF4-FFF2-40B4-BE49-F238E27FC236}">
                <a16:creationId xmlns:a16="http://schemas.microsoft.com/office/drawing/2014/main" id="{D4A4BE8C-4278-E39E-ECB3-A631B60FE3C5}"/>
              </a:ext>
            </a:extLst>
          </p:cNvPr>
          <p:cNvCxnSpPr>
            <a:cxnSpLocks/>
            <a:stCxn id="16" idx="6"/>
            <a:endCxn id="64" idx="1"/>
          </p:cNvCxnSpPr>
          <p:nvPr/>
        </p:nvCxnSpPr>
        <p:spPr>
          <a:xfrm>
            <a:off x="8822462" y="1797945"/>
            <a:ext cx="1799762" cy="113863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0" name="E4t">
            <a:extLst>
              <a:ext uri="{FF2B5EF4-FFF2-40B4-BE49-F238E27FC236}">
                <a16:creationId xmlns:a16="http://schemas.microsoft.com/office/drawing/2014/main" id="{7773477D-1A6C-704B-E39F-FDA2E452860B}"/>
              </a:ext>
            </a:extLst>
          </p:cNvPr>
          <p:cNvCxnSpPr>
            <a:cxnSpLocks/>
            <a:stCxn id="17" idx="6"/>
            <a:endCxn id="64" idx="3"/>
          </p:cNvCxnSpPr>
          <p:nvPr/>
        </p:nvCxnSpPr>
        <p:spPr>
          <a:xfrm flipV="1">
            <a:off x="8822462" y="3411970"/>
            <a:ext cx="1799762" cy="115543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3" name="E0s">
            <a:extLst>
              <a:ext uri="{FF2B5EF4-FFF2-40B4-BE49-F238E27FC236}">
                <a16:creationId xmlns:a16="http://schemas.microsoft.com/office/drawing/2014/main" id="{8D999B10-815E-1367-DF01-D8F5617B9AB5}"/>
              </a:ext>
            </a:extLst>
          </p:cNvPr>
          <p:cNvCxnSpPr>
            <a:cxnSpLocks/>
          </p:cNvCxnSpPr>
          <p:nvPr/>
        </p:nvCxnSpPr>
        <p:spPr>
          <a:xfrm flipH="1">
            <a:off x="1608688" y="1895224"/>
            <a:ext cx="1803621" cy="113863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6" name="E1s">
            <a:extLst>
              <a:ext uri="{FF2B5EF4-FFF2-40B4-BE49-F238E27FC236}">
                <a16:creationId xmlns:a16="http://schemas.microsoft.com/office/drawing/2014/main" id="{9DBD6F18-19A9-C6BF-C58B-184611C4FCE7}"/>
              </a:ext>
            </a:extLst>
          </p:cNvPr>
          <p:cNvCxnSpPr>
            <a:cxnSpLocks/>
          </p:cNvCxnSpPr>
          <p:nvPr/>
        </p:nvCxnSpPr>
        <p:spPr>
          <a:xfrm flipH="1" flipV="1">
            <a:off x="1501680" y="3489793"/>
            <a:ext cx="1803619" cy="115788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9" name="E10">
            <a:extLst>
              <a:ext uri="{FF2B5EF4-FFF2-40B4-BE49-F238E27FC236}">
                <a16:creationId xmlns:a16="http://schemas.microsoft.com/office/drawing/2014/main" id="{08BEDCD7-A930-7307-7412-42FC9306200A}"/>
              </a:ext>
            </a:extLst>
          </p:cNvPr>
          <p:cNvCxnSpPr>
            <a:cxnSpLocks/>
          </p:cNvCxnSpPr>
          <p:nvPr/>
        </p:nvCxnSpPr>
        <p:spPr>
          <a:xfrm flipV="1">
            <a:off x="3806525" y="2134097"/>
            <a:ext cx="2" cy="209960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2" name="E30">
            <a:extLst>
              <a:ext uri="{FF2B5EF4-FFF2-40B4-BE49-F238E27FC236}">
                <a16:creationId xmlns:a16="http://schemas.microsoft.com/office/drawing/2014/main" id="{6C4906AF-50FF-0086-B3B7-6F49FDD8B2A0}"/>
              </a:ext>
            </a:extLst>
          </p:cNvPr>
          <p:cNvCxnSpPr>
            <a:cxnSpLocks/>
          </p:cNvCxnSpPr>
          <p:nvPr/>
        </p:nvCxnSpPr>
        <p:spPr>
          <a:xfrm flipH="1">
            <a:off x="4025646" y="1914680"/>
            <a:ext cx="4144567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5" name="E41">
            <a:extLst>
              <a:ext uri="{FF2B5EF4-FFF2-40B4-BE49-F238E27FC236}">
                <a16:creationId xmlns:a16="http://schemas.microsoft.com/office/drawing/2014/main" id="{6B7FB7E9-2C46-240A-51CB-872975387937}"/>
              </a:ext>
            </a:extLst>
          </p:cNvPr>
          <p:cNvCxnSpPr>
            <a:cxnSpLocks/>
          </p:cNvCxnSpPr>
          <p:nvPr/>
        </p:nvCxnSpPr>
        <p:spPr>
          <a:xfrm flipH="1">
            <a:off x="4025644" y="4693862"/>
            <a:ext cx="4144569" cy="245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8" name="E20">
            <a:extLst>
              <a:ext uri="{FF2B5EF4-FFF2-40B4-BE49-F238E27FC236}">
                <a16:creationId xmlns:a16="http://schemas.microsoft.com/office/drawing/2014/main" id="{515C3A41-1015-909C-20EC-09BB27E7894D}"/>
              </a:ext>
            </a:extLst>
          </p:cNvPr>
          <p:cNvCxnSpPr>
            <a:cxnSpLocks/>
          </p:cNvCxnSpPr>
          <p:nvPr/>
        </p:nvCxnSpPr>
        <p:spPr>
          <a:xfrm flipH="1" flipV="1">
            <a:off x="3852302" y="2123189"/>
            <a:ext cx="1937198" cy="91056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1" name="E21">
            <a:extLst>
              <a:ext uri="{FF2B5EF4-FFF2-40B4-BE49-F238E27FC236}">
                <a16:creationId xmlns:a16="http://schemas.microsoft.com/office/drawing/2014/main" id="{2764ACE6-AB11-06DF-5BCE-EF0351E1A5CB}"/>
              </a:ext>
            </a:extLst>
          </p:cNvPr>
          <p:cNvCxnSpPr>
            <a:cxnSpLocks/>
          </p:cNvCxnSpPr>
          <p:nvPr/>
        </p:nvCxnSpPr>
        <p:spPr>
          <a:xfrm flipH="1">
            <a:off x="3998220" y="3518872"/>
            <a:ext cx="1937200" cy="91056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4" name="E32">
            <a:extLst>
              <a:ext uri="{FF2B5EF4-FFF2-40B4-BE49-F238E27FC236}">
                <a16:creationId xmlns:a16="http://schemas.microsoft.com/office/drawing/2014/main" id="{5C28ADF2-6AE7-4121-7F19-27D9FC6ACE61}"/>
              </a:ext>
            </a:extLst>
          </p:cNvPr>
          <p:cNvCxnSpPr>
            <a:cxnSpLocks/>
          </p:cNvCxnSpPr>
          <p:nvPr/>
        </p:nvCxnSpPr>
        <p:spPr>
          <a:xfrm flipH="1">
            <a:off x="6377173" y="2142644"/>
            <a:ext cx="1937200" cy="91056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" name="E42">
            <a:extLst>
              <a:ext uri="{FF2B5EF4-FFF2-40B4-BE49-F238E27FC236}">
                <a16:creationId xmlns:a16="http://schemas.microsoft.com/office/drawing/2014/main" id="{001BA758-A877-98C9-7EC3-D34FFD862D93}"/>
              </a:ext>
            </a:extLst>
          </p:cNvPr>
          <p:cNvCxnSpPr>
            <a:cxnSpLocks/>
          </p:cNvCxnSpPr>
          <p:nvPr/>
        </p:nvCxnSpPr>
        <p:spPr>
          <a:xfrm flipH="1" flipV="1">
            <a:off x="6250709" y="3509147"/>
            <a:ext cx="1937200" cy="90811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0" name="E43">
            <a:extLst>
              <a:ext uri="{FF2B5EF4-FFF2-40B4-BE49-F238E27FC236}">
                <a16:creationId xmlns:a16="http://schemas.microsoft.com/office/drawing/2014/main" id="{3FB91000-293A-9307-F83A-9121692BE896}"/>
              </a:ext>
            </a:extLst>
          </p:cNvPr>
          <p:cNvCxnSpPr>
            <a:cxnSpLocks/>
          </p:cNvCxnSpPr>
          <p:nvPr/>
        </p:nvCxnSpPr>
        <p:spPr>
          <a:xfrm flipV="1">
            <a:off x="8613071" y="2134097"/>
            <a:ext cx="0" cy="209715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3" name="Et3">
            <a:extLst>
              <a:ext uri="{FF2B5EF4-FFF2-40B4-BE49-F238E27FC236}">
                <a16:creationId xmlns:a16="http://schemas.microsoft.com/office/drawing/2014/main" id="{71BA1888-5D60-827D-E3F0-435065F51B16}"/>
              </a:ext>
            </a:extLst>
          </p:cNvPr>
          <p:cNvCxnSpPr>
            <a:cxnSpLocks/>
          </p:cNvCxnSpPr>
          <p:nvPr/>
        </p:nvCxnSpPr>
        <p:spPr>
          <a:xfrm flipH="1" flipV="1">
            <a:off x="8783550" y="1904949"/>
            <a:ext cx="1799762" cy="113863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6" name="Et4">
            <a:extLst>
              <a:ext uri="{FF2B5EF4-FFF2-40B4-BE49-F238E27FC236}">
                <a16:creationId xmlns:a16="http://schemas.microsoft.com/office/drawing/2014/main" id="{2918DCC9-AEF3-E4AF-4D20-0BF92E9590E8}"/>
              </a:ext>
            </a:extLst>
          </p:cNvPr>
          <p:cNvCxnSpPr>
            <a:cxnSpLocks/>
          </p:cNvCxnSpPr>
          <p:nvPr/>
        </p:nvCxnSpPr>
        <p:spPr>
          <a:xfrm flipH="1">
            <a:off x="8832190" y="3548159"/>
            <a:ext cx="1799762" cy="115543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E086843A-38C3-35CB-957E-73029857F938}"/>
              </a:ext>
            </a:extLst>
          </p:cNvPr>
          <p:cNvSpPr txBox="1"/>
          <p:nvPr/>
        </p:nvSpPr>
        <p:spPr>
          <a:xfrm>
            <a:off x="2312478" y="1895224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6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7215A282-6ADE-AB7B-FD7A-F3BFACB1EDE7}"/>
              </a:ext>
            </a:extLst>
          </p:cNvPr>
          <p:cNvSpPr txBox="1"/>
          <p:nvPr/>
        </p:nvSpPr>
        <p:spPr>
          <a:xfrm>
            <a:off x="2318655" y="3566013"/>
            <a:ext cx="49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10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8E4E0E64-4BC5-0AF8-7F13-9F6186F89188}"/>
              </a:ext>
            </a:extLst>
          </p:cNvPr>
          <p:cNvSpPr txBox="1"/>
          <p:nvPr/>
        </p:nvSpPr>
        <p:spPr>
          <a:xfrm>
            <a:off x="4790425" y="2086949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3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83B349E1-F2AF-FBAC-3C1B-5309C4BF5134}"/>
              </a:ext>
            </a:extLst>
          </p:cNvPr>
          <p:cNvSpPr txBox="1"/>
          <p:nvPr/>
        </p:nvSpPr>
        <p:spPr>
          <a:xfrm>
            <a:off x="4790425" y="3465348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1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079AE3DE-9154-C0FD-4213-59029AEF9F03}"/>
              </a:ext>
            </a:extLst>
          </p:cNvPr>
          <p:cNvSpPr txBox="1"/>
          <p:nvPr/>
        </p:nvSpPr>
        <p:spPr>
          <a:xfrm>
            <a:off x="5933931" y="4172494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7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B3B476FC-10D6-6BFC-717C-3C80242AD0E8}"/>
              </a:ext>
            </a:extLst>
          </p:cNvPr>
          <p:cNvSpPr txBox="1"/>
          <p:nvPr/>
        </p:nvSpPr>
        <p:spPr>
          <a:xfrm>
            <a:off x="5934412" y="1379280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5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5B3A1074-BDB9-2B51-F968-86BC0A7E9BED}"/>
              </a:ext>
            </a:extLst>
          </p:cNvPr>
          <p:cNvSpPr txBox="1"/>
          <p:nvPr/>
        </p:nvSpPr>
        <p:spPr>
          <a:xfrm>
            <a:off x="7186664" y="2083012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2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9B9E92A2-9445-0DC0-6004-EFADC13DFBC1}"/>
              </a:ext>
            </a:extLst>
          </p:cNvPr>
          <p:cNvSpPr txBox="1"/>
          <p:nvPr/>
        </p:nvSpPr>
        <p:spPr>
          <a:xfrm>
            <a:off x="7195101" y="3485226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2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D5B6E64D-C530-593F-5DDB-EA34B3BD3A33}"/>
              </a:ext>
            </a:extLst>
          </p:cNvPr>
          <p:cNvSpPr txBox="1"/>
          <p:nvPr/>
        </p:nvSpPr>
        <p:spPr>
          <a:xfrm>
            <a:off x="9561305" y="1923134"/>
            <a:ext cx="546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10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1C238BF5-AE48-A664-30C7-B21082F9A28F}"/>
              </a:ext>
            </a:extLst>
          </p:cNvPr>
          <p:cNvSpPr txBox="1"/>
          <p:nvPr/>
        </p:nvSpPr>
        <p:spPr>
          <a:xfrm>
            <a:off x="9561305" y="3563092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3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8408EF3A-73B9-5148-7E38-57E266AB6D15}"/>
              </a:ext>
            </a:extLst>
          </p:cNvPr>
          <p:cNvSpPr txBox="1"/>
          <p:nvPr/>
        </p:nvSpPr>
        <p:spPr>
          <a:xfrm>
            <a:off x="2312478" y="2542366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1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DF1ED6FC-9FFB-0131-8557-2D6128472617}"/>
              </a:ext>
            </a:extLst>
          </p:cNvPr>
          <p:cNvSpPr txBox="1"/>
          <p:nvPr/>
        </p:nvSpPr>
        <p:spPr>
          <a:xfrm>
            <a:off x="2312478" y="4167292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0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F97F8BDA-26A1-5C45-ADF3-822679954331}"/>
              </a:ext>
            </a:extLst>
          </p:cNvPr>
          <p:cNvSpPr txBox="1"/>
          <p:nvPr/>
        </p:nvSpPr>
        <p:spPr>
          <a:xfrm>
            <a:off x="5943709" y="4720001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0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7384BC0B-B9FC-EE25-5D36-3AA45967E99C}"/>
              </a:ext>
            </a:extLst>
          </p:cNvPr>
          <p:cNvSpPr txBox="1"/>
          <p:nvPr/>
        </p:nvSpPr>
        <p:spPr>
          <a:xfrm>
            <a:off x="5933931" y="1944576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0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E30F7EC8-39CE-80ED-8F16-B8FB5DE5BEE3}"/>
              </a:ext>
            </a:extLst>
          </p:cNvPr>
          <p:cNvSpPr txBox="1"/>
          <p:nvPr/>
        </p:nvSpPr>
        <p:spPr>
          <a:xfrm>
            <a:off x="4790425" y="2641223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0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97BF88D8-927B-C0B9-F07B-2F1257877543}"/>
              </a:ext>
            </a:extLst>
          </p:cNvPr>
          <p:cNvSpPr txBox="1"/>
          <p:nvPr/>
        </p:nvSpPr>
        <p:spPr>
          <a:xfrm>
            <a:off x="4807711" y="3953854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1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D6CC841B-B622-0929-1622-FDD3491AD3AD}"/>
              </a:ext>
            </a:extLst>
          </p:cNvPr>
          <p:cNvSpPr txBox="1"/>
          <p:nvPr/>
        </p:nvSpPr>
        <p:spPr>
          <a:xfrm>
            <a:off x="7186663" y="3993348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0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E7EA745C-BB7C-AB03-D79B-0360B810F9F8}"/>
              </a:ext>
            </a:extLst>
          </p:cNvPr>
          <p:cNvSpPr txBox="1"/>
          <p:nvPr/>
        </p:nvSpPr>
        <p:spPr>
          <a:xfrm>
            <a:off x="7208540" y="2611697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1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9542CA42-5959-718F-8280-85C1EC79F07E}"/>
              </a:ext>
            </a:extLst>
          </p:cNvPr>
          <p:cNvSpPr txBox="1"/>
          <p:nvPr/>
        </p:nvSpPr>
        <p:spPr>
          <a:xfrm>
            <a:off x="9620169" y="4117597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1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195F1F36-972F-6CF2-BDE2-FBDAF0D9CE98}"/>
              </a:ext>
            </a:extLst>
          </p:cNvPr>
          <p:cNvSpPr txBox="1"/>
          <p:nvPr/>
        </p:nvSpPr>
        <p:spPr>
          <a:xfrm>
            <a:off x="9573962" y="2558782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0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93A9F64B-9009-5D50-5B67-1701BC12377C}"/>
              </a:ext>
            </a:extLst>
          </p:cNvPr>
          <p:cNvSpPr txBox="1"/>
          <p:nvPr/>
        </p:nvSpPr>
        <p:spPr>
          <a:xfrm>
            <a:off x="3335950" y="2980017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0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11D62483-F828-0F37-FE1D-FC6B769D3D02}"/>
              </a:ext>
            </a:extLst>
          </p:cNvPr>
          <p:cNvSpPr txBox="1"/>
          <p:nvPr/>
        </p:nvSpPr>
        <p:spPr>
          <a:xfrm>
            <a:off x="8136700" y="2991119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1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5A508592-0866-800B-4CEE-7845DF638C78}"/>
              </a:ext>
            </a:extLst>
          </p:cNvPr>
          <p:cNvSpPr txBox="1"/>
          <p:nvPr/>
        </p:nvSpPr>
        <p:spPr>
          <a:xfrm>
            <a:off x="3806525" y="2979238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1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EF821C35-2E92-1C7B-2C73-6C81B260B959}"/>
              </a:ext>
            </a:extLst>
          </p:cNvPr>
          <p:cNvSpPr txBox="1"/>
          <p:nvPr/>
        </p:nvSpPr>
        <p:spPr>
          <a:xfrm>
            <a:off x="8625395" y="2989177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1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00B8BE41-B9F1-26A5-793A-44FBCA73CEC2}"/>
              </a:ext>
            </a:extLst>
          </p:cNvPr>
          <p:cNvSpPr txBox="1"/>
          <p:nvPr/>
        </p:nvSpPr>
        <p:spPr>
          <a:xfrm>
            <a:off x="2312478" y="1904949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5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EDA49E8E-3AE2-C1D7-A7C1-9FC8F71C6F3C}"/>
              </a:ext>
            </a:extLst>
          </p:cNvPr>
          <p:cNvSpPr txBox="1"/>
          <p:nvPr/>
        </p:nvSpPr>
        <p:spPr>
          <a:xfrm>
            <a:off x="4790425" y="2096674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2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C1DAC647-125F-3B26-C72F-2DE3CB8EF29B}"/>
              </a:ext>
            </a:extLst>
          </p:cNvPr>
          <p:cNvSpPr txBox="1"/>
          <p:nvPr/>
        </p:nvSpPr>
        <p:spPr>
          <a:xfrm>
            <a:off x="4790425" y="3475073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2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F1A5C8F6-C5AB-9687-216C-EB3ED6D9C703}"/>
              </a:ext>
            </a:extLst>
          </p:cNvPr>
          <p:cNvSpPr txBox="1"/>
          <p:nvPr/>
        </p:nvSpPr>
        <p:spPr>
          <a:xfrm>
            <a:off x="5933931" y="4182219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6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CAE91336-4CC9-110C-22F5-8C1E65CD147A}"/>
              </a:ext>
            </a:extLst>
          </p:cNvPr>
          <p:cNvSpPr txBox="1"/>
          <p:nvPr/>
        </p:nvSpPr>
        <p:spPr>
          <a:xfrm>
            <a:off x="9561305" y="1932859"/>
            <a:ext cx="546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9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095AE26A-3492-FA05-AB16-EB06B51A14BB}"/>
              </a:ext>
            </a:extLst>
          </p:cNvPr>
          <p:cNvSpPr txBox="1"/>
          <p:nvPr/>
        </p:nvSpPr>
        <p:spPr>
          <a:xfrm>
            <a:off x="2312478" y="2552091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2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3BAC45C3-F983-AF00-9B1B-7C9AD3B8663D}"/>
              </a:ext>
            </a:extLst>
          </p:cNvPr>
          <p:cNvSpPr txBox="1"/>
          <p:nvPr/>
        </p:nvSpPr>
        <p:spPr>
          <a:xfrm>
            <a:off x="5943709" y="4729726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1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184FE1E3-E15D-6DDC-A817-76FB8CEFA655}"/>
              </a:ext>
            </a:extLst>
          </p:cNvPr>
          <p:cNvSpPr txBox="1"/>
          <p:nvPr/>
        </p:nvSpPr>
        <p:spPr>
          <a:xfrm>
            <a:off x="4790425" y="2650948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1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360965EB-B3F9-D1AE-5D88-B062BC937DB0}"/>
              </a:ext>
            </a:extLst>
          </p:cNvPr>
          <p:cNvSpPr txBox="1"/>
          <p:nvPr/>
        </p:nvSpPr>
        <p:spPr>
          <a:xfrm>
            <a:off x="4807711" y="3963579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0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334C2717-793F-A431-D1B3-3128E49A5B81}"/>
              </a:ext>
            </a:extLst>
          </p:cNvPr>
          <p:cNvSpPr txBox="1"/>
          <p:nvPr/>
        </p:nvSpPr>
        <p:spPr>
          <a:xfrm>
            <a:off x="9573962" y="2568507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1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C2230646-B15A-72E0-C374-78AB280B95C5}"/>
              </a:ext>
            </a:extLst>
          </p:cNvPr>
          <p:cNvSpPr txBox="1"/>
          <p:nvPr/>
        </p:nvSpPr>
        <p:spPr>
          <a:xfrm>
            <a:off x="8136700" y="3000844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2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71C620E2-D39D-7200-63DD-3019D8BA9B9B}"/>
              </a:ext>
            </a:extLst>
          </p:cNvPr>
          <p:cNvSpPr txBox="1"/>
          <p:nvPr/>
        </p:nvSpPr>
        <p:spPr>
          <a:xfrm>
            <a:off x="8625395" y="2998902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0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4EFDB095-A005-2E11-C2C4-C581AB4A31C2}"/>
              </a:ext>
            </a:extLst>
          </p:cNvPr>
          <p:cNvSpPr txBox="1"/>
          <p:nvPr/>
        </p:nvSpPr>
        <p:spPr>
          <a:xfrm>
            <a:off x="9224173" y="1343997"/>
            <a:ext cx="273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Max flow = 1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6B3BD113-EDCA-5585-D952-16DB320798F1}"/>
              </a:ext>
            </a:extLst>
          </p:cNvPr>
          <p:cNvSpPr txBox="1"/>
          <p:nvPr/>
        </p:nvSpPr>
        <p:spPr>
          <a:xfrm>
            <a:off x="1015673" y="5643367"/>
            <a:ext cx="7816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Augmenting path found, bottleneck = 1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E657824C-B888-0A8A-A781-6EC93AA892D9}"/>
              </a:ext>
            </a:extLst>
          </p:cNvPr>
          <p:cNvSpPr txBox="1"/>
          <p:nvPr/>
        </p:nvSpPr>
        <p:spPr>
          <a:xfrm>
            <a:off x="9224173" y="1341545"/>
            <a:ext cx="273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Max flow = 2</a:t>
            </a:r>
          </a:p>
        </p:txBody>
      </p:sp>
    </p:spTree>
    <p:extLst>
      <p:ext uri="{BB962C8B-B14F-4D97-AF65-F5344CB8AC3E}">
        <p14:creationId xmlns:p14="http://schemas.microsoft.com/office/powerpoint/2010/main" val="217322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1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17" dur="2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2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5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24" dur="25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2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5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31" dur="25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5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34" dur="25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3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5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41" dur="25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5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44" dur="25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4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5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51" dur="25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5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54" dur="25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57" dur="2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0"/>
      <p:bldP spid="311" grpId="0"/>
      <p:bldP spid="312" grpId="0"/>
      <p:bldP spid="313" grpId="0"/>
      <p:bldP spid="317" grpId="0"/>
      <p:bldP spid="319" grpId="0"/>
      <p:bldP spid="321" grpId="0"/>
      <p:bldP spid="323" grpId="0"/>
      <p:bldP spid="324" grpId="0"/>
      <p:bldP spid="328" grpId="0"/>
      <p:bldP spid="330" grpId="0"/>
      <p:bldP spid="332" grpId="0"/>
      <p:bldP spid="345" grpId="0"/>
      <p:bldP spid="346" grpId="0"/>
      <p:bldP spid="347" grpId="0"/>
      <p:bldP spid="348" grpId="0"/>
      <p:bldP spid="349" grpId="0"/>
      <p:bldP spid="350" grpId="0"/>
      <p:bldP spid="351" grpId="0"/>
      <p:bldP spid="352" grpId="0"/>
      <p:bldP spid="353" grpId="0"/>
      <p:bldP spid="354" grpId="0"/>
      <p:bldP spid="355" grpId="0"/>
      <p:bldP spid="356" grpId="0"/>
      <p:bldP spid="357" grpId="0"/>
      <p:bldP spid="358" grpId="0"/>
      <p:bldP spid="3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30C475-F011-40C1-EF8F-6E18A77EDE9B}"/>
              </a:ext>
            </a:extLst>
          </p:cNvPr>
          <p:cNvSpPr txBox="1"/>
          <p:nvPr/>
        </p:nvSpPr>
        <p:spPr>
          <a:xfrm>
            <a:off x="277821" y="283057"/>
            <a:ext cx="7621039" cy="52322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Ford-Fulkerson Algorithm Visualization</a:t>
            </a:r>
          </a:p>
        </p:txBody>
      </p:sp>
      <p:sp>
        <p:nvSpPr>
          <p:cNvPr id="16" name="V3">
            <a:extLst>
              <a:ext uri="{FF2B5EF4-FFF2-40B4-BE49-F238E27FC236}">
                <a16:creationId xmlns:a16="http://schemas.microsoft.com/office/drawing/2014/main" id="{880822FF-025D-D95D-0E3A-CD350C819576}"/>
              </a:ext>
            </a:extLst>
          </p:cNvPr>
          <p:cNvSpPr/>
          <p:nvPr/>
        </p:nvSpPr>
        <p:spPr>
          <a:xfrm>
            <a:off x="8170213" y="1461793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7" name="V4">
            <a:extLst>
              <a:ext uri="{FF2B5EF4-FFF2-40B4-BE49-F238E27FC236}">
                <a16:creationId xmlns:a16="http://schemas.microsoft.com/office/drawing/2014/main" id="{8D7C8619-FA85-2EEF-C461-244D35F81978}"/>
              </a:ext>
            </a:extLst>
          </p:cNvPr>
          <p:cNvSpPr/>
          <p:nvPr/>
        </p:nvSpPr>
        <p:spPr>
          <a:xfrm>
            <a:off x="8170213" y="4231250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1" name="V0">
            <a:extLst>
              <a:ext uri="{FF2B5EF4-FFF2-40B4-BE49-F238E27FC236}">
                <a16:creationId xmlns:a16="http://schemas.microsoft.com/office/drawing/2014/main" id="{5804F34F-5BF7-CD92-5918-971001E9CB41}"/>
              </a:ext>
            </a:extLst>
          </p:cNvPr>
          <p:cNvSpPr/>
          <p:nvPr/>
        </p:nvSpPr>
        <p:spPr>
          <a:xfrm>
            <a:off x="3373397" y="1461793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2" name="V2">
            <a:extLst>
              <a:ext uri="{FF2B5EF4-FFF2-40B4-BE49-F238E27FC236}">
                <a16:creationId xmlns:a16="http://schemas.microsoft.com/office/drawing/2014/main" id="{9DD2F7D0-9CF3-0E36-23A9-9D61BE1A50CB}"/>
              </a:ext>
            </a:extLst>
          </p:cNvPr>
          <p:cNvSpPr/>
          <p:nvPr/>
        </p:nvSpPr>
        <p:spPr>
          <a:xfrm>
            <a:off x="5771804" y="2847749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3" name="V1">
            <a:extLst>
              <a:ext uri="{FF2B5EF4-FFF2-40B4-BE49-F238E27FC236}">
                <a16:creationId xmlns:a16="http://schemas.microsoft.com/office/drawing/2014/main" id="{89EEE6F4-E4D3-9D2B-C142-C335A4ACE333}"/>
              </a:ext>
            </a:extLst>
          </p:cNvPr>
          <p:cNvSpPr/>
          <p:nvPr/>
        </p:nvSpPr>
        <p:spPr>
          <a:xfrm>
            <a:off x="3373395" y="4233705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2" name="Vs">
            <a:extLst>
              <a:ext uri="{FF2B5EF4-FFF2-40B4-BE49-F238E27FC236}">
                <a16:creationId xmlns:a16="http://schemas.microsoft.com/office/drawing/2014/main" id="{9A78E7B8-69CD-B13F-8BD7-C08322BBCDD9}"/>
              </a:ext>
            </a:extLst>
          </p:cNvPr>
          <p:cNvSpPr/>
          <p:nvPr/>
        </p:nvSpPr>
        <p:spPr>
          <a:xfrm>
            <a:off x="1013047" y="2838123"/>
            <a:ext cx="652249" cy="6723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64" name="Vt">
            <a:extLst>
              <a:ext uri="{FF2B5EF4-FFF2-40B4-BE49-F238E27FC236}">
                <a16:creationId xmlns:a16="http://schemas.microsoft.com/office/drawing/2014/main" id="{8C4CB6E8-2DA4-7E5C-1FCD-E1CCCF0C63F7}"/>
              </a:ext>
            </a:extLst>
          </p:cNvPr>
          <p:cNvSpPr/>
          <p:nvPr/>
        </p:nvSpPr>
        <p:spPr>
          <a:xfrm>
            <a:off x="10526704" y="2838123"/>
            <a:ext cx="652249" cy="6723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t</a:t>
            </a:r>
          </a:p>
        </p:txBody>
      </p:sp>
      <p:cxnSp>
        <p:nvCxnSpPr>
          <p:cNvPr id="237" name="Es0">
            <a:extLst>
              <a:ext uri="{FF2B5EF4-FFF2-40B4-BE49-F238E27FC236}">
                <a16:creationId xmlns:a16="http://schemas.microsoft.com/office/drawing/2014/main" id="{CA78E3F3-1081-00BA-8DF0-77382A05C7B6}"/>
              </a:ext>
            </a:extLst>
          </p:cNvPr>
          <p:cNvCxnSpPr>
            <a:cxnSpLocks/>
            <a:stCxn id="62" idx="7"/>
            <a:endCxn id="21" idx="2"/>
          </p:cNvCxnSpPr>
          <p:nvPr/>
        </p:nvCxnSpPr>
        <p:spPr>
          <a:xfrm flipV="1">
            <a:off x="1569776" y="1797945"/>
            <a:ext cx="1803621" cy="113863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Es1">
            <a:extLst>
              <a:ext uri="{FF2B5EF4-FFF2-40B4-BE49-F238E27FC236}">
                <a16:creationId xmlns:a16="http://schemas.microsoft.com/office/drawing/2014/main" id="{6D770D4E-2F01-06E4-E2BC-461F9F16137F}"/>
              </a:ext>
            </a:extLst>
          </p:cNvPr>
          <p:cNvCxnSpPr>
            <a:cxnSpLocks/>
            <a:stCxn id="62" idx="5"/>
            <a:endCxn id="23" idx="2"/>
          </p:cNvCxnSpPr>
          <p:nvPr/>
        </p:nvCxnSpPr>
        <p:spPr>
          <a:xfrm>
            <a:off x="1569776" y="3411970"/>
            <a:ext cx="1803619" cy="115788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E01">
            <a:extLst>
              <a:ext uri="{FF2B5EF4-FFF2-40B4-BE49-F238E27FC236}">
                <a16:creationId xmlns:a16="http://schemas.microsoft.com/office/drawing/2014/main" id="{7FBFFD81-3496-AE40-2541-06DACA08A412}"/>
              </a:ext>
            </a:extLst>
          </p:cNvPr>
          <p:cNvCxnSpPr>
            <a:cxnSpLocks/>
            <a:stCxn id="21" idx="4"/>
            <a:endCxn id="23" idx="0"/>
          </p:cNvCxnSpPr>
          <p:nvPr/>
        </p:nvCxnSpPr>
        <p:spPr>
          <a:xfrm flipH="1">
            <a:off x="3699520" y="2134097"/>
            <a:ext cx="2" cy="20996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6" name="E03">
            <a:extLst>
              <a:ext uri="{FF2B5EF4-FFF2-40B4-BE49-F238E27FC236}">
                <a16:creationId xmlns:a16="http://schemas.microsoft.com/office/drawing/2014/main" id="{79E8F4AB-DB19-5327-99F0-B43987CC27C9}"/>
              </a:ext>
            </a:extLst>
          </p:cNvPr>
          <p:cNvCxnSpPr>
            <a:cxnSpLocks/>
            <a:stCxn id="21" idx="6"/>
            <a:endCxn id="16" idx="2"/>
          </p:cNvCxnSpPr>
          <p:nvPr/>
        </p:nvCxnSpPr>
        <p:spPr>
          <a:xfrm>
            <a:off x="4025646" y="1797945"/>
            <a:ext cx="414456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9" name="E14">
            <a:extLst>
              <a:ext uri="{FF2B5EF4-FFF2-40B4-BE49-F238E27FC236}">
                <a16:creationId xmlns:a16="http://schemas.microsoft.com/office/drawing/2014/main" id="{E3EB6F1C-5E52-EBC0-C0F8-6D36F08180C1}"/>
              </a:ext>
            </a:extLst>
          </p:cNvPr>
          <p:cNvCxnSpPr>
            <a:cxnSpLocks/>
            <a:stCxn id="23" idx="6"/>
            <a:endCxn id="17" idx="2"/>
          </p:cNvCxnSpPr>
          <p:nvPr/>
        </p:nvCxnSpPr>
        <p:spPr>
          <a:xfrm flipV="1">
            <a:off x="4025644" y="4567402"/>
            <a:ext cx="4144569" cy="245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2" name="E12">
            <a:extLst>
              <a:ext uri="{FF2B5EF4-FFF2-40B4-BE49-F238E27FC236}">
                <a16:creationId xmlns:a16="http://schemas.microsoft.com/office/drawing/2014/main" id="{8CD70AFC-54DA-97E3-26DD-4386AB553A81}"/>
              </a:ext>
            </a:extLst>
          </p:cNvPr>
          <p:cNvCxnSpPr>
            <a:cxnSpLocks/>
            <a:stCxn id="23" idx="7"/>
            <a:endCxn id="22" idx="3"/>
          </p:cNvCxnSpPr>
          <p:nvPr/>
        </p:nvCxnSpPr>
        <p:spPr>
          <a:xfrm flipV="1">
            <a:off x="3930124" y="3421596"/>
            <a:ext cx="1937200" cy="910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5" name="E23">
            <a:extLst>
              <a:ext uri="{FF2B5EF4-FFF2-40B4-BE49-F238E27FC236}">
                <a16:creationId xmlns:a16="http://schemas.microsoft.com/office/drawing/2014/main" id="{46B97EE8-BB8C-C8F7-DEFC-0DFB122009D8}"/>
              </a:ext>
            </a:extLst>
          </p:cNvPr>
          <p:cNvCxnSpPr>
            <a:cxnSpLocks/>
            <a:stCxn id="22" idx="7"/>
            <a:endCxn id="16" idx="3"/>
          </p:cNvCxnSpPr>
          <p:nvPr/>
        </p:nvCxnSpPr>
        <p:spPr>
          <a:xfrm flipV="1">
            <a:off x="6328533" y="2035640"/>
            <a:ext cx="1937200" cy="910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8" name="E24">
            <a:extLst>
              <a:ext uri="{FF2B5EF4-FFF2-40B4-BE49-F238E27FC236}">
                <a16:creationId xmlns:a16="http://schemas.microsoft.com/office/drawing/2014/main" id="{A0F81487-E328-62CF-A158-0746AE0E7CF5}"/>
              </a:ext>
            </a:extLst>
          </p:cNvPr>
          <p:cNvCxnSpPr>
            <a:cxnSpLocks/>
            <a:stCxn id="22" idx="5"/>
            <a:endCxn id="17" idx="1"/>
          </p:cNvCxnSpPr>
          <p:nvPr/>
        </p:nvCxnSpPr>
        <p:spPr>
          <a:xfrm>
            <a:off x="6328533" y="3421596"/>
            <a:ext cx="1937200" cy="90811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1" name="E02">
            <a:extLst>
              <a:ext uri="{FF2B5EF4-FFF2-40B4-BE49-F238E27FC236}">
                <a16:creationId xmlns:a16="http://schemas.microsoft.com/office/drawing/2014/main" id="{438387A5-3719-7030-102C-77D81000BDCA}"/>
              </a:ext>
            </a:extLst>
          </p:cNvPr>
          <p:cNvCxnSpPr>
            <a:cxnSpLocks/>
            <a:stCxn id="21" idx="5"/>
            <a:endCxn id="22" idx="1"/>
          </p:cNvCxnSpPr>
          <p:nvPr/>
        </p:nvCxnSpPr>
        <p:spPr>
          <a:xfrm>
            <a:off x="3930126" y="2035640"/>
            <a:ext cx="1937198" cy="910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4" name="E34">
            <a:extLst>
              <a:ext uri="{FF2B5EF4-FFF2-40B4-BE49-F238E27FC236}">
                <a16:creationId xmlns:a16="http://schemas.microsoft.com/office/drawing/2014/main" id="{4044DDC5-6304-F53A-3145-A0F0B830A6F2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>
            <a:off x="8496338" y="2134097"/>
            <a:ext cx="0" cy="20971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E3t">
            <a:extLst>
              <a:ext uri="{FF2B5EF4-FFF2-40B4-BE49-F238E27FC236}">
                <a16:creationId xmlns:a16="http://schemas.microsoft.com/office/drawing/2014/main" id="{D4A4BE8C-4278-E39E-ECB3-A631B60FE3C5}"/>
              </a:ext>
            </a:extLst>
          </p:cNvPr>
          <p:cNvCxnSpPr>
            <a:cxnSpLocks/>
            <a:stCxn id="16" idx="6"/>
            <a:endCxn id="64" idx="1"/>
          </p:cNvCxnSpPr>
          <p:nvPr/>
        </p:nvCxnSpPr>
        <p:spPr>
          <a:xfrm>
            <a:off x="8822462" y="1797945"/>
            <a:ext cx="1799762" cy="113863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0" name="E4t">
            <a:extLst>
              <a:ext uri="{FF2B5EF4-FFF2-40B4-BE49-F238E27FC236}">
                <a16:creationId xmlns:a16="http://schemas.microsoft.com/office/drawing/2014/main" id="{7773477D-1A6C-704B-E39F-FDA2E452860B}"/>
              </a:ext>
            </a:extLst>
          </p:cNvPr>
          <p:cNvCxnSpPr>
            <a:cxnSpLocks/>
            <a:stCxn id="17" idx="6"/>
            <a:endCxn id="64" idx="3"/>
          </p:cNvCxnSpPr>
          <p:nvPr/>
        </p:nvCxnSpPr>
        <p:spPr>
          <a:xfrm flipV="1">
            <a:off x="8822462" y="3411970"/>
            <a:ext cx="1799762" cy="115543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3" name="E0s">
            <a:extLst>
              <a:ext uri="{FF2B5EF4-FFF2-40B4-BE49-F238E27FC236}">
                <a16:creationId xmlns:a16="http://schemas.microsoft.com/office/drawing/2014/main" id="{8D999B10-815E-1367-DF01-D8F5617B9AB5}"/>
              </a:ext>
            </a:extLst>
          </p:cNvPr>
          <p:cNvCxnSpPr>
            <a:cxnSpLocks/>
          </p:cNvCxnSpPr>
          <p:nvPr/>
        </p:nvCxnSpPr>
        <p:spPr>
          <a:xfrm flipH="1">
            <a:off x="1608688" y="1895224"/>
            <a:ext cx="1803621" cy="113863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6" name="E1s">
            <a:extLst>
              <a:ext uri="{FF2B5EF4-FFF2-40B4-BE49-F238E27FC236}">
                <a16:creationId xmlns:a16="http://schemas.microsoft.com/office/drawing/2014/main" id="{9DBD6F18-19A9-C6BF-C58B-184611C4FCE7}"/>
              </a:ext>
            </a:extLst>
          </p:cNvPr>
          <p:cNvCxnSpPr>
            <a:cxnSpLocks/>
          </p:cNvCxnSpPr>
          <p:nvPr/>
        </p:nvCxnSpPr>
        <p:spPr>
          <a:xfrm flipH="1" flipV="1">
            <a:off x="1501680" y="3489793"/>
            <a:ext cx="1803619" cy="115788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9" name="E10">
            <a:extLst>
              <a:ext uri="{FF2B5EF4-FFF2-40B4-BE49-F238E27FC236}">
                <a16:creationId xmlns:a16="http://schemas.microsoft.com/office/drawing/2014/main" id="{08BEDCD7-A930-7307-7412-42FC9306200A}"/>
              </a:ext>
            </a:extLst>
          </p:cNvPr>
          <p:cNvCxnSpPr>
            <a:cxnSpLocks/>
          </p:cNvCxnSpPr>
          <p:nvPr/>
        </p:nvCxnSpPr>
        <p:spPr>
          <a:xfrm flipV="1">
            <a:off x="3806525" y="2134097"/>
            <a:ext cx="2" cy="209960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2" name="E30">
            <a:extLst>
              <a:ext uri="{FF2B5EF4-FFF2-40B4-BE49-F238E27FC236}">
                <a16:creationId xmlns:a16="http://schemas.microsoft.com/office/drawing/2014/main" id="{6C4906AF-50FF-0086-B3B7-6F49FDD8B2A0}"/>
              </a:ext>
            </a:extLst>
          </p:cNvPr>
          <p:cNvCxnSpPr>
            <a:cxnSpLocks/>
          </p:cNvCxnSpPr>
          <p:nvPr/>
        </p:nvCxnSpPr>
        <p:spPr>
          <a:xfrm flipH="1">
            <a:off x="4025646" y="1914680"/>
            <a:ext cx="4144567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5" name="E41">
            <a:extLst>
              <a:ext uri="{FF2B5EF4-FFF2-40B4-BE49-F238E27FC236}">
                <a16:creationId xmlns:a16="http://schemas.microsoft.com/office/drawing/2014/main" id="{6B7FB7E9-2C46-240A-51CB-872975387937}"/>
              </a:ext>
            </a:extLst>
          </p:cNvPr>
          <p:cNvCxnSpPr>
            <a:cxnSpLocks/>
          </p:cNvCxnSpPr>
          <p:nvPr/>
        </p:nvCxnSpPr>
        <p:spPr>
          <a:xfrm flipH="1">
            <a:off x="4025644" y="4693862"/>
            <a:ext cx="4144569" cy="245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8" name="E20">
            <a:extLst>
              <a:ext uri="{FF2B5EF4-FFF2-40B4-BE49-F238E27FC236}">
                <a16:creationId xmlns:a16="http://schemas.microsoft.com/office/drawing/2014/main" id="{515C3A41-1015-909C-20EC-09BB27E7894D}"/>
              </a:ext>
            </a:extLst>
          </p:cNvPr>
          <p:cNvCxnSpPr>
            <a:cxnSpLocks/>
          </p:cNvCxnSpPr>
          <p:nvPr/>
        </p:nvCxnSpPr>
        <p:spPr>
          <a:xfrm flipH="1" flipV="1">
            <a:off x="3852302" y="2123189"/>
            <a:ext cx="1937198" cy="91056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1" name="E21">
            <a:extLst>
              <a:ext uri="{FF2B5EF4-FFF2-40B4-BE49-F238E27FC236}">
                <a16:creationId xmlns:a16="http://schemas.microsoft.com/office/drawing/2014/main" id="{2764ACE6-AB11-06DF-5BCE-EF0351E1A5CB}"/>
              </a:ext>
            </a:extLst>
          </p:cNvPr>
          <p:cNvCxnSpPr>
            <a:cxnSpLocks/>
          </p:cNvCxnSpPr>
          <p:nvPr/>
        </p:nvCxnSpPr>
        <p:spPr>
          <a:xfrm flipH="1">
            <a:off x="3998220" y="3518872"/>
            <a:ext cx="1937200" cy="91056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4" name="E32">
            <a:extLst>
              <a:ext uri="{FF2B5EF4-FFF2-40B4-BE49-F238E27FC236}">
                <a16:creationId xmlns:a16="http://schemas.microsoft.com/office/drawing/2014/main" id="{5C28ADF2-6AE7-4121-7F19-27D9FC6ACE61}"/>
              </a:ext>
            </a:extLst>
          </p:cNvPr>
          <p:cNvCxnSpPr>
            <a:cxnSpLocks/>
          </p:cNvCxnSpPr>
          <p:nvPr/>
        </p:nvCxnSpPr>
        <p:spPr>
          <a:xfrm flipH="1">
            <a:off x="6377173" y="2142644"/>
            <a:ext cx="1937200" cy="91056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" name="E42">
            <a:extLst>
              <a:ext uri="{FF2B5EF4-FFF2-40B4-BE49-F238E27FC236}">
                <a16:creationId xmlns:a16="http://schemas.microsoft.com/office/drawing/2014/main" id="{001BA758-A877-98C9-7EC3-D34FFD862D93}"/>
              </a:ext>
            </a:extLst>
          </p:cNvPr>
          <p:cNvCxnSpPr>
            <a:cxnSpLocks/>
          </p:cNvCxnSpPr>
          <p:nvPr/>
        </p:nvCxnSpPr>
        <p:spPr>
          <a:xfrm flipH="1" flipV="1">
            <a:off x="6250709" y="3509147"/>
            <a:ext cx="1937200" cy="90811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0" name="E43">
            <a:extLst>
              <a:ext uri="{FF2B5EF4-FFF2-40B4-BE49-F238E27FC236}">
                <a16:creationId xmlns:a16="http://schemas.microsoft.com/office/drawing/2014/main" id="{3FB91000-293A-9307-F83A-9121692BE896}"/>
              </a:ext>
            </a:extLst>
          </p:cNvPr>
          <p:cNvCxnSpPr>
            <a:cxnSpLocks/>
          </p:cNvCxnSpPr>
          <p:nvPr/>
        </p:nvCxnSpPr>
        <p:spPr>
          <a:xfrm flipV="1">
            <a:off x="8613071" y="2134097"/>
            <a:ext cx="0" cy="209715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3" name="Et3">
            <a:extLst>
              <a:ext uri="{FF2B5EF4-FFF2-40B4-BE49-F238E27FC236}">
                <a16:creationId xmlns:a16="http://schemas.microsoft.com/office/drawing/2014/main" id="{71BA1888-5D60-827D-E3F0-435065F51B16}"/>
              </a:ext>
            </a:extLst>
          </p:cNvPr>
          <p:cNvCxnSpPr>
            <a:cxnSpLocks/>
          </p:cNvCxnSpPr>
          <p:nvPr/>
        </p:nvCxnSpPr>
        <p:spPr>
          <a:xfrm flipH="1" flipV="1">
            <a:off x="8783550" y="1904949"/>
            <a:ext cx="1799762" cy="113863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6" name="Et4">
            <a:extLst>
              <a:ext uri="{FF2B5EF4-FFF2-40B4-BE49-F238E27FC236}">
                <a16:creationId xmlns:a16="http://schemas.microsoft.com/office/drawing/2014/main" id="{2918DCC9-AEF3-E4AF-4D20-0BF92E9590E8}"/>
              </a:ext>
            </a:extLst>
          </p:cNvPr>
          <p:cNvCxnSpPr>
            <a:cxnSpLocks/>
          </p:cNvCxnSpPr>
          <p:nvPr/>
        </p:nvCxnSpPr>
        <p:spPr>
          <a:xfrm flipH="1">
            <a:off x="8832190" y="3548159"/>
            <a:ext cx="1799762" cy="115543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E086843A-38C3-35CB-957E-73029857F938}"/>
              </a:ext>
            </a:extLst>
          </p:cNvPr>
          <p:cNvSpPr txBox="1"/>
          <p:nvPr/>
        </p:nvSpPr>
        <p:spPr>
          <a:xfrm>
            <a:off x="2312478" y="1895224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5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7215A282-6ADE-AB7B-FD7A-F3BFACB1EDE7}"/>
              </a:ext>
            </a:extLst>
          </p:cNvPr>
          <p:cNvSpPr txBox="1"/>
          <p:nvPr/>
        </p:nvSpPr>
        <p:spPr>
          <a:xfrm>
            <a:off x="2318655" y="3566013"/>
            <a:ext cx="49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10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8E4E0E64-4BC5-0AF8-7F13-9F6186F89188}"/>
              </a:ext>
            </a:extLst>
          </p:cNvPr>
          <p:cNvSpPr txBox="1"/>
          <p:nvPr/>
        </p:nvSpPr>
        <p:spPr>
          <a:xfrm>
            <a:off x="4790425" y="2086949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2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83B349E1-F2AF-FBAC-3C1B-5309C4BF5134}"/>
              </a:ext>
            </a:extLst>
          </p:cNvPr>
          <p:cNvSpPr txBox="1"/>
          <p:nvPr/>
        </p:nvSpPr>
        <p:spPr>
          <a:xfrm>
            <a:off x="4790425" y="3465348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2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079AE3DE-9154-C0FD-4213-59029AEF9F03}"/>
              </a:ext>
            </a:extLst>
          </p:cNvPr>
          <p:cNvSpPr txBox="1"/>
          <p:nvPr/>
        </p:nvSpPr>
        <p:spPr>
          <a:xfrm>
            <a:off x="5933931" y="4172494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6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B3B476FC-10D6-6BFC-717C-3C80242AD0E8}"/>
              </a:ext>
            </a:extLst>
          </p:cNvPr>
          <p:cNvSpPr txBox="1"/>
          <p:nvPr/>
        </p:nvSpPr>
        <p:spPr>
          <a:xfrm>
            <a:off x="5934412" y="1379280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5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5B3A1074-BDB9-2B51-F968-86BC0A7E9BED}"/>
              </a:ext>
            </a:extLst>
          </p:cNvPr>
          <p:cNvSpPr txBox="1"/>
          <p:nvPr/>
        </p:nvSpPr>
        <p:spPr>
          <a:xfrm>
            <a:off x="7186664" y="2083012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2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9B9E92A2-9445-0DC0-6004-EFADC13DFBC1}"/>
              </a:ext>
            </a:extLst>
          </p:cNvPr>
          <p:cNvSpPr txBox="1"/>
          <p:nvPr/>
        </p:nvSpPr>
        <p:spPr>
          <a:xfrm>
            <a:off x="7195101" y="3485226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2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D5B6E64D-C530-593F-5DDB-EA34B3BD3A33}"/>
              </a:ext>
            </a:extLst>
          </p:cNvPr>
          <p:cNvSpPr txBox="1"/>
          <p:nvPr/>
        </p:nvSpPr>
        <p:spPr>
          <a:xfrm>
            <a:off x="9561305" y="1923134"/>
            <a:ext cx="546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9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1C238BF5-AE48-A664-30C7-B21082F9A28F}"/>
              </a:ext>
            </a:extLst>
          </p:cNvPr>
          <p:cNvSpPr txBox="1"/>
          <p:nvPr/>
        </p:nvSpPr>
        <p:spPr>
          <a:xfrm>
            <a:off x="9561305" y="3563092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3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8408EF3A-73B9-5148-7E38-57E266AB6D15}"/>
              </a:ext>
            </a:extLst>
          </p:cNvPr>
          <p:cNvSpPr txBox="1"/>
          <p:nvPr/>
        </p:nvSpPr>
        <p:spPr>
          <a:xfrm>
            <a:off x="2312478" y="2542366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2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DF1ED6FC-9FFB-0131-8557-2D6128472617}"/>
              </a:ext>
            </a:extLst>
          </p:cNvPr>
          <p:cNvSpPr txBox="1"/>
          <p:nvPr/>
        </p:nvSpPr>
        <p:spPr>
          <a:xfrm>
            <a:off x="2312478" y="4167292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0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F97F8BDA-26A1-5C45-ADF3-822679954331}"/>
              </a:ext>
            </a:extLst>
          </p:cNvPr>
          <p:cNvSpPr txBox="1"/>
          <p:nvPr/>
        </p:nvSpPr>
        <p:spPr>
          <a:xfrm>
            <a:off x="5943709" y="4720001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1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7384BC0B-B9FC-EE25-5D36-3AA45967E99C}"/>
              </a:ext>
            </a:extLst>
          </p:cNvPr>
          <p:cNvSpPr txBox="1"/>
          <p:nvPr/>
        </p:nvSpPr>
        <p:spPr>
          <a:xfrm>
            <a:off x="5933931" y="1944576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0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E30F7EC8-39CE-80ED-8F16-B8FB5DE5BEE3}"/>
              </a:ext>
            </a:extLst>
          </p:cNvPr>
          <p:cNvSpPr txBox="1"/>
          <p:nvPr/>
        </p:nvSpPr>
        <p:spPr>
          <a:xfrm>
            <a:off x="4790425" y="2641223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1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97BF88D8-927B-C0B9-F07B-2F1257877543}"/>
              </a:ext>
            </a:extLst>
          </p:cNvPr>
          <p:cNvSpPr txBox="1"/>
          <p:nvPr/>
        </p:nvSpPr>
        <p:spPr>
          <a:xfrm>
            <a:off x="4807711" y="3953854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0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D6CC841B-B622-0929-1622-FDD3491AD3AD}"/>
              </a:ext>
            </a:extLst>
          </p:cNvPr>
          <p:cNvSpPr txBox="1"/>
          <p:nvPr/>
        </p:nvSpPr>
        <p:spPr>
          <a:xfrm>
            <a:off x="7186663" y="3993348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0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E7EA745C-BB7C-AB03-D79B-0360B810F9F8}"/>
              </a:ext>
            </a:extLst>
          </p:cNvPr>
          <p:cNvSpPr txBox="1"/>
          <p:nvPr/>
        </p:nvSpPr>
        <p:spPr>
          <a:xfrm>
            <a:off x="7208540" y="2611697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1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9542CA42-5959-718F-8280-85C1EC79F07E}"/>
              </a:ext>
            </a:extLst>
          </p:cNvPr>
          <p:cNvSpPr txBox="1"/>
          <p:nvPr/>
        </p:nvSpPr>
        <p:spPr>
          <a:xfrm>
            <a:off x="9620169" y="4117597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1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195F1F36-972F-6CF2-BDE2-FBDAF0D9CE98}"/>
              </a:ext>
            </a:extLst>
          </p:cNvPr>
          <p:cNvSpPr txBox="1"/>
          <p:nvPr/>
        </p:nvSpPr>
        <p:spPr>
          <a:xfrm>
            <a:off x="9573962" y="2558782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1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93A9F64B-9009-5D50-5B67-1701BC12377C}"/>
              </a:ext>
            </a:extLst>
          </p:cNvPr>
          <p:cNvSpPr txBox="1"/>
          <p:nvPr/>
        </p:nvSpPr>
        <p:spPr>
          <a:xfrm>
            <a:off x="3335950" y="2980017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0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11D62483-F828-0F37-FE1D-FC6B769D3D02}"/>
              </a:ext>
            </a:extLst>
          </p:cNvPr>
          <p:cNvSpPr txBox="1"/>
          <p:nvPr/>
        </p:nvSpPr>
        <p:spPr>
          <a:xfrm>
            <a:off x="8136700" y="2991119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2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5A508592-0866-800B-4CEE-7845DF638C78}"/>
              </a:ext>
            </a:extLst>
          </p:cNvPr>
          <p:cNvSpPr txBox="1"/>
          <p:nvPr/>
        </p:nvSpPr>
        <p:spPr>
          <a:xfrm>
            <a:off x="3806525" y="2979238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1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EF821C35-2E92-1C7B-2C73-6C81B260B959}"/>
              </a:ext>
            </a:extLst>
          </p:cNvPr>
          <p:cNvSpPr txBox="1"/>
          <p:nvPr/>
        </p:nvSpPr>
        <p:spPr>
          <a:xfrm>
            <a:off x="8625395" y="2989177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0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E659E9-2AB1-90B7-1355-C9D95C680756}"/>
              </a:ext>
            </a:extLst>
          </p:cNvPr>
          <p:cNvSpPr txBox="1"/>
          <p:nvPr/>
        </p:nvSpPr>
        <p:spPr>
          <a:xfrm>
            <a:off x="2314263" y="1892477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3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059BCF-D6E8-BC8F-3D7B-27951284A45D}"/>
              </a:ext>
            </a:extLst>
          </p:cNvPr>
          <p:cNvSpPr txBox="1"/>
          <p:nvPr/>
        </p:nvSpPr>
        <p:spPr>
          <a:xfrm>
            <a:off x="4792210" y="2084202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0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8C145D-4DF3-EA5B-932D-B6C8C4B17F45}"/>
              </a:ext>
            </a:extLst>
          </p:cNvPr>
          <p:cNvSpPr txBox="1"/>
          <p:nvPr/>
        </p:nvSpPr>
        <p:spPr>
          <a:xfrm>
            <a:off x="7188449" y="2080265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0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F70AB5-F0F1-DF00-3419-51ABA2303439}"/>
              </a:ext>
            </a:extLst>
          </p:cNvPr>
          <p:cNvSpPr txBox="1"/>
          <p:nvPr/>
        </p:nvSpPr>
        <p:spPr>
          <a:xfrm>
            <a:off x="2314263" y="2539619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4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D4951B-23F8-6C62-58FC-A4DF7F33480F}"/>
              </a:ext>
            </a:extLst>
          </p:cNvPr>
          <p:cNvSpPr txBox="1"/>
          <p:nvPr/>
        </p:nvSpPr>
        <p:spPr>
          <a:xfrm>
            <a:off x="4792210" y="2638476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3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284056-3564-A0E5-CA42-13F4F51DE34E}"/>
              </a:ext>
            </a:extLst>
          </p:cNvPr>
          <p:cNvSpPr txBox="1"/>
          <p:nvPr/>
        </p:nvSpPr>
        <p:spPr>
          <a:xfrm>
            <a:off x="7210325" y="2608950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3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E17239-0CF6-41D4-7660-C3DEB21005A6}"/>
              </a:ext>
            </a:extLst>
          </p:cNvPr>
          <p:cNvSpPr txBox="1"/>
          <p:nvPr/>
        </p:nvSpPr>
        <p:spPr>
          <a:xfrm>
            <a:off x="8138485" y="2988372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0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280647-9DE6-FE5C-6B9F-A2102C6684AF}"/>
              </a:ext>
            </a:extLst>
          </p:cNvPr>
          <p:cNvSpPr txBox="1"/>
          <p:nvPr/>
        </p:nvSpPr>
        <p:spPr>
          <a:xfrm>
            <a:off x="8627180" y="2986430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2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69261B-D956-42C7-8E15-F6A0B2C6AB8E}"/>
              </a:ext>
            </a:extLst>
          </p:cNvPr>
          <p:cNvSpPr txBox="1"/>
          <p:nvPr/>
        </p:nvSpPr>
        <p:spPr>
          <a:xfrm>
            <a:off x="9224173" y="1343997"/>
            <a:ext cx="273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Max flow =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F0B81A-C3F7-58C1-F283-F02D6109D983}"/>
              </a:ext>
            </a:extLst>
          </p:cNvPr>
          <p:cNvSpPr txBox="1"/>
          <p:nvPr/>
        </p:nvSpPr>
        <p:spPr>
          <a:xfrm>
            <a:off x="1015673" y="5643367"/>
            <a:ext cx="7816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Augmenting path found, bottleneck =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7B7388-37B4-69B4-E5E6-E32BF110C8F0}"/>
              </a:ext>
            </a:extLst>
          </p:cNvPr>
          <p:cNvSpPr txBox="1"/>
          <p:nvPr/>
        </p:nvSpPr>
        <p:spPr>
          <a:xfrm>
            <a:off x="9224173" y="1341548"/>
            <a:ext cx="273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Max flow = 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13918A-4B78-19E2-15C1-31A742877C5E}"/>
              </a:ext>
            </a:extLst>
          </p:cNvPr>
          <p:cNvSpPr txBox="1"/>
          <p:nvPr/>
        </p:nvSpPr>
        <p:spPr>
          <a:xfrm>
            <a:off x="9563090" y="3560345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1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B84C0C-6D34-368B-910D-4E256DEC2C43}"/>
              </a:ext>
            </a:extLst>
          </p:cNvPr>
          <p:cNvSpPr txBox="1"/>
          <p:nvPr/>
        </p:nvSpPr>
        <p:spPr>
          <a:xfrm>
            <a:off x="9621954" y="4114850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3</a:t>
            </a:r>
            <a:endParaRPr lang="en-US" sz="1400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58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0"/>
      <p:bldP spid="311" grpId="0"/>
      <p:bldP spid="315" grpId="0"/>
      <p:bldP spid="318" grpId="0"/>
      <p:bldP spid="319" grpId="0"/>
      <p:bldP spid="323" grpId="0"/>
      <p:bldP spid="326" grpId="0"/>
      <p:bldP spid="327" grpId="0"/>
      <p:bldP spid="330" grpId="0"/>
      <p:bldP spid="332" grpId="0"/>
      <p:bldP spid="15" grpId="0"/>
      <p:bldP spid="18" grpId="0"/>
      <p:bldP spid="19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30C475-F011-40C1-EF8F-6E18A77EDE9B}"/>
              </a:ext>
            </a:extLst>
          </p:cNvPr>
          <p:cNvSpPr txBox="1"/>
          <p:nvPr/>
        </p:nvSpPr>
        <p:spPr>
          <a:xfrm>
            <a:off x="277821" y="283057"/>
            <a:ext cx="7621039" cy="52322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Ford-Fulkerson Algorithm Visualization</a:t>
            </a:r>
          </a:p>
        </p:txBody>
      </p:sp>
      <p:sp>
        <p:nvSpPr>
          <p:cNvPr id="16" name="V3">
            <a:extLst>
              <a:ext uri="{FF2B5EF4-FFF2-40B4-BE49-F238E27FC236}">
                <a16:creationId xmlns:a16="http://schemas.microsoft.com/office/drawing/2014/main" id="{880822FF-025D-D95D-0E3A-CD350C819576}"/>
              </a:ext>
            </a:extLst>
          </p:cNvPr>
          <p:cNvSpPr/>
          <p:nvPr/>
        </p:nvSpPr>
        <p:spPr>
          <a:xfrm>
            <a:off x="8170213" y="1461793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7" name="V4">
            <a:extLst>
              <a:ext uri="{FF2B5EF4-FFF2-40B4-BE49-F238E27FC236}">
                <a16:creationId xmlns:a16="http://schemas.microsoft.com/office/drawing/2014/main" id="{8D7C8619-FA85-2EEF-C461-244D35F81978}"/>
              </a:ext>
            </a:extLst>
          </p:cNvPr>
          <p:cNvSpPr/>
          <p:nvPr/>
        </p:nvSpPr>
        <p:spPr>
          <a:xfrm>
            <a:off x="8170213" y="4231250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1" name="V0">
            <a:extLst>
              <a:ext uri="{FF2B5EF4-FFF2-40B4-BE49-F238E27FC236}">
                <a16:creationId xmlns:a16="http://schemas.microsoft.com/office/drawing/2014/main" id="{5804F34F-5BF7-CD92-5918-971001E9CB41}"/>
              </a:ext>
            </a:extLst>
          </p:cNvPr>
          <p:cNvSpPr/>
          <p:nvPr/>
        </p:nvSpPr>
        <p:spPr>
          <a:xfrm>
            <a:off x="3373397" y="1461793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2" name="V2">
            <a:extLst>
              <a:ext uri="{FF2B5EF4-FFF2-40B4-BE49-F238E27FC236}">
                <a16:creationId xmlns:a16="http://schemas.microsoft.com/office/drawing/2014/main" id="{9DD2F7D0-9CF3-0E36-23A9-9D61BE1A50CB}"/>
              </a:ext>
            </a:extLst>
          </p:cNvPr>
          <p:cNvSpPr/>
          <p:nvPr/>
        </p:nvSpPr>
        <p:spPr>
          <a:xfrm>
            <a:off x="5771804" y="2847749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3" name="V1">
            <a:extLst>
              <a:ext uri="{FF2B5EF4-FFF2-40B4-BE49-F238E27FC236}">
                <a16:creationId xmlns:a16="http://schemas.microsoft.com/office/drawing/2014/main" id="{89EEE6F4-E4D3-9D2B-C142-C335A4ACE333}"/>
              </a:ext>
            </a:extLst>
          </p:cNvPr>
          <p:cNvSpPr/>
          <p:nvPr/>
        </p:nvSpPr>
        <p:spPr>
          <a:xfrm>
            <a:off x="3373395" y="4233705"/>
            <a:ext cx="652249" cy="672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2" name="Vs">
            <a:extLst>
              <a:ext uri="{FF2B5EF4-FFF2-40B4-BE49-F238E27FC236}">
                <a16:creationId xmlns:a16="http://schemas.microsoft.com/office/drawing/2014/main" id="{9A78E7B8-69CD-B13F-8BD7-C08322BBCDD9}"/>
              </a:ext>
            </a:extLst>
          </p:cNvPr>
          <p:cNvSpPr/>
          <p:nvPr/>
        </p:nvSpPr>
        <p:spPr>
          <a:xfrm>
            <a:off x="1013047" y="2838123"/>
            <a:ext cx="652249" cy="6723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64" name="Vt">
            <a:extLst>
              <a:ext uri="{FF2B5EF4-FFF2-40B4-BE49-F238E27FC236}">
                <a16:creationId xmlns:a16="http://schemas.microsoft.com/office/drawing/2014/main" id="{8C4CB6E8-2DA4-7E5C-1FCD-E1CCCF0C63F7}"/>
              </a:ext>
            </a:extLst>
          </p:cNvPr>
          <p:cNvSpPr/>
          <p:nvPr/>
        </p:nvSpPr>
        <p:spPr>
          <a:xfrm>
            <a:off x="10526704" y="2838123"/>
            <a:ext cx="652249" cy="6723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t</a:t>
            </a:r>
          </a:p>
        </p:txBody>
      </p:sp>
      <p:cxnSp>
        <p:nvCxnSpPr>
          <p:cNvPr id="237" name="Es0">
            <a:extLst>
              <a:ext uri="{FF2B5EF4-FFF2-40B4-BE49-F238E27FC236}">
                <a16:creationId xmlns:a16="http://schemas.microsoft.com/office/drawing/2014/main" id="{CA78E3F3-1081-00BA-8DF0-77382A05C7B6}"/>
              </a:ext>
            </a:extLst>
          </p:cNvPr>
          <p:cNvCxnSpPr>
            <a:cxnSpLocks/>
            <a:stCxn id="62" idx="7"/>
            <a:endCxn id="21" idx="2"/>
          </p:cNvCxnSpPr>
          <p:nvPr/>
        </p:nvCxnSpPr>
        <p:spPr>
          <a:xfrm flipV="1">
            <a:off x="1569776" y="1797945"/>
            <a:ext cx="1803621" cy="113863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Es1">
            <a:extLst>
              <a:ext uri="{FF2B5EF4-FFF2-40B4-BE49-F238E27FC236}">
                <a16:creationId xmlns:a16="http://schemas.microsoft.com/office/drawing/2014/main" id="{6D770D4E-2F01-06E4-E2BC-461F9F16137F}"/>
              </a:ext>
            </a:extLst>
          </p:cNvPr>
          <p:cNvCxnSpPr>
            <a:cxnSpLocks/>
            <a:stCxn id="62" idx="5"/>
            <a:endCxn id="23" idx="2"/>
          </p:cNvCxnSpPr>
          <p:nvPr/>
        </p:nvCxnSpPr>
        <p:spPr>
          <a:xfrm>
            <a:off x="1569776" y="3411970"/>
            <a:ext cx="1803619" cy="115788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E01">
            <a:extLst>
              <a:ext uri="{FF2B5EF4-FFF2-40B4-BE49-F238E27FC236}">
                <a16:creationId xmlns:a16="http://schemas.microsoft.com/office/drawing/2014/main" id="{7FBFFD81-3496-AE40-2541-06DACA08A412}"/>
              </a:ext>
            </a:extLst>
          </p:cNvPr>
          <p:cNvCxnSpPr>
            <a:cxnSpLocks/>
            <a:stCxn id="21" idx="4"/>
            <a:endCxn id="23" idx="0"/>
          </p:cNvCxnSpPr>
          <p:nvPr/>
        </p:nvCxnSpPr>
        <p:spPr>
          <a:xfrm flipH="1">
            <a:off x="3699520" y="2134097"/>
            <a:ext cx="2" cy="20996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6" name="E03">
            <a:extLst>
              <a:ext uri="{FF2B5EF4-FFF2-40B4-BE49-F238E27FC236}">
                <a16:creationId xmlns:a16="http://schemas.microsoft.com/office/drawing/2014/main" id="{79E8F4AB-DB19-5327-99F0-B43987CC27C9}"/>
              </a:ext>
            </a:extLst>
          </p:cNvPr>
          <p:cNvCxnSpPr>
            <a:cxnSpLocks/>
            <a:stCxn id="21" idx="6"/>
            <a:endCxn id="16" idx="2"/>
          </p:cNvCxnSpPr>
          <p:nvPr/>
        </p:nvCxnSpPr>
        <p:spPr>
          <a:xfrm>
            <a:off x="4025646" y="1797945"/>
            <a:ext cx="414456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9" name="E14">
            <a:extLst>
              <a:ext uri="{FF2B5EF4-FFF2-40B4-BE49-F238E27FC236}">
                <a16:creationId xmlns:a16="http://schemas.microsoft.com/office/drawing/2014/main" id="{E3EB6F1C-5E52-EBC0-C0F8-6D36F08180C1}"/>
              </a:ext>
            </a:extLst>
          </p:cNvPr>
          <p:cNvCxnSpPr>
            <a:cxnSpLocks/>
            <a:stCxn id="23" idx="6"/>
            <a:endCxn id="17" idx="2"/>
          </p:cNvCxnSpPr>
          <p:nvPr/>
        </p:nvCxnSpPr>
        <p:spPr>
          <a:xfrm flipV="1">
            <a:off x="4025644" y="4567402"/>
            <a:ext cx="4144569" cy="245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2" name="E12">
            <a:extLst>
              <a:ext uri="{FF2B5EF4-FFF2-40B4-BE49-F238E27FC236}">
                <a16:creationId xmlns:a16="http://schemas.microsoft.com/office/drawing/2014/main" id="{8CD70AFC-54DA-97E3-26DD-4386AB553A81}"/>
              </a:ext>
            </a:extLst>
          </p:cNvPr>
          <p:cNvCxnSpPr>
            <a:cxnSpLocks/>
            <a:stCxn id="23" idx="7"/>
            <a:endCxn id="22" idx="3"/>
          </p:cNvCxnSpPr>
          <p:nvPr/>
        </p:nvCxnSpPr>
        <p:spPr>
          <a:xfrm flipV="1">
            <a:off x="3930124" y="3421596"/>
            <a:ext cx="1937200" cy="910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5" name="E23">
            <a:extLst>
              <a:ext uri="{FF2B5EF4-FFF2-40B4-BE49-F238E27FC236}">
                <a16:creationId xmlns:a16="http://schemas.microsoft.com/office/drawing/2014/main" id="{46B97EE8-BB8C-C8F7-DEFC-0DFB122009D8}"/>
              </a:ext>
            </a:extLst>
          </p:cNvPr>
          <p:cNvCxnSpPr>
            <a:cxnSpLocks/>
            <a:stCxn id="22" idx="7"/>
            <a:endCxn id="16" idx="3"/>
          </p:cNvCxnSpPr>
          <p:nvPr/>
        </p:nvCxnSpPr>
        <p:spPr>
          <a:xfrm flipV="1">
            <a:off x="6328533" y="2035640"/>
            <a:ext cx="1937200" cy="910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8" name="E24">
            <a:extLst>
              <a:ext uri="{FF2B5EF4-FFF2-40B4-BE49-F238E27FC236}">
                <a16:creationId xmlns:a16="http://schemas.microsoft.com/office/drawing/2014/main" id="{A0F81487-E328-62CF-A158-0746AE0E7CF5}"/>
              </a:ext>
            </a:extLst>
          </p:cNvPr>
          <p:cNvCxnSpPr>
            <a:cxnSpLocks/>
            <a:stCxn id="22" idx="5"/>
            <a:endCxn id="17" idx="1"/>
          </p:cNvCxnSpPr>
          <p:nvPr/>
        </p:nvCxnSpPr>
        <p:spPr>
          <a:xfrm>
            <a:off x="6328533" y="3421596"/>
            <a:ext cx="1937200" cy="90811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1" name="E02">
            <a:extLst>
              <a:ext uri="{FF2B5EF4-FFF2-40B4-BE49-F238E27FC236}">
                <a16:creationId xmlns:a16="http://schemas.microsoft.com/office/drawing/2014/main" id="{438387A5-3719-7030-102C-77D81000BDCA}"/>
              </a:ext>
            </a:extLst>
          </p:cNvPr>
          <p:cNvCxnSpPr>
            <a:cxnSpLocks/>
            <a:stCxn id="21" idx="5"/>
            <a:endCxn id="22" idx="1"/>
          </p:cNvCxnSpPr>
          <p:nvPr/>
        </p:nvCxnSpPr>
        <p:spPr>
          <a:xfrm>
            <a:off x="3930126" y="2035640"/>
            <a:ext cx="1937198" cy="910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4" name="E34">
            <a:extLst>
              <a:ext uri="{FF2B5EF4-FFF2-40B4-BE49-F238E27FC236}">
                <a16:creationId xmlns:a16="http://schemas.microsoft.com/office/drawing/2014/main" id="{4044DDC5-6304-F53A-3145-A0F0B830A6F2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>
            <a:off x="8496338" y="2134097"/>
            <a:ext cx="0" cy="20971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E3t">
            <a:extLst>
              <a:ext uri="{FF2B5EF4-FFF2-40B4-BE49-F238E27FC236}">
                <a16:creationId xmlns:a16="http://schemas.microsoft.com/office/drawing/2014/main" id="{D4A4BE8C-4278-E39E-ECB3-A631B60FE3C5}"/>
              </a:ext>
            </a:extLst>
          </p:cNvPr>
          <p:cNvCxnSpPr>
            <a:cxnSpLocks/>
            <a:stCxn id="16" idx="6"/>
            <a:endCxn id="64" idx="1"/>
          </p:cNvCxnSpPr>
          <p:nvPr/>
        </p:nvCxnSpPr>
        <p:spPr>
          <a:xfrm>
            <a:off x="8822462" y="1797945"/>
            <a:ext cx="1799762" cy="113863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0" name="E4t">
            <a:extLst>
              <a:ext uri="{FF2B5EF4-FFF2-40B4-BE49-F238E27FC236}">
                <a16:creationId xmlns:a16="http://schemas.microsoft.com/office/drawing/2014/main" id="{7773477D-1A6C-704B-E39F-FDA2E452860B}"/>
              </a:ext>
            </a:extLst>
          </p:cNvPr>
          <p:cNvCxnSpPr>
            <a:cxnSpLocks/>
            <a:stCxn id="17" idx="6"/>
            <a:endCxn id="64" idx="3"/>
          </p:cNvCxnSpPr>
          <p:nvPr/>
        </p:nvCxnSpPr>
        <p:spPr>
          <a:xfrm flipV="1">
            <a:off x="8822462" y="3411970"/>
            <a:ext cx="1799762" cy="115543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3" name="E0s">
            <a:extLst>
              <a:ext uri="{FF2B5EF4-FFF2-40B4-BE49-F238E27FC236}">
                <a16:creationId xmlns:a16="http://schemas.microsoft.com/office/drawing/2014/main" id="{8D999B10-815E-1367-DF01-D8F5617B9AB5}"/>
              </a:ext>
            </a:extLst>
          </p:cNvPr>
          <p:cNvCxnSpPr>
            <a:cxnSpLocks/>
          </p:cNvCxnSpPr>
          <p:nvPr/>
        </p:nvCxnSpPr>
        <p:spPr>
          <a:xfrm flipH="1">
            <a:off x="1608688" y="1895224"/>
            <a:ext cx="1803621" cy="113863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6" name="E1s">
            <a:extLst>
              <a:ext uri="{FF2B5EF4-FFF2-40B4-BE49-F238E27FC236}">
                <a16:creationId xmlns:a16="http://schemas.microsoft.com/office/drawing/2014/main" id="{9DBD6F18-19A9-C6BF-C58B-184611C4FCE7}"/>
              </a:ext>
            </a:extLst>
          </p:cNvPr>
          <p:cNvCxnSpPr>
            <a:cxnSpLocks/>
          </p:cNvCxnSpPr>
          <p:nvPr/>
        </p:nvCxnSpPr>
        <p:spPr>
          <a:xfrm flipH="1" flipV="1">
            <a:off x="1501680" y="3489793"/>
            <a:ext cx="1803619" cy="115788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9" name="E10">
            <a:extLst>
              <a:ext uri="{FF2B5EF4-FFF2-40B4-BE49-F238E27FC236}">
                <a16:creationId xmlns:a16="http://schemas.microsoft.com/office/drawing/2014/main" id="{08BEDCD7-A930-7307-7412-42FC9306200A}"/>
              </a:ext>
            </a:extLst>
          </p:cNvPr>
          <p:cNvCxnSpPr>
            <a:cxnSpLocks/>
          </p:cNvCxnSpPr>
          <p:nvPr/>
        </p:nvCxnSpPr>
        <p:spPr>
          <a:xfrm flipV="1">
            <a:off x="3806525" y="2134097"/>
            <a:ext cx="2" cy="209960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2" name="E30">
            <a:extLst>
              <a:ext uri="{FF2B5EF4-FFF2-40B4-BE49-F238E27FC236}">
                <a16:creationId xmlns:a16="http://schemas.microsoft.com/office/drawing/2014/main" id="{6C4906AF-50FF-0086-B3B7-6F49FDD8B2A0}"/>
              </a:ext>
            </a:extLst>
          </p:cNvPr>
          <p:cNvCxnSpPr>
            <a:cxnSpLocks/>
          </p:cNvCxnSpPr>
          <p:nvPr/>
        </p:nvCxnSpPr>
        <p:spPr>
          <a:xfrm flipH="1">
            <a:off x="4025646" y="1914680"/>
            <a:ext cx="4144567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5" name="E41">
            <a:extLst>
              <a:ext uri="{FF2B5EF4-FFF2-40B4-BE49-F238E27FC236}">
                <a16:creationId xmlns:a16="http://schemas.microsoft.com/office/drawing/2014/main" id="{6B7FB7E9-2C46-240A-51CB-872975387937}"/>
              </a:ext>
            </a:extLst>
          </p:cNvPr>
          <p:cNvCxnSpPr>
            <a:cxnSpLocks/>
          </p:cNvCxnSpPr>
          <p:nvPr/>
        </p:nvCxnSpPr>
        <p:spPr>
          <a:xfrm flipH="1">
            <a:off x="4025644" y="4693862"/>
            <a:ext cx="4144569" cy="245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8" name="E20">
            <a:extLst>
              <a:ext uri="{FF2B5EF4-FFF2-40B4-BE49-F238E27FC236}">
                <a16:creationId xmlns:a16="http://schemas.microsoft.com/office/drawing/2014/main" id="{515C3A41-1015-909C-20EC-09BB27E7894D}"/>
              </a:ext>
            </a:extLst>
          </p:cNvPr>
          <p:cNvCxnSpPr>
            <a:cxnSpLocks/>
          </p:cNvCxnSpPr>
          <p:nvPr/>
        </p:nvCxnSpPr>
        <p:spPr>
          <a:xfrm flipH="1" flipV="1">
            <a:off x="3852302" y="2123189"/>
            <a:ext cx="1937198" cy="91056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1" name="E21">
            <a:extLst>
              <a:ext uri="{FF2B5EF4-FFF2-40B4-BE49-F238E27FC236}">
                <a16:creationId xmlns:a16="http://schemas.microsoft.com/office/drawing/2014/main" id="{2764ACE6-AB11-06DF-5BCE-EF0351E1A5CB}"/>
              </a:ext>
            </a:extLst>
          </p:cNvPr>
          <p:cNvCxnSpPr>
            <a:cxnSpLocks/>
          </p:cNvCxnSpPr>
          <p:nvPr/>
        </p:nvCxnSpPr>
        <p:spPr>
          <a:xfrm flipH="1">
            <a:off x="3998220" y="3518872"/>
            <a:ext cx="1937200" cy="91056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4" name="E32">
            <a:extLst>
              <a:ext uri="{FF2B5EF4-FFF2-40B4-BE49-F238E27FC236}">
                <a16:creationId xmlns:a16="http://schemas.microsoft.com/office/drawing/2014/main" id="{5C28ADF2-6AE7-4121-7F19-27D9FC6ACE61}"/>
              </a:ext>
            </a:extLst>
          </p:cNvPr>
          <p:cNvCxnSpPr>
            <a:cxnSpLocks/>
          </p:cNvCxnSpPr>
          <p:nvPr/>
        </p:nvCxnSpPr>
        <p:spPr>
          <a:xfrm flipH="1">
            <a:off x="6377173" y="2142644"/>
            <a:ext cx="1937200" cy="91056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" name="E42">
            <a:extLst>
              <a:ext uri="{FF2B5EF4-FFF2-40B4-BE49-F238E27FC236}">
                <a16:creationId xmlns:a16="http://schemas.microsoft.com/office/drawing/2014/main" id="{001BA758-A877-98C9-7EC3-D34FFD862D93}"/>
              </a:ext>
            </a:extLst>
          </p:cNvPr>
          <p:cNvCxnSpPr>
            <a:cxnSpLocks/>
          </p:cNvCxnSpPr>
          <p:nvPr/>
        </p:nvCxnSpPr>
        <p:spPr>
          <a:xfrm flipH="1" flipV="1">
            <a:off x="6250709" y="3509147"/>
            <a:ext cx="1937200" cy="90811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0" name="E43">
            <a:extLst>
              <a:ext uri="{FF2B5EF4-FFF2-40B4-BE49-F238E27FC236}">
                <a16:creationId xmlns:a16="http://schemas.microsoft.com/office/drawing/2014/main" id="{3FB91000-293A-9307-F83A-9121692BE896}"/>
              </a:ext>
            </a:extLst>
          </p:cNvPr>
          <p:cNvCxnSpPr>
            <a:cxnSpLocks/>
          </p:cNvCxnSpPr>
          <p:nvPr/>
        </p:nvCxnSpPr>
        <p:spPr>
          <a:xfrm flipV="1">
            <a:off x="8613071" y="2134097"/>
            <a:ext cx="0" cy="209715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3" name="Et3">
            <a:extLst>
              <a:ext uri="{FF2B5EF4-FFF2-40B4-BE49-F238E27FC236}">
                <a16:creationId xmlns:a16="http://schemas.microsoft.com/office/drawing/2014/main" id="{71BA1888-5D60-827D-E3F0-435065F51B16}"/>
              </a:ext>
            </a:extLst>
          </p:cNvPr>
          <p:cNvCxnSpPr>
            <a:cxnSpLocks/>
          </p:cNvCxnSpPr>
          <p:nvPr/>
        </p:nvCxnSpPr>
        <p:spPr>
          <a:xfrm flipH="1" flipV="1">
            <a:off x="8783550" y="1904949"/>
            <a:ext cx="1799762" cy="113863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6" name="Et4">
            <a:extLst>
              <a:ext uri="{FF2B5EF4-FFF2-40B4-BE49-F238E27FC236}">
                <a16:creationId xmlns:a16="http://schemas.microsoft.com/office/drawing/2014/main" id="{2918DCC9-AEF3-E4AF-4D20-0BF92E9590E8}"/>
              </a:ext>
            </a:extLst>
          </p:cNvPr>
          <p:cNvCxnSpPr>
            <a:cxnSpLocks/>
          </p:cNvCxnSpPr>
          <p:nvPr/>
        </p:nvCxnSpPr>
        <p:spPr>
          <a:xfrm flipH="1">
            <a:off x="8832190" y="3548159"/>
            <a:ext cx="1799762" cy="115543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E086843A-38C3-35CB-957E-73029857F938}"/>
              </a:ext>
            </a:extLst>
          </p:cNvPr>
          <p:cNvSpPr txBox="1"/>
          <p:nvPr/>
        </p:nvSpPr>
        <p:spPr>
          <a:xfrm>
            <a:off x="2312478" y="1895224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3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7215A282-6ADE-AB7B-FD7A-F3BFACB1EDE7}"/>
              </a:ext>
            </a:extLst>
          </p:cNvPr>
          <p:cNvSpPr txBox="1"/>
          <p:nvPr/>
        </p:nvSpPr>
        <p:spPr>
          <a:xfrm>
            <a:off x="2318655" y="3566013"/>
            <a:ext cx="49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10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8E4E0E64-4BC5-0AF8-7F13-9F6186F89188}"/>
              </a:ext>
            </a:extLst>
          </p:cNvPr>
          <p:cNvSpPr txBox="1"/>
          <p:nvPr/>
        </p:nvSpPr>
        <p:spPr>
          <a:xfrm>
            <a:off x="4790425" y="2086949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0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83B349E1-F2AF-FBAC-3C1B-5309C4BF5134}"/>
              </a:ext>
            </a:extLst>
          </p:cNvPr>
          <p:cNvSpPr txBox="1"/>
          <p:nvPr/>
        </p:nvSpPr>
        <p:spPr>
          <a:xfrm>
            <a:off x="4790425" y="3465348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2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079AE3DE-9154-C0FD-4213-59029AEF9F03}"/>
              </a:ext>
            </a:extLst>
          </p:cNvPr>
          <p:cNvSpPr txBox="1"/>
          <p:nvPr/>
        </p:nvSpPr>
        <p:spPr>
          <a:xfrm>
            <a:off x="5933931" y="4172494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6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B3B476FC-10D6-6BFC-717C-3C80242AD0E8}"/>
              </a:ext>
            </a:extLst>
          </p:cNvPr>
          <p:cNvSpPr txBox="1"/>
          <p:nvPr/>
        </p:nvSpPr>
        <p:spPr>
          <a:xfrm>
            <a:off x="5934412" y="1379280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5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5B3A1074-BDB9-2B51-F968-86BC0A7E9BED}"/>
              </a:ext>
            </a:extLst>
          </p:cNvPr>
          <p:cNvSpPr txBox="1"/>
          <p:nvPr/>
        </p:nvSpPr>
        <p:spPr>
          <a:xfrm>
            <a:off x="7186664" y="2083012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0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9B9E92A2-9445-0DC0-6004-EFADC13DFBC1}"/>
              </a:ext>
            </a:extLst>
          </p:cNvPr>
          <p:cNvSpPr txBox="1"/>
          <p:nvPr/>
        </p:nvSpPr>
        <p:spPr>
          <a:xfrm>
            <a:off x="7195101" y="3485226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2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D5B6E64D-C530-593F-5DDB-EA34B3BD3A33}"/>
              </a:ext>
            </a:extLst>
          </p:cNvPr>
          <p:cNvSpPr txBox="1"/>
          <p:nvPr/>
        </p:nvSpPr>
        <p:spPr>
          <a:xfrm>
            <a:off x="9561305" y="1923134"/>
            <a:ext cx="546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9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1C238BF5-AE48-A664-30C7-B21082F9A28F}"/>
              </a:ext>
            </a:extLst>
          </p:cNvPr>
          <p:cNvSpPr txBox="1"/>
          <p:nvPr/>
        </p:nvSpPr>
        <p:spPr>
          <a:xfrm>
            <a:off x="9561305" y="3563092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1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8408EF3A-73B9-5148-7E38-57E266AB6D15}"/>
              </a:ext>
            </a:extLst>
          </p:cNvPr>
          <p:cNvSpPr txBox="1"/>
          <p:nvPr/>
        </p:nvSpPr>
        <p:spPr>
          <a:xfrm>
            <a:off x="2312478" y="2542366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4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DF1ED6FC-9FFB-0131-8557-2D6128472617}"/>
              </a:ext>
            </a:extLst>
          </p:cNvPr>
          <p:cNvSpPr txBox="1"/>
          <p:nvPr/>
        </p:nvSpPr>
        <p:spPr>
          <a:xfrm>
            <a:off x="2312478" y="4167292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0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F97F8BDA-26A1-5C45-ADF3-822679954331}"/>
              </a:ext>
            </a:extLst>
          </p:cNvPr>
          <p:cNvSpPr txBox="1"/>
          <p:nvPr/>
        </p:nvSpPr>
        <p:spPr>
          <a:xfrm>
            <a:off x="5943709" y="4720001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1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7384BC0B-B9FC-EE25-5D36-3AA45967E99C}"/>
              </a:ext>
            </a:extLst>
          </p:cNvPr>
          <p:cNvSpPr txBox="1"/>
          <p:nvPr/>
        </p:nvSpPr>
        <p:spPr>
          <a:xfrm>
            <a:off x="5933931" y="1944576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0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E30F7EC8-39CE-80ED-8F16-B8FB5DE5BEE3}"/>
              </a:ext>
            </a:extLst>
          </p:cNvPr>
          <p:cNvSpPr txBox="1"/>
          <p:nvPr/>
        </p:nvSpPr>
        <p:spPr>
          <a:xfrm>
            <a:off x="4790425" y="2641223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3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97BF88D8-927B-C0B9-F07B-2F1257877543}"/>
              </a:ext>
            </a:extLst>
          </p:cNvPr>
          <p:cNvSpPr txBox="1"/>
          <p:nvPr/>
        </p:nvSpPr>
        <p:spPr>
          <a:xfrm>
            <a:off x="4807711" y="3953854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0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D6CC841B-B622-0929-1622-FDD3491AD3AD}"/>
              </a:ext>
            </a:extLst>
          </p:cNvPr>
          <p:cNvSpPr txBox="1"/>
          <p:nvPr/>
        </p:nvSpPr>
        <p:spPr>
          <a:xfrm>
            <a:off x="7186663" y="3993348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0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E7EA745C-BB7C-AB03-D79B-0360B810F9F8}"/>
              </a:ext>
            </a:extLst>
          </p:cNvPr>
          <p:cNvSpPr txBox="1"/>
          <p:nvPr/>
        </p:nvSpPr>
        <p:spPr>
          <a:xfrm>
            <a:off x="7208540" y="2611697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3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9542CA42-5959-718F-8280-85C1EC79F07E}"/>
              </a:ext>
            </a:extLst>
          </p:cNvPr>
          <p:cNvSpPr txBox="1"/>
          <p:nvPr/>
        </p:nvSpPr>
        <p:spPr>
          <a:xfrm>
            <a:off x="9620169" y="4117597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3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195F1F36-972F-6CF2-BDE2-FBDAF0D9CE98}"/>
              </a:ext>
            </a:extLst>
          </p:cNvPr>
          <p:cNvSpPr txBox="1"/>
          <p:nvPr/>
        </p:nvSpPr>
        <p:spPr>
          <a:xfrm>
            <a:off x="9573962" y="2558782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1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93A9F64B-9009-5D50-5B67-1701BC12377C}"/>
              </a:ext>
            </a:extLst>
          </p:cNvPr>
          <p:cNvSpPr txBox="1"/>
          <p:nvPr/>
        </p:nvSpPr>
        <p:spPr>
          <a:xfrm>
            <a:off x="3335950" y="2980017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0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11D62483-F828-0F37-FE1D-FC6B769D3D02}"/>
              </a:ext>
            </a:extLst>
          </p:cNvPr>
          <p:cNvSpPr txBox="1"/>
          <p:nvPr/>
        </p:nvSpPr>
        <p:spPr>
          <a:xfrm>
            <a:off x="8136700" y="2991119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0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5A508592-0866-800B-4CEE-7845DF638C78}"/>
              </a:ext>
            </a:extLst>
          </p:cNvPr>
          <p:cNvSpPr txBox="1"/>
          <p:nvPr/>
        </p:nvSpPr>
        <p:spPr>
          <a:xfrm>
            <a:off x="3806525" y="2979238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1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EF821C35-2E92-1C7B-2C73-6C81B260B959}"/>
              </a:ext>
            </a:extLst>
          </p:cNvPr>
          <p:cNvSpPr txBox="1"/>
          <p:nvPr/>
        </p:nvSpPr>
        <p:spPr>
          <a:xfrm>
            <a:off x="8625395" y="2989177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2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E3FD29-B2E4-36E3-D639-D5928BF3D31A}"/>
              </a:ext>
            </a:extLst>
          </p:cNvPr>
          <p:cNvSpPr txBox="1"/>
          <p:nvPr/>
        </p:nvSpPr>
        <p:spPr>
          <a:xfrm>
            <a:off x="5934412" y="1385765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4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CCA479-0937-C04C-79DE-A877A143D7D0}"/>
              </a:ext>
            </a:extLst>
          </p:cNvPr>
          <p:cNvSpPr txBox="1"/>
          <p:nvPr/>
        </p:nvSpPr>
        <p:spPr>
          <a:xfrm>
            <a:off x="5933931" y="1951061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1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353D89-28D1-7C52-C816-DC1D271A7713}"/>
              </a:ext>
            </a:extLst>
          </p:cNvPr>
          <p:cNvSpPr txBox="1"/>
          <p:nvPr/>
        </p:nvSpPr>
        <p:spPr>
          <a:xfrm>
            <a:off x="9224173" y="1343997"/>
            <a:ext cx="273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Max flow =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967AD6-F4D1-48A2-21E3-46021C37EA29}"/>
              </a:ext>
            </a:extLst>
          </p:cNvPr>
          <p:cNvSpPr txBox="1"/>
          <p:nvPr/>
        </p:nvSpPr>
        <p:spPr>
          <a:xfrm>
            <a:off x="1015673" y="5643367"/>
            <a:ext cx="7816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Augmenting path found, bottleneck =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8248E6-A412-6623-034D-63BB87847982}"/>
              </a:ext>
            </a:extLst>
          </p:cNvPr>
          <p:cNvSpPr txBox="1"/>
          <p:nvPr/>
        </p:nvSpPr>
        <p:spPr>
          <a:xfrm>
            <a:off x="2312478" y="1901709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2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CAC218-36E5-2D41-8FBD-8334304F919F}"/>
              </a:ext>
            </a:extLst>
          </p:cNvPr>
          <p:cNvSpPr txBox="1"/>
          <p:nvPr/>
        </p:nvSpPr>
        <p:spPr>
          <a:xfrm>
            <a:off x="2312478" y="2548851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5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E05673-412F-9F93-1B84-2AA43939C7AC}"/>
              </a:ext>
            </a:extLst>
          </p:cNvPr>
          <p:cNvSpPr txBox="1"/>
          <p:nvPr/>
        </p:nvSpPr>
        <p:spPr>
          <a:xfrm>
            <a:off x="7196392" y="2077715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1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68B6DE-D744-C789-0C96-D19D046B3B76}"/>
              </a:ext>
            </a:extLst>
          </p:cNvPr>
          <p:cNvSpPr txBox="1"/>
          <p:nvPr/>
        </p:nvSpPr>
        <p:spPr>
          <a:xfrm>
            <a:off x="7204829" y="3479929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1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E8A19E-49DE-97E2-DD9F-F2DBACB6E0E7}"/>
              </a:ext>
            </a:extLst>
          </p:cNvPr>
          <p:cNvSpPr txBox="1"/>
          <p:nvPr/>
        </p:nvSpPr>
        <p:spPr>
          <a:xfrm>
            <a:off x="9571033" y="3557795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0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6FFF91-8E53-D3F8-63EC-6A6069B3563A}"/>
              </a:ext>
            </a:extLst>
          </p:cNvPr>
          <p:cNvSpPr txBox="1"/>
          <p:nvPr/>
        </p:nvSpPr>
        <p:spPr>
          <a:xfrm>
            <a:off x="7196391" y="3988051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1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4317C-4F5C-3BE1-AFEA-02D2AE349CAB}"/>
              </a:ext>
            </a:extLst>
          </p:cNvPr>
          <p:cNvSpPr txBox="1"/>
          <p:nvPr/>
        </p:nvSpPr>
        <p:spPr>
          <a:xfrm>
            <a:off x="7218268" y="2606400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2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63E5C4-F90A-1720-A576-7B8340BB9164}"/>
              </a:ext>
            </a:extLst>
          </p:cNvPr>
          <p:cNvSpPr txBox="1"/>
          <p:nvPr/>
        </p:nvSpPr>
        <p:spPr>
          <a:xfrm>
            <a:off x="9629897" y="4112300"/>
            <a:ext cx="31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nsolas" panose="020B0609020204030204" pitchFamily="49" charset="0"/>
              </a:rPr>
              <a:t>4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0484D7-4BE9-6736-4A5A-A64D528877D3}"/>
              </a:ext>
            </a:extLst>
          </p:cNvPr>
          <p:cNvSpPr txBox="1"/>
          <p:nvPr/>
        </p:nvSpPr>
        <p:spPr>
          <a:xfrm>
            <a:off x="9226739" y="1342414"/>
            <a:ext cx="273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Max flow = 5</a:t>
            </a:r>
          </a:p>
        </p:txBody>
      </p:sp>
    </p:spTree>
    <p:extLst>
      <p:ext uri="{BB962C8B-B14F-4D97-AF65-F5344CB8AC3E}">
        <p14:creationId xmlns:p14="http://schemas.microsoft.com/office/powerpoint/2010/main" val="27134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8080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0"/>
      <p:bldP spid="314" grpId="0"/>
      <p:bldP spid="315" grpId="0"/>
      <p:bldP spid="316" grpId="0"/>
      <p:bldP spid="318" grpId="0"/>
      <p:bldP spid="319" grpId="0"/>
      <p:bldP spid="322" grpId="0"/>
      <p:bldP spid="325" grpId="0"/>
      <p:bldP spid="326" grpId="0"/>
      <p:bldP spid="327" grpId="0"/>
      <p:bldP spid="3" grpId="0"/>
      <p:bldP spid="7" grpId="0"/>
      <p:bldP spid="9" grpId="0"/>
      <p:bldP spid="10" grpId="0"/>
      <p:bldP spid="11" grpId="0"/>
      <p:bldP spid="12" grpId="0"/>
      <p:bldP spid="18" grpId="0"/>
      <p:bldP spid="19" grpId="0"/>
      <p:bldP spid="20" grpId="0"/>
      <p:bldP spid="24" grpId="0"/>
      <p:bldP spid="25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1197</Words>
  <Application>Microsoft Office PowerPoint</Application>
  <PresentationFormat>Widescreen</PresentationFormat>
  <Paragraphs>605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Thùy Linh Lý Nguyên</dc:creator>
  <cp:lastModifiedBy>Thùy Linh Lý Nguyên</cp:lastModifiedBy>
  <cp:revision>1</cp:revision>
  <dcterms:created xsi:type="dcterms:W3CDTF">2023-11-24T10:34:02Z</dcterms:created>
  <dcterms:modified xsi:type="dcterms:W3CDTF">2023-12-05T15:35:15Z</dcterms:modified>
</cp:coreProperties>
</file>