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60" r:id="rId2"/>
    <p:sldId id="257" r:id="rId3"/>
    <p:sldId id="259" r:id="rId4"/>
    <p:sldId id="256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73693D8-40DF-4AD1-906C-C7882623A004}">
          <p14:sldIdLst>
            <p14:sldId id="260"/>
            <p14:sldId id="257"/>
            <p14:sldId id="259"/>
            <p14:sldId id="256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45E8-4D8F-4CD1-AC51-F3E16CD5125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BE58-1A38-4848-8A42-2C870250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7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45E8-4D8F-4CD1-AC51-F3E16CD5125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BE58-1A38-4848-8A42-2C870250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7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45E8-4D8F-4CD1-AC51-F3E16CD5125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BE58-1A38-4848-8A42-2C870250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45E8-4D8F-4CD1-AC51-F3E16CD5125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BE58-1A38-4848-8A42-2C870250D50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6626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45E8-4D8F-4CD1-AC51-F3E16CD5125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BE58-1A38-4848-8A42-2C870250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7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45E8-4D8F-4CD1-AC51-F3E16CD5125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BE58-1A38-4848-8A42-2C870250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7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45E8-4D8F-4CD1-AC51-F3E16CD5125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BE58-1A38-4848-8A42-2C870250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92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45E8-4D8F-4CD1-AC51-F3E16CD5125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BE58-1A38-4848-8A42-2C870250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13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45E8-4D8F-4CD1-AC51-F3E16CD5125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BE58-1A38-4848-8A42-2C870250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0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45E8-4D8F-4CD1-AC51-F3E16CD5125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BE58-1A38-4848-8A42-2C870250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2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45E8-4D8F-4CD1-AC51-F3E16CD5125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BE58-1A38-4848-8A42-2C870250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5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45E8-4D8F-4CD1-AC51-F3E16CD5125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BE58-1A38-4848-8A42-2C870250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9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45E8-4D8F-4CD1-AC51-F3E16CD5125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BE58-1A38-4848-8A42-2C870250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6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45E8-4D8F-4CD1-AC51-F3E16CD5125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BE58-1A38-4848-8A42-2C870250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8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45E8-4D8F-4CD1-AC51-F3E16CD5125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BE58-1A38-4848-8A42-2C870250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5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45E8-4D8F-4CD1-AC51-F3E16CD5125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BE58-1A38-4848-8A42-2C870250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9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45E8-4D8F-4CD1-AC51-F3E16CD5125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BE58-1A38-4848-8A42-2C870250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0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D345E8-4D8F-4CD1-AC51-F3E16CD5125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8BE58-1A38-4848-8A42-2C870250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24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690818" y="216351"/>
            <a:ext cx="4001822" cy="3991682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08307" y="285000"/>
            <a:ext cx="3864175" cy="3854384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589463"/>
            <a:ext cx="11258550" cy="693738"/>
          </a:xfrm>
        </p:spPr>
        <p:txBody>
          <a:bodyPr/>
          <a:lstStyle/>
          <a:p>
            <a:r>
              <a:rPr lang="en-US" dirty="0" err="1" smtClean="0"/>
              <a:t>Menginstal</a:t>
            </a:r>
            <a:r>
              <a:rPr lang="en-US" dirty="0" smtClean="0"/>
              <a:t> IDEA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kotlin</a:t>
            </a:r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154955" y="5390189"/>
            <a:ext cx="8825658" cy="860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By </a:t>
            </a:r>
            <a:r>
              <a:rPr lang="en-US" dirty="0"/>
              <a:t>A</a:t>
            </a:r>
            <a:r>
              <a:rPr lang="en-US" dirty="0" smtClean="0"/>
              <a:t>kbar </a:t>
            </a:r>
            <a:r>
              <a:rPr lang="en-US" dirty="0" err="1" smtClean="0"/>
              <a:t>Ramdani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628" y="0"/>
            <a:ext cx="2607205" cy="7072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4" name="Picture 2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864" y="780868"/>
            <a:ext cx="2923859" cy="292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833" y="923650"/>
            <a:ext cx="3517727" cy="263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14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Sekian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345" t="20048" r="3200" b="5341"/>
          <a:stretch/>
        </p:blipFill>
        <p:spPr>
          <a:xfrm>
            <a:off x="3304391" y="2409712"/>
            <a:ext cx="5583219" cy="313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Klik</a:t>
            </a:r>
            <a:r>
              <a:rPr lang="en-US" sz="3200" dirty="0" smtClean="0"/>
              <a:t> </a:t>
            </a:r>
            <a:r>
              <a:rPr lang="en-US" sz="3200" dirty="0" err="1" smtClean="0"/>
              <a:t>kanan</a:t>
            </a:r>
            <a:r>
              <a:rPr lang="en-US" sz="3200" dirty="0" smtClean="0"/>
              <a:t> </a:t>
            </a:r>
            <a:r>
              <a:rPr lang="en-US" sz="3200" dirty="0" err="1" smtClean="0"/>
              <a:t>aplikasi</a:t>
            </a:r>
            <a:r>
              <a:rPr lang="en-US" sz="3200" dirty="0" smtClean="0"/>
              <a:t> ideal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pilih</a:t>
            </a:r>
            <a:r>
              <a:rPr lang="en-US" sz="3200" dirty="0" smtClean="0"/>
              <a:t> “run as administrator”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307" y="2052638"/>
            <a:ext cx="7445161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7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Klik</a:t>
            </a:r>
            <a:r>
              <a:rPr lang="en-US" sz="3200" dirty="0" smtClean="0"/>
              <a:t> “next”</a:t>
            </a:r>
            <a:endParaRPr lang="en-US" sz="3200" dirty="0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0" y="2302669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5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Pilih</a:t>
            </a:r>
            <a:r>
              <a:rPr lang="en-US" sz="3200" dirty="0" smtClean="0"/>
              <a:t> </a:t>
            </a:r>
            <a:r>
              <a:rPr lang="en-US" sz="3200" dirty="0" err="1" smtClean="0"/>
              <a:t>lokasi</a:t>
            </a:r>
            <a:r>
              <a:rPr lang="en-US" sz="3200" dirty="0" smtClean="0"/>
              <a:t> </a:t>
            </a:r>
            <a:r>
              <a:rPr lang="en-US" sz="3200" dirty="0" err="1" smtClean="0"/>
              <a:t>menyimpan</a:t>
            </a:r>
            <a:r>
              <a:rPr lang="en-US" sz="3200" dirty="0" smtClean="0"/>
              <a:t> </a:t>
            </a:r>
            <a:r>
              <a:rPr lang="en-US" sz="3200" dirty="0" err="1" smtClean="0"/>
              <a:t>kotlin</a:t>
            </a:r>
            <a:r>
              <a:rPr lang="en-US" sz="3200" dirty="0" smtClean="0"/>
              <a:t>, </a:t>
            </a:r>
            <a:r>
              <a:rPr lang="en-US" sz="3200" dirty="0" err="1" smtClean="0"/>
              <a:t>lalu</a:t>
            </a:r>
            <a:r>
              <a:rPr lang="en-US" sz="3200" dirty="0" smtClean="0"/>
              <a:t> </a:t>
            </a:r>
            <a:r>
              <a:rPr lang="en-US" sz="3200" dirty="0" err="1" smtClean="0"/>
              <a:t>klik</a:t>
            </a:r>
            <a:r>
              <a:rPr lang="en-US" sz="3200" dirty="0" smtClean="0"/>
              <a:t> “next”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0" y="2302669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Centang</a:t>
            </a:r>
            <a:r>
              <a:rPr lang="en-US" sz="3200" dirty="0" smtClean="0"/>
              <a:t> data yang </a:t>
            </a:r>
            <a:r>
              <a:rPr lang="en-US" sz="3200" dirty="0" err="1" smtClean="0"/>
              <a:t>diperlukan</a:t>
            </a:r>
            <a:r>
              <a:rPr lang="en-US" sz="3200" dirty="0" smtClean="0"/>
              <a:t>, </a:t>
            </a:r>
            <a:r>
              <a:rPr lang="en-US" sz="3200" dirty="0" err="1" smtClean="0"/>
              <a:t>lalu</a:t>
            </a:r>
            <a:r>
              <a:rPr lang="en-US" sz="3200" dirty="0" smtClean="0"/>
              <a:t> </a:t>
            </a:r>
            <a:r>
              <a:rPr lang="en-US" sz="3200" dirty="0" err="1" smtClean="0"/>
              <a:t>klik</a:t>
            </a:r>
            <a:r>
              <a:rPr lang="en-US" sz="3200" dirty="0" smtClean="0"/>
              <a:t> “next”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0" y="2302669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9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Klik</a:t>
            </a:r>
            <a:r>
              <a:rPr lang="en-US" sz="3200" dirty="0" smtClean="0"/>
              <a:t> “install”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0" y="2302669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5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Tunggu</a:t>
            </a:r>
            <a:r>
              <a:rPr lang="en-US" sz="3200" dirty="0" smtClean="0"/>
              <a:t>….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0" y="2302669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2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Klik</a:t>
            </a:r>
            <a:r>
              <a:rPr lang="en-US" sz="3200" dirty="0" smtClean="0"/>
              <a:t> “finish”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0" y="2302669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0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Selesai</a:t>
            </a:r>
            <a:r>
              <a:rPr lang="en-US" sz="3200" dirty="0" smtClean="0"/>
              <a:t>…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 smtClean="0"/>
              <a:t>Coba</a:t>
            </a:r>
            <a:r>
              <a:rPr lang="en-US" sz="3200" dirty="0" smtClean="0"/>
              <a:t> </a:t>
            </a:r>
            <a:r>
              <a:rPr lang="en-US" sz="3200" dirty="0" err="1" smtClean="0"/>
              <a:t>buka</a:t>
            </a:r>
            <a:r>
              <a:rPr lang="en-US" sz="3200" dirty="0" smtClean="0"/>
              <a:t> </a:t>
            </a:r>
            <a:r>
              <a:rPr lang="en-US" sz="3200" dirty="0" err="1" smtClean="0"/>
              <a:t>aplikasinya</a:t>
            </a:r>
            <a:endParaRPr lang="en-US" sz="3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2006" y="2052638"/>
            <a:ext cx="534976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2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</TotalTime>
  <Words>60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Menginstal IDEA untuk kotlin pada komputer</vt:lpstr>
      <vt:lpstr>Klik kanan aplikasi ideal dan pilih “run as administrator”</vt:lpstr>
      <vt:lpstr>Klik “next”</vt:lpstr>
      <vt:lpstr>Pilih lokasi menyimpan kotlin, lalu klik “next”</vt:lpstr>
      <vt:lpstr>Centang data yang diperlukan, lalu klik “next”</vt:lpstr>
      <vt:lpstr>Klik “install”</vt:lpstr>
      <vt:lpstr>Tunggu….</vt:lpstr>
      <vt:lpstr>Klik “finish”</vt:lpstr>
      <vt:lpstr>Selesai… Coba buka aplikasinya</vt:lpstr>
      <vt:lpstr>Sekian dan 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Klik kanan aplikasi ideal dan pilih run as administrator</dc:title>
  <dc:creator>PC 1 LAB 24</dc:creator>
  <cp:lastModifiedBy>PC 1 LAB 24</cp:lastModifiedBy>
  <cp:revision>10</cp:revision>
  <dcterms:created xsi:type="dcterms:W3CDTF">2021-10-08T04:17:39Z</dcterms:created>
  <dcterms:modified xsi:type="dcterms:W3CDTF">2021-10-08T06:40:04Z</dcterms:modified>
</cp:coreProperties>
</file>