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7788B6-621E-4979-A495-0DA5B5BD00BD}" v="46" dt="2020-11-30T13:03:46.977"/>
    <p1510:client id="{95FDEAD7-8F70-48C1-BFFB-1E01F3E1C645}" v="112" dt="2020-11-30T12:41:43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66" d="100"/>
          <a:sy n="66" d="100"/>
        </p:scale>
        <p:origin x="87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u YongSang" userId="d5166170fdae3315" providerId="LiveId" clId="{747788B6-621E-4979-A495-0DA5B5BD00BD}"/>
    <pc:docChg chg="undo custSel addSld delSld modSld">
      <pc:chgData name="Ryu YongSang" userId="d5166170fdae3315" providerId="LiveId" clId="{747788B6-621E-4979-A495-0DA5B5BD00BD}" dt="2020-11-30T13:03:46.977" v="518"/>
      <pc:docMkLst>
        <pc:docMk/>
      </pc:docMkLst>
      <pc:sldChg chg="modSp mod">
        <pc:chgData name="Ryu YongSang" userId="d5166170fdae3315" providerId="LiveId" clId="{747788B6-621E-4979-A495-0DA5B5BD00BD}" dt="2020-11-30T12:42:18.617" v="16" actId="20577"/>
        <pc:sldMkLst>
          <pc:docMk/>
          <pc:sldMk cId="3045173147" sldId="256"/>
        </pc:sldMkLst>
        <pc:spChg chg="mod">
          <ac:chgData name="Ryu YongSang" userId="d5166170fdae3315" providerId="LiveId" clId="{747788B6-621E-4979-A495-0DA5B5BD00BD}" dt="2020-11-30T12:42:18.617" v="16" actId="20577"/>
          <ac:spMkLst>
            <pc:docMk/>
            <pc:sldMk cId="3045173147" sldId="256"/>
            <ac:spMk id="2" creationId="{CAC263C0-5B7C-49C5-9375-C649F02F7E00}"/>
          </ac:spMkLst>
        </pc:spChg>
      </pc:sldChg>
      <pc:sldChg chg="del">
        <pc:chgData name="Ryu YongSang" userId="d5166170fdae3315" providerId="LiveId" clId="{747788B6-621E-4979-A495-0DA5B5BD00BD}" dt="2020-11-30T12:42:25.512" v="17" actId="47"/>
        <pc:sldMkLst>
          <pc:docMk/>
          <pc:sldMk cId="3377340545" sldId="257"/>
        </pc:sldMkLst>
      </pc:sldChg>
      <pc:sldChg chg="addSp delSp modSp mod">
        <pc:chgData name="Ryu YongSang" userId="d5166170fdae3315" providerId="LiveId" clId="{747788B6-621E-4979-A495-0DA5B5BD00BD}" dt="2020-11-30T12:43:47.966" v="98" actId="20577"/>
        <pc:sldMkLst>
          <pc:docMk/>
          <pc:sldMk cId="3585134577" sldId="258"/>
        </pc:sldMkLst>
        <pc:spChg chg="mod">
          <ac:chgData name="Ryu YongSang" userId="d5166170fdae3315" providerId="LiveId" clId="{747788B6-621E-4979-A495-0DA5B5BD00BD}" dt="2020-11-30T12:43:47.966" v="98" actId="20577"/>
          <ac:spMkLst>
            <pc:docMk/>
            <pc:sldMk cId="3585134577" sldId="258"/>
            <ac:spMk id="2" creationId="{712E90BB-8215-40D7-A825-C79733E201FD}"/>
          </ac:spMkLst>
        </pc:spChg>
        <pc:picChg chg="del">
          <ac:chgData name="Ryu YongSang" userId="d5166170fdae3315" providerId="LiveId" clId="{747788B6-621E-4979-A495-0DA5B5BD00BD}" dt="2020-11-30T12:43:08.549" v="30" actId="478"/>
          <ac:picMkLst>
            <pc:docMk/>
            <pc:sldMk cId="3585134577" sldId="258"/>
            <ac:picMk id="4" creationId="{8EB0DE04-A83B-4E00-9F58-D90198E1D154}"/>
          </ac:picMkLst>
        </pc:picChg>
        <pc:picChg chg="add del mod">
          <ac:chgData name="Ryu YongSang" userId="d5166170fdae3315" providerId="LiveId" clId="{747788B6-621E-4979-A495-0DA5B5BD00BD}" dt="2020-11-30T12:43:07.639" v="29" actId="21"/>
          <ac:picMkLst>
            <pc:docMk/>
            <pc:sldMk cId="3585134577" sldId="258"/>
            <ac:picMk id="5" creationId="{685B728B-9C65-4442-86DF-BB1FC7AD4A37}"/>
          </ac:picMkLst>
        </pc:picChg>
        <pc:picChg chg="add mod">
          <ac:chgData name="Ryu YongSang" userId="d5166170fdae3315" providerId="LiveId" clId="{747788B6-621E-4979-A495-0DA5B5BD00BD}" dt="2020-11-30T12:43:08.721" v="31"/>
          <ac:picMkLst>
            <pc:docMk/>
            <pc:sldMk cId="3585134577" sldId="258"/>
            <ac:picMk id="6" creationId="{12B3F2C7-160A-4A36-8E9D-B2AAB4F1025A}"/>
          </ac:picMkLst>
        </pc:picChg>
      </pc:sldChg>
      <pc:sldChg chg="addSp delSp modSp mod">
        <pc:chgData name="Ryu YongSang" userId="d5166170fdae3315" providerId="LiveId" clId="{747788B6-621E-4979-A495-0DA5B5BD00BD}" dt="2020-11-30T13:02:23.866" v="414" actId="478"/>
        <pc:sldMkLst>
          <pc:docMk/>
          <pc:sldMk cId="310984140" sldId="259"/>
        </pc:sldMkLst>
        <pc:spChg chg="mod">
          <ac:chgData name="Ryu YongSang" userId="d5166170fdae3315" providerId="LiveId" clId="{747788B6-621E-4979-A495-0DA5B5BD00BD}" dt="2020-11-30T12:52:25.618" v="191" actId="5793"/>
          <ac:spMkLst>
            <pc:docMk/>
            <pc:sldMk cId="310984140" sldId="259"/>
            <ac:spMk id="2" creationId="{712E90BB-8215-40D7-A825-C79733E201FD}"/>
          </ac:spMkLst>
        </pc:spChg>
        <pc:spChg chg="add mod">
          <ac:chgData name="Ryu YongSang" userId="d5166170fdae3315" providerId="LiveId" clId="{747788B6-621E-4979-A495-0DA5B5BD00BD}" dt="2020-11-30T12:57:54.046" v="219" actId="1582"/>
          <ac:spMkLst>
            <pc:docMk/>
            <pc:sldMk cId="310984140" sldId="259"/>
            <ac:spMk id="8" creationId="{AB7D93A1-1BDE-4195-B154-2556F20D2FC4}"/>
          </ac:spMkLst>
        </pc:spChg>
        <pc:spChg chg="add mod">
          <ac:chgData name="Ryu YongSang" userId="d5166170fdae3315" providerId="LiveId" clId="{747788B6-621E-4979-A495-0DA5B5BD00BD}" dt="2020-11-30T12:58:11.109" v="227" actId="1037"/>
          <ac:spMkLst>
            <pc:docMk/>
            <pc:sldMk cId="310984140" sldId="259"/>
            <ac:spMk id="9" creationId="{889BF1BB-D80B-403F-9FA8-C1BAD7A1F6F6}"/>
          </ac:spMkLst>
        </pc:spChg>
        <pc:spChg chg="add mod">
          <ac:chgData name="Ryu YongSang" userId="d5166170fdae3315" providerId="LiveId" clId="{747788B6-621E-4979-A495-0DA5B5BD00BD}" dt="2020-11-30T12:58:14.951" v="230" actId="1035"/>
          <ac:spMkLst>
            <pc:docMk/>
            <pc:sldMk cId="310984140" sldId="259"/>
            <ac:spMk id="10" creationId="{242FA723-04CD-4737-8CFE-32F671C6BE02}"/>
          </ac:spMkLst>
        </pc:spChg>
        <pc:spChg chg="add del mod">
          <ac:chgData name="Ryu YongSang" userId="d5166170fdae3315" providerId="LiveId" clId="{747788B6-621E-4979-A495-0DA5B5BD00BD}" dt="2020-11-30T13:02:23.866" v="414" actId="478"/>
          <ac:spMkLst>
            <pc:docMk/>
            <pc:sldMk cId="310984140" sldId="259"/>
            <ac:spMk id="11" creationId="{BAA2BA52-92A5-49B6-8307-DC00D84DEE9D}"/>
          </ac:spMkLst>
        </pc:spChg>
        <pc:spChg chg="add del mod">
          <ac:chgData name="Ryu YongSang" userId="d5166170fdae3315" providerId="LiveId" clId="{747788B6-621E-4979-A495-0DA5B5BD00BD}" dt="2020-11-30T13:02:23.866" v="414" actId="478"/>
          <ac:spMkLst>
            <pc:docMk/>
            <pc:sldMk cId="310984140" sldId="259"/>
            <ac:spMk id="12" creationId="{2D1F07E2-6EC1-4558-BEEB-C91E3DBAAAC3}"/>
          </ac:spMkLst>
        </pc:spChg>
        <pc:spChg chg="add del mod">
          <ac:chgData name="Ryu YongSang" userId="d5166170fdae3315" providerId="LiveId" clId="{747788B6-621E-4979-A495-0DA5B5BD00BD}" dt="2020-11-30T12:58:37.728" v="236" actId="478"/>
          <ac:spMkLst>
            <pc:docMk/>
            <pc:sldMk cId="310984140" sldId="259"/>
            <ac:spMk id="13" creationId="{4A06DF65-5B56-4DC8-B9E3-762A959A11EA}"/>
          </ac:spMkLst>
        </pc:spChg>
        <pc:spChg chg="add del mod">
          <ac:chgData name="Ryu YongSang" userId="d5166170fdae3315" providerId="LiveId" clId="{747788B6-621E-4979-A495-0DA5B5BD00BD}" dt="2020-11-30T13:02:23.866" v="414" actId="478"/>
          <ac:spMkLst>
            <pc:docMk/>
            <pc:sldMk cId="310984140" sldId="259"/>
            <ac:spMk id="14" creationId="{8D1B425E-9CF7-4773-9406-FEA2D23B6607}"/>
          </ac:spMkLst>
        </pc:spChg>
        <pc:picChg chg="add mod modCrop">
          <ac:chgData name="Ryu YongSang" userId="d5166170fdae3315" providerId="LiveId" clId="{747788B6-621E-4979-A495-0DA5B5BD00BD}" dt="2020-11-30T12:52:47.542" v="195" actId="1076"/>
          <ac:picMkLst>
            <pc:docMk/>
            <pc:sldMk cId="310984140" sldId="259"/>
            <ac:picMk id="3" creationId="{43A7694A-1C78-4763-93C0-5A2AE57F029C}"/>
          </ac:picMkLst>
        </pc:picChg>
        <pc:picChg chg="add mod modCrop">
          <ac:chgData name="Ryu YongSang" userId="d5166170fdae3315" providerId="LiveId" clId="{747788B6-621E-4979-A495-0DA5B5BD00BD}" dt="2020-11-30T12:57:31.493" v="213" actId="14100"/>
          <ac:picMkLst>
            <pc:docMk/>
            <pc:sldMk cId="310984140" sldId="259"/>
            <ac:picMk id="4" creationId="{DCC8D6ED-0430-47D3-9D34-F5440CC618AF}"/>
          </ac:picMkLst>
        </pc:picChg>
        <pc:picChg chg="add mod">
          <ac:chgData name="Ryu YongSang" userId="d5166170fdae3315" providerId="LiveId" clId="{747788B6-621E-4979-A495-0DA5B5BD00BD}" dt="2020-11-30T12:57:34.789" v="215" actId="1076"/>
          <ac:picMkLst>
            <pc:docMk/>
            <pc:sldMk cId="310984140" sldId="259"/>
            <ac:picMk id="5" creationId="{109A25D5-E1AD-4C42-91E7-CA926F592D33}"/>
          </ac:picMkLst>
        </pc:picChg>
        <pc:picChg chg="add del mod">
          <ac:chgData name="Ryu YongSang" userId="d5166170fdae3315" providerId="LiveId" clId="{747788B6-621E-4979-A495-0DA5B5BD00BD}" dt="2020-11-30T13:02:23.866" v="414" actId="478"/>
          <ac:picMkLst>
            <pc:docMk/>
            <pc:sldMk cId="310984140" sldId="259"/>
            <ac:picMk id="6" creationId="{77D08787-1836-4AE1-9CA4-6CB9A6F7661F}"/>
          </ac:picMkLst>
        </pc:picChg>
        <pc:picChg chg="add del mod">
          <ac:chgData name="Ryu YongSang" userId="d5166170fdae3315" providerId="LiveId" clId="{747788B6-621E-4979-A495-0DA5B5BD00BD}" dt="2020-11-30T13:02:23.866" v="414" actId="478"/>
          <ac:picMkLst>
            <pc:docMk/>
            <pc:sldMk cId="310984140" sldId="259"/>
            <ac:picMk id="7" creationId="{EB31B840-379D-401D-B473-5928A1263BE3}"/>
          </ac:picMkLst>
        </pc:picChg>
      </pc:sldChg>
      <pc:sldChg chg="addSp delSp modSp add mod">
        <pc:chgData name="Ryu YongSang" userId="d5166170fdae3315" providerId="LiveId" clId="{747788B6-621E-4979-A495-0DA5B5BD00BD}" dt="2020-11-30T13:03:46.977" v="518"/>
        <pc:sldMkLst>
          <pc:docMk/>
          <pc:sldMk cId="2173743919" sldId="260"/>
        </pc:sldMkLst>
        <pc:spChg chg="mod">
          <ac:chgData name="Ryu YongSang" userId="d5166170fdae3315" providerId="LiveId" clId="{747788B6-621E-4979-A495-0DA5B5BD00BD}" dt="2020-11-30T13:03:46.977" v="518"/>
          <ac:spMkLst>
            <pc:docMk/>
            <pc:sldMk cId="2173743919" sldId="260"/>
            <ac:spMk id="2" creationId="{712E90BB-8215-40D7-A825-C79733E201FD}"/>
          </ac:spMkLst>
        </pc:spChg>
        <pc:spChg chg="add del">
          <ac:chgData name="Ryu YongSang" userId="d5166170fdae3315" providerId="LiveId" clId="{747788B6-621E-4979-A495-0DA5B5BD00BD}" dt="2020-11-30T13:03:00.601" v="484" actId="478"/>
          <ac:spMkLst>
            <pc:docMk/>
            <pc:sldMk cId="2173743919" sldId="260"/>
            <ac:spMk id="8" creationId="{AB7D93A1-1BDE-4195-B154-2556F20D2FC4}"/>
          </ac:spMkLst>
        </pc:spChg>
        <pc:spChg chg="add del">
          <ac:chgData name="Ryu YongSang" userId="d5166170fdae3315" providerId="LiveId" clId="{747788B6-621E-4979-A495-0DA5B5BD00BD}" dt="2020-11-30T13:03:00.601" v="484" actId="478"/>
          <ac:spMkLst>
            <pc:docMk/>
            <pc:sldMk cId="2173743919" sldId="260"/>
            <ac:spMk id="9" creationId="{889BF1BB-D80B-403F-9FA8-C1BAD7A1F6F6}"/>
          </ac:spMkLst>
        </pc:spChg>
        <pc:spChg chg="add del">
          <ac:chgData name="Ryu YongSang" userId="d5166170fdae3315" providerId="LiveId" clId="{747788B6-621E-4979-A495-0DA5B5BD00BD}" dt="2020-11-30T13:03:00.601" v="484" actId="478"/>
          <ac:spMkLst>
            <pc:docMk/>
            <pc:sldMk cId="2173743919" sldId="260"/>
            <ac:spMk id="10" creationId="{242FA723-04CD-4737-8CFE-32F671C6BE02}"/>
          </ac:spMkLst>
        </pc:spChg>
        <pc:spChg chg="add del mod">
          <ac:chgData name="Ryu YongSang" userId="d5166170fdae3315" providerId="LiveId" clId="{747788B6-621E-4979-A495-0DA5B5BD00BD}" dt="2020-11-30T13:03:04.277" v="485" actId="1076"/>
          <ac:spMkLst>
            <pc:docMk/>
            <pc:sldMk cId="2173743919" sldId="260"/>
            <ac:spMk id="11" creationId="{BAA2BA52-92A5-49B6-8307-DC00D84DEE9D}"/>
          </ac:spMkLst>
        </pc:spChg>
        <pc:spChg chg="add del mod">
          <ac:chgData name="Ryu YongSang" userId="d5166170fdae3315" providerId="LiveId" clId="{747788B6-621E-4979-A495-0DA5B5BD00BD}" dt="2020-11-30T13:03:04.277" v="485" actId="1076"/>
          <ac:spMkLst>
            <pc:docMk/>
            <pc:sldMk cId="2173743919" sldId="260"/>
            <ac:spMk id="12" creationId="{2D1F07E2-6EC1-4558-BEEB-C91E3DBAAAC3}"/>
          </ac:spMkLst>
        </pc:spChg>
        <pc:spChg chg="add del mod">
          <ac:chgData name="Ryu YongSang" userId="d5166170fdae3315" providerId="LiveId" clId="{747788B6-621E-4979-A495-0DA5B5BD00BD}" dt="2020-11-30T13:03:08.044" v="487" actId="478"/>
          <ac:spMkLst>
            <pc:docMk/>
            <pc:sldMk cId="2173743919" sldId="260"/>
            <ac:spMk id="14" creationId="{8D1B425E-9CF7-4773-9406-FEA2D23B6607}"/>
          </ac:spMkLst>
        </pc:spChg>
        <pc:spChg chg="add mod">
          <ac:chgData name="Ryu YongSang" userId="d5166170fdae3315" providerId="LiveId" clId="{747788B6-621E-4979-A495-0DA5B5BD00BD}" dt="2020-11-30T13:03:37.327" v="494" actId="571"/>
          <ac:spMkLst>
            <pc:docMk/>
            <pc:sldMk cId="2173743919" sldId="260"/>
            <ac:spMk id="15" creationId="{CF2D4DD2-B3FF-463F-B485-03E522172BE1}"/>
          </ac:spMkLst>
        </pc:spChg>
        <pc:picChg chg="add del">
          <ac:chgData name="Ryu YongSang" userId="d5166170fdae3315" providerId="LiveId" clId="{747788B6-621E-4979-A495-0DA5B5BD00BD}" dt="2020-11-30T13:03:00.601" v="484" actId="478"/>
          <ac:picMkLst>
            <pc:docMk/>
            <pc:sldMk cId="2173743919" sldId="260"/>
            <ac:picMk id="3" creationId="{43A7694A-1C78-4763-93C0-5A2AE57F029C}"/>
          </ac:picMkLst>
        </pc:picChg>
        <pc:picChg chg="add del">
          <ac:chgData name="Ryu YongSang" userId="d5166170fdae3315" providerId="LiveId" clId="{747788B6-621E-4979-A495-0DA5B5BD00BD}" dt="2020-11-30T13:03:00.601" v="484" actId="478"/>
          <ac:picMkLst>
            <pc:docMk/>
            <pc:sldMk cId="2173743919" sldId="260"/>
            <ac:picMk id="4" creationId="{DCC8D6ED-0430-47D3-9D34-F5440CC618AF}"/>
          </ac:picMkLst>
        </pc:picChg>
        <pc:picChg chg="add del">
          <ac:chgData name="Ryu YongSang" userId="d5166170fdae3315" providerId="LiveId" clId="{747788B6-621E-4979-A495-0DA5B5BD00BD}" dt="2020-11-30T13:03:00.601" v="484" actId="478"/>
          <ac:picMkLst>
            <pc:docMk/>
            <pc:sldMk cId="2173743919" sldId="260"/>
            <ac:picMk id="5" creationId="{109A25D5-E1AD-4C42-91E7-CA926F592D33}"/>
          </ac:picMkLst>
        </pc:picChg>
        <pc:picChg chg="add del mod">
          <ac:chgData name="Ryu YongSang" userId="d5166170fdae3315" providerId="LiveId" clId="{747788B6-621E-4979-A495-0DA5B5BD00BD}" dt="2020-11-30T13:03:04.277" v="485" actId="1076"/>
          <ac:picMkLst>
            <pc:docMk/>
            <pc:sldMk cId="2173743919" sldId="260"/>
            <ac:picMk id="6" creationId="{77D08787-1836-4AE1-9CA4-6CB9A6F7661F}"/>
          </ac:picMkLst>
        </pc:picChg>
        <pc:picChg chg="add del mod">
          <ac:chgData name="Ryu YongSang" userId="d5166170fdae3315" providerId="LiveId" clId="{747788B6-621E-4979-A495-0DA5B5BD00BD}" dt="2020-11-30T13:03:11.541" v="488" actId="14100"/>
          <ac:picMkLst>
            <pc:docMk/>
            <pc:sldMk cId="2173743919" sldId="260"/>
            <ac:picMk id="7" creationId="{EB31B840-379D-401D-B473-5928A1263BE3}"/>
          </ac:picMkLst>
        </pc:picChg>
        <pc:picChg chg="add mod">
          <ac:chgData name="Ryu YongSang" userId="d5166170fdae3315" providerId="LiveId" clId="{747788B6-621E-4979-A495-0DA5B5BD00BD}" dt="2020-11-30T13:03:32.893" v="493" actId="14100"/>
          <ac:picMkLst>
            <pc:docMk/>
            <pc:sldMk cId="2173743919" sldId="260"/>
            <ac:picMk id="13" creationId="{A106BE79-44F0-4B79-9E9B-2058BAE82098}"/>
          </ac:picMkLst>
        </pc:picChg>
      </pc:sldChg>
      <pc:sldChg chg="add del">
        <pc:chgData name="Ryu YongSang" userId="d5166170fdae3315" providerId="LiveId" clId="{747788B6-621E-4979-A495-0DA5B5BD00BD}" dt="2020-11-30T13:03:14.061" v="490"/>
        <pc:sldMkLst>
          <pc:docMk/>
          <pc:sldMk cId="329701917" sldId="261"/>
        </pc:sldMkLst>
      </pc:sldChg>
    </pc:docChg>
  </pc:docChgLst>
  <pc:docChgLst>
    <pc:chgData name="Ryu YongSang" userId="d5166170fdae3315" providerId="LiveId" clId="{95FDEAD7-8F70-48C1-BFFB-1E01F3E1C645}"/>
    <pc:docChg chg="undo custSel delSld modSld">
      <pc:chgData name="Ryu YongSang" userId="d5166170fdae3315" providerId="LiveId" clId="{95FDEAD7-8F70-48C1-BFFB-1E01F3E1C645}" dt="2020-11-30T12:41:43.620" v="1601" actId="20577"/>
      <pc:docMkLst>
        <pc:docMk/>
      </pc:docMkLst>
      <pc:sldChg chg="modSp mod">
        <pc:chgData name="Ryu YongSang" userId="d5166170fdae3315" providerId="LiveId" clId="{95FDEAD7-8F70-48C1-BFFB-1E01F3E1C645}" dt="2020-11-30T12:23:20.963" v="109" actId="20577"/>
        <pc:sldMkLst>
          <pc:docMk/>
          <pc:sldMk cId="3045173147" sldId="256"/>
        </pc:sldMkLst>
        <pc:spChg chg="mod">
          <ac:chgData name="Ryu YongSang" userId="d5166170fdae3315" providerId="LiveId" clId="{95FDEAD7-8F70-48C1-BFFB-1E01F3E1C645}" dt="2020-11-30T12:23:20.963" v="109" actId="20577"/>
          <ac:spMkLst>
            <pc:docMk/>
            <pc:sldMk cId="3045173147" sldId="256"/>
            <ac:spMk id="2" creationId="{CAC263C0-5B7C-49C5-9375-C649F02F7E00}"/>
          </ac:spMkLst>
        </pc:spChg>
      </pc:sldChg>
      <pc:sldChg chg="addSp delSp modSp mod">
        <pc:chgData name="Ryu YongSang" userId="d5166170fdae3315" providerId="LiveId" clId="{95FDEAD7-8F70-48C1-BFFB-1E01F3E1C645}" dt="2020-11-30T12:40:15.135" v="1202" actId="20577"/>
        <pc:sldMkLst>
          <pc:docMk/>
          <pc:sldMk cId="3377340545" sldId="257"/>
        </pc:sldMkLst>
        <pc:spChg chg="add del mod">
          <ac:chgData name="Ryu YongSang" userId="d5166170fdae3315" providerId="LiveId" clId="{95FDEAD7-8F70-48C1-BFFB-1E01F3E1C645}" dt="2020-11-30T12:21:56.299" v="83" actId="478"/>
          <ac:spMkLst>
            <pc:docMk/>
            <pc:sldMk cId="3377340545" sldId="257"/>
            <ac:spMk id="2" creationId="{9C9985CB-1CD5-4A2C-9FCC-6AA89494263A}"/>
          </ac:spMkLst>
        </pc:spChg>
        <pc:spChg chg="add mod">
          <ac:chgData name="Ryu YongSang" userId="d5166170fdae3315" providerId="LiveId" clId="{95FDEAD7-8F70-48C1-BFFB-1E01F3E1C645}" dt="2020-11-30T12:22:53.714" v="103" actId="20577"/>
          <ac:spMkLst>
            <pc:docMk/>
            <pc:sldMk cId="3377340545" sldId="257"/>
            <ac:spMk id="4" creationId="{8AD4BDAE-4EB5-4EF0-BFB1-688A12A4D115}"/>
          </ac:spMkLst>
        </pc:spChg>
        <pc:spChg chg="add mod">
          <ac:chgData name="Ryu YongSang" userId="d5166170fdae3315" providerId="LiveId" clId="{95FDEAD7-8F70-48C1-BFFB-1E01F3E1C645}" dt="2020-11-30T12:35:16.873" v="701" actId="1076"/>
          <ac:spMkLst>
            <pc:docMk/>
            <pc:sldMk cId="3377340545" sldId="257"/>
            <ac:spMk id="6" creationId="{9C8A4451-F505-462C-BB23-ED8173470EAA}"/>
          </ac:spMkLst>
        </pc:spChg>
        <pc:spChg chg="add mod">
          <ac:chgData name="Ryu YongSang" userId="d5166170fdae3315" providerId="LiveId" clId="{95FDEAD7-8F70-48C1-BFFB-1E01F3E1C645}" dt="2020-11-30T12:34:56.087" v="695" actId="1582"/>
          <ac:spMkLst>
            <pc:docMk/>
            <pc:sldMk cId="3377340545" sldId="257"/>
            <ac:spMk id="7" creationId="{60544E94-EBC4-4CD5-9A7A-A5AB5AF84BA0}"/>
          </ac:spMkLst>
        </pc:spChg>
        <pc:spChg chg="add mod">
          <ac:chgData name="Ryu YongSang" userId="d5166170fdae3315" providerId="LiveId" clId="{95FDEAD7-8F70-48C1-BFFB-1E01F3E1C645}" dt="2020-11-30T12:35:09.422" v="699" actId="208"/>
          <ac:spMkLst>
            <pc:docMk/>
            <pc:sldMk cId="3377340545" sldId="257"/>
            <ac:spMk id="9" creationId="{E838183B-C49B-4821-BBB9-6D16E8323EF2}"/>
          </ac:spMkLst>
        </pc:spChg>
        <pc:spChg chg="add mod">
          <ac:chgData name="Ryu YongSang" userId="d5166170fdae3315" providerId="LiveId" clId="{95FDEAD7-8F70-48C1-BFFB-1E01F3E1C645}" dt="2020-11-30T12:40:15.135" v="1202" actId="20577"/>
          <ac:spMkLst>
            <pc:docMk/>
            <pc:sldMk cId="3377340545" sldId="257"/>
            <ac:spMk id="10" creationId="{04C1FC77-5312-44BA-BFAD-E62566E0F281}"/>
          </ac:spMkLst>
        </pc:spChg>
        <pc:picChg chg="add mod">
          <ac:chgData name="Ryu YongSang" userId="d5166170fdae3315" providerId="LiveId" clId="{95FDEAD7-8F70-48C1-BFFB-1E01F3E1C645}" dt="2020-11-30T12:25:34.441" v="111" actId="1076"/>
          <ac:picMkLst>
            <pc:docMk/>
            <pc:sldMk cId="3377340545" sldId="257"/>
            <ac:picMk id="3" creationId="{AF23ABA2-395C-4BA9-8492-DF81E5E23E5D}"/>
          </ac:picMkLst>
        </pc:picChg>
        <pc:picChg chg="add mod modCrop">
          <ac:chgData name="Ryu YongSang" userId="d5166170fdae3315" providerId="LiveId" clId="{95FDEAD7-8F70-48C1-BFFB-1E01F3E1C645}" dt="2020-11-30T12:34:37.710" v="691" actId="1076"/>
          <ac:picMkLst>
            <pc:docMk/>
            <pc:sldMk cId="3377340545" sldId="257"/>
            <ac:picMk id="5" creationId="{51C1D590-83EB-432E-8D6C-71D655EC36C3}"/>
          </ac:picMkLst>
        </pc:picChg>
        <pc:picChg chg="del">
          <ac:chgData name="Ryu YongSang" userId="d5166170fdae3315" providerId="LiveId" clId="{95FDEAD7-8F70-48C1-BFFB-1E01F3E1C645}" dt="2020-11-30T12:17:45.894" v="18" actId="478"/>
          <ac:picMkLst>
            <pc:docMk/>
            <pc:sldMk cId="3377340545" sldId="257"/>
            <ac:picMk id="1026" creationId="{9CDB189B-CE8F-4409-B676-E66912C30876}"/>
          </ac:picMkLst>
        </pc:picChg>
      </pc:sldChg>
      <pc:sldChg chg="addSp delSp modSp mod">
        <pc:chgData name="Ryu YongSang" userId="d5166170fdae3315" providerId="LiveId" clId="{95FDEAD7-8F70-48C1-BFFB-1E01F3E1C645}" dt="2020-11-30T12:40:12.991" v="1200" actId="6549"/>
        <pc:sldMkLst>
          <pc:docMk/>
          <pc:sldMk cId="3585134577" sldId="258"/>
        </pc:sldMkLst>
        <pc:spChg chg="mod">
          <ac:chgData name="Ryu YongSang" userId="d5166170fdae3315" providerId="LiveId" clId="{95FDEAD7-8F70-48C1-BFFB-1E01F3E1C645}" dt="2020-11-30T12:40:12.991" v="1200" actId="6549"/>
          <ac:spMkLst>
            <pc:docMk/>
            <pc:sldMk cId="3585134577" sldId="258"/>
            <ac:spMk id="2" creationId="{712E90BB-8215-40D7-A825-C79733E201FD}"/>
          </ac:spMkLst>
        </pc:spChg>
        <pc:spChg chg="del">
          <ac:chgData name="Ryu YongSang" userId="d5166170fdae3315" providerId="LiveId" clId="{95FDEAD7-8F70-48C1-BFFB-1E01F3E1C645}" dt="2020-11-30T12:36:19.915" v="835" actId="478"/>
          <ac:spMkLst>
            <pc:docMk/>
            <pc:sldMk cId="3585134577" sldId="258"/>
            <ac:spMk id="11" creationId="{E44C6708-400F-4284-8FA3-B56FE39226B9}"/>
          </ac:spMkLst>
        </pc:spChg>
        <pc:picChg chg="add mod modCrop">
          <ac:chgData name="Ryu YongSang" userId="d5166170fdae3315" providerId="LiveId" clId="{95FDEAD7-8F70-48C1-BFFB-1E01F3E1C645}" dt="2020-11-30T12:38:05.101" v="971" actId="1076"/>
          <ac:picMkLst>
            <pc:docMk/>
            <pc:sldMk cId="3585134577" sldId="258"/>
            <ac:picMk id="3" creationId="{B7D1C505-538B-41B5-BCD5-BB2B1950086D}"/>
          </ac:picMkLst>
        </pc:picChg>
        <pc:picChg chg="add mod">
          <ac:chgData name="Ryu YongSang" userId="d5166170fdae3315" providerId="LiveId" clId="{95FDEAD7-8F70-48C1-BFFB-1E01F3E1C645}" dt="2020-11-30T12:38:11.654" v="975" actId="1076"/>
          <ac:picMkLst>
            <pc:docMk/>
            <pc:sldMk cId="3585134577" sldId="258"/>
            <ac:picMk id="4" creationId="{8EB0DE04-A83B-4E00-9F58-D90198E1D154}"/>
          </ac:picMkLst>
        </pc:picChg>
      </pc:sldChg>
      <pc:sldChg chg="modSp mod">
        <pc:chgData name="Ryu YongSang" userId="d5166170fdae3315" providerId="LiveId" clId="{95FDEAD7-8F70-48C1-BFFB-1E01F3E1C645}" dt="2020-11-30T12:41:43.620" v="1601" actId="20577"/>
        <pc:sldMkLst>
          <pc:docMk/>
          <pc:sldMk cId="310984140" sldId="259"/>
        </pc:sldMkLst>
        <pc:spChg chg="mod">
          <ac:chgData name="Ryu YongSang" userId="d5166170fdae3315" providerId="LiveId" clId="{95FDEAD7-8F70-48C1-BFFB-1E01F3E1C645}" dt="2020-11-30T12:41:43.620" v="1601" actId="20577"/>
          <ac:spMkLst>
            <pc:docMk/>
            <pc:sldMk cId="310984140" sldId="259"/>
            <ac:spMk id="2" creationId="{712E90BB-8215-40D7-A825-C79733E201FD}"/>
          </ac:spMkLst>
        </pc:spChg>
      </pc:sldChg>
      <pc:sldChg chg="del">
        <pc:chgData name="Ryu YongSang" userId="d5166170fdae3315" providerId="LiveId" clId="{95FDEAD7-8F70-48C1-BFFB-1E01F3E1C645}" dt="2020-11-30T12:38:41.913" v="995" actId="47"/>
        <pc:sldMkLst>
          <pc:docMk/>
          <pc:sldMk cId="2079197171" sldId="260"/>
        </pc:sldMkLst>
      </pc:sldChg>
      <pc:sldChg chg="del">
        <pc:chgData name="Ryu YongSang" userId="d5166170fdae3315" providerId="LiveId" clId="{95FDEAD7-8F70-48C1-BFFB-1E01F3E1C645}" dt="2020-11-30T12:38:41.183" v="994" actId="47"/>
        <pc:sldMkLst>
          <pc:docMk/>
          <pc:sldMk cId="3549948287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2AB58-6959-415C-A41A-70B38AC4D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F300BF-0608-488B-90D5-21ADC5400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B1448-FC0B-485F-A668-5675F8E6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0BE3-87D5-4774-AB5B-31852E36ADA7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74E9E-057B-4ECD-91A0-6237F0A9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AAD44-A2E4-4547-8B24-9818E956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74BB-21A2-4D94-8B50-A3D35772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6383B-8D82-4C6B-A7E1-79021981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233B45-8367-4B33-90F2-03BA74CE3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AA45A-AA76-434F-B8FD-CB97CDC5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0BE3-87D5-4774-AB5B-31852E36ADA7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6495F-7E04-42E7-B5D6-CED15B77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4C843-E2B0-45BD-841C-D97A5F2F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74BB-21A2-4D94-8B50-A3D35772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0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D299C0-0D8E-469C-9DD7-A87C1AE56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142FC1-1E6D-4795-9A6A-DD1B4C018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566EA-CFC8-4DFB-A2F2-82F25A2D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0BE3-87D5-4774-AB5B-31852E36ADA7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AEA75-344A-401D-9C9B-2792EDA5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17BED-B75E-45EE-8635-DC48A561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74BB-21A2-4D94-8B50-A3D35772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8FC6B-FC05-47E3-A373-1F3C6946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2E64E-B9A3-41FB-8D42-8700FBBC8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05FD9-3F55-432B-A606-8AADC92A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0BE3-87D5-4774-AB5B-31852E36ADA7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F8D5B-98E3-4379-914A-C0AF0A2B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FB3ED-748E-4621-9624-B0327D7B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74BB-21A2-4D94-8B50-A3D35772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0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26E65-B3AC-444A-873B-C4284197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715011-1217-421C-9634-F35A64481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411DD-3665-4B07-B6A0-24F40507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0BE3-87D5-4774-AB5B-31852E36ADA7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A496F-AABC-460B-9C43-4CBA80D6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A4953-7127-410B-92E8-57FF9747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74BB-21A2-4D94-8B50-A3D35772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64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D1690-2195-4875-B062-092F9AF6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45B8F-9C79-4257-84D6-154CFB896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A388B3-DA4C-432D-B36F-F089D08E9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8905C2-2C87-4A03-9F43-3286C7E9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0BE3-87D5-4774-AB5B-31852E36ADA7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DB26FD-8A4D-4803-A513-5B08CABE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66ECE9-33C5-49D0-A041-09DF4FC0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74BB-21A2-4D94-8B50-A3D35772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0F491-5909-40A0-90AC-090ECD92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34A2DE-BCFE-4BC7-9782-4F083730A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4F8E0-52B3-4BB0-B692-5077C737B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BAAC72-F489-4968-9354-434B861BD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04E2A8-58FB-4C29-895A-5254DF881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F421C1-1BF0-4C3B-8914-4EF1F40E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0BE3-87D5-4774-AB5B-31852E36ADA7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854857-3C22-4B2A-98C9-089003BF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BA202D-8E0B-4F66-BD58-65C678E6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74BB-21A2-4D94-8B50-A3D35772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5DF23-2DAE-40A9-A27C-77EC16A4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1824BD-9C19-4F79-B9ED-0BA12F57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0BE3-87D5-4774-AB5B-31852E36ADA7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DDEB61-DBE3-4989-A1C0-C613CD71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E5F9B6-1F41-43D7-9E8F-A07EFD0F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74BB-21A2-4D94-8B50-A3D35772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2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B0F0DE-7A3C-4194-A16F-6D202BB3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0BE3-87D5-4774-AB5B-31852E36ADA7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7719AA-8714-46EF-BF77-3D2FAD14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FB835D-A009-411A-AB0A-1BC72723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74BB-21A2-4D94-8B50-A3D35772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650C5-E770-4D2F-9CE8-35FAD41D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93308-4D91-4E7D-AC22-6DB02895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C8C71B-9C00-4AFD-BCA2-2D4760F52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E5D048-BF69-442F-B772-1C85C5C1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0BE3-87D5-4774-AB5B-31852E36ADA7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282DF1-C2BD-4084-ADE7-2B79C543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03F9F0-A9A9-476B-8C9C-98748137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74BB-21A2-4D94-8B50-A3D35772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11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6D049-5449-4F6D-8F66-C72B2538B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C4B3DB-7160-4765-A3E3-64C14ECA6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6476F8-A7CC-4969-BB37-3E74927A6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D5B120-5B63-4B9F-A18E-86BD9E57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0BE3-87D5-4774-AB5B-31852E36ADA7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66681E-FE64-4317-AE55-3A92F51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68AE36-5E9D-4EB4-81C1-B2C39F5A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74BB-21A2-4D94-8B50-A3D35772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7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03D4C0-57E2-4461-95E9-BF4DF9A1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3D055A-CD90-4FA8-A293-A3ABCF535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CF2A3-F62E-456A-BAD0-64E146CE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90BE3-87D5-4774-AB5B-31852E36ADA7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7C565-6D74-4731-A90E-41C6DC2F7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51DF1-04C5-43BC-8515-A2016345C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674BB-21A2-4D94-8B50-A3D35772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9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263C0-5B7C-49C5-9375-C649F02F7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윈도우 </a:t>
            </a:r>
            <a:r>
              <a:rPr lang="en-US" altLang="ko-KR" dirty="0"/>
              <a:t>10</a:t>
            </a:r>
            <a:br>
              <a:rPr lang="en-US" altLang="ko-KR" dirty="0"/>
            </a:br>
            <a:r>
              <a:rPr lang="en-US" altLang="ko-KR" dirty="0"/>
              <a:t>VS + GitHub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99EFA8-3FE8-4EAB-A24A-8AD8604B6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17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2E90BB-8215-40D7-A825-C79733E201FD}"/>
              </a:ext>
            </a:extLst>
          </p:cNvPr>
          <p:cNvSpPr txBox="1"/>
          <p:nvPr/>
        </p:nvSpPr>
        <p:spPr>
          <a:xfrm>
            <a:off x="0" y="0"/>
            <a:ext cx="1207734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GitHub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VisualStudio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도구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확장 및 업데이트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온라인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검색</a:t>
            </a:r>
            <a:r>
              <a:rPr lang="en-US" altLang="ko-KR" dirty="0">
                <a:sym typeface="Wingdings" panose="05000000000000000000" pitchFamily="2" charset="2"/>
              </a:rPr>
              <a:t>(GitHub)  </a:t>
            </a:r>
            <a:r>
              <a:rPr lang="ko-KR" altLang="en-US" dirty="0">
                <a:sym typeface="Wingdings" panose="05000000000000000000" pitchFamily="2" charset="2"/>
              </a:rPr>
              <a:t>다운로드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                                                                                                                         GitHub </a:t>
            </a:r>
            <a:r>
              <a:rPr lang="ko-KR" altLang="en-US" dirty="0">
                <a:sym typeface="Wingdings" panose="05000000000000000000" pitchFamily="2" charset="2"/>
              </a:rPr>
              <a:t>설치 끝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D1C505-538B-41B5-BCD5-BB2B19500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95" t="-182" r="53840" b="59497"/>
          <a:stretch/>
        </p:blipFill>
        <p:spPr>
          <a:xfrm>
            <a:off x="0" y="1092664"/>
            <a:ext cx="5232400" cy="43888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B3F2C7-160A-4A36-8E9D-B2AAB4F10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356" y="1092664"/>
            <a:ext cx="6324530" cy="438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3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2E90BB-8215-40D7-A825-C79733E201FD}"/>
              </a:ext>
            </a:extLst>
          </p:cNvPr>
          <p:cNvSpPr txBox="1"/>
          <p:nvPr/>
        </p:nvSpPr>
        <p:spPr>
          <a:xfrm>
            <a:off x="0" y="0"/>
            <a:ext cx="5852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1F1F1"/>
                </a:highlight>
              </a:rPr>
              <a:t>GitHub </a:t>
            </a:r>
            <a:r>
              <a:rPr lang="ko-KR" altLang="en-US" dirty="0">
                <a:highlight>
                  <a:srgbClr val="F1F1F1"/>
                </a:highlight>
              </a:rPr>
              <a:t>연결하기</a:t>
            </a:r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r>
              <a:rPr lang="en-US" altLang="ko-KR" dirty="0" err="1">
                <a:highlight>
                  <a:srgbClr val="F1F1F1"/>
                </a:highlight>
              </a:rPr>
              <a:t>VisualStudio</a:t>
            </a:r>
            <a:r>
              <a:rPr lang="en-US" altLang="ko-KR" dirty="0">
                <a:highlight>
                  <a:srgbClr val="F1F1F1"/>
                </a:highlight>
              </a:rPr>
              <a:t>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</a:t>
            </a:r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보기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</a:t>
            </a:r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팀 탐색기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GitHub  </a:t>
            </a:r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연결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…</a:t>
            </a:r>
            <a:endParaRPr lang="en-US" altLang="ko-KR" dirty="0">
              <a:highlight>
                <a:srgbClr val="F1F1F1"/>
              </a:highligh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A7694A-1C78-4763-93C0-5A2AE57F02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125" b="74913"/>
          <a:stretch/>
        </p:blipFill>
        <p:spPr>
          <a:xfrm>
            <a:off x="0" y="1029806"/>
            <a:ext cx="4728271" cy="23991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CC8D6ED-0430-47D3-9D34-F5440CC61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521" t="6882" b="48659"/>
          <a:stretch/>
        </p:blipFill>
        <p:spPr>
          <a:xfrm>
            <a:off x="4908550" y="1029806"/>
            <a:ext cx="1933832" cy="23991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9A25D5-E1AD-4C42-91E7-CA926F592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661" y="1029806"/>
            <a:ext cx="2159274" cy="23991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B7D93A1-1BDE-4195-B154-2556F20D2FC4}"/>
              </a:ext>
            </a:extLst>
          </p:cNvPr>
          <p:cNvSpPr/>
          <p:nvPr/>
        </p:nvSpPr>
        <p:spPr>
          <a:xfrm>
            <a:off x="972457" y="1494971"/>
            <a:ext cx="2844800" cy="59508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BF1BB-D80B-403F-9FA8-C1BAD7A1F6F6}"/>
              </a:ext>
            </a:extLst>
          </p:cNvPr>
          <p:cNvSpPr/>
          <p:nvPr/>
        </p:nvSpPr>
        <p:spPr>
          <a:xfrm flipV="1">
            <a:off x="4865008" y="2668106"/>
            <a:ext cx="554780" cy="304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2FA723-04CD-4737-8CFE-32F671C6BE02}"/>
              </a:ext>
            </a:extLst>
          </p:cNvPr>
          <p:cNvSpPr/>
          <p:nvPr/>
        </p:nvSpPr>
        <p:spPr>
          <a:xfrm flipV="1">
            <a:off x="7824908" y="2047974"/>
            <a:ext cx="554780" cy="304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2E90BB-8215-40D7-A825-C79733E201FD}"/>
              </a:ext>
            </a:extLst>
          </p:cNvPr>
          <p:cNvSpPr txBox="1"/>
          <p:nvPr/>
        </p:nvSpPr>
        <p:spPr>
          <a:xfrm>
            <a:off x="0" y="0"/>
            <a:ext cx="8821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1F1F1"/>
                </a:highlight>
              </a:rPr>
              <a:t>GitHub </a:t>
            </a:r>
            <a:r>
              <a:rPr lang="ko-KR" altLang="en-US" dirty="0">
                <a:highlight>
                  <a:srgbClr val="F1F1F1"/>
                </a:highlight>
              </a:rPr>
              <a:t>연결하기</a:t>
            </a:r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팀 탐색기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GitHub  </a:t>
            </a:r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복제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</a:t>
            </a:r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복사될 위치 선택 및 프로젝트 선택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</a:t>
            </a:r>
            <a:r>
              <a:rPr lang="ko-KR" altLang="en-US">
                <a:highlight>
                  <a:srgbClr val="F1F1F1"/>
                </a:highlight>
                <a:sym typeface="Wingdings" panose="05000000000000000000" pitchFamily="2" charset="2"/>
              </a:rPr>
              <a:t>솔루션 열기</a:t>
            </a:r>
            <a:endParaRPr lang="en-US" altLang="ko-KR" dirty="0">
              <a:highlight>
                <a:srgbClr val="F1F1F1"/>
              </a:highlight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D08787-1836-4AE1-9CA4-6CB9A6F76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31" y="1156408"/>
            <a:ext cx="2504954" cy="28548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31B840-379D-401D-B473-5928A1263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442" y="1156408"/>
            <a:ext cx="2569327" cy="285480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A2BA52-92A5-49B6-8307-DC00D84DEE9D}"/>
              </a:ext>
            </a:extLst>
          </p:cNvPr>
          <p:cNvSpPr/>
          <p:nvPr/>
        </p:nvSpPr>
        <p:spPr>
          <a:xfrm flipV="1">
            <a:off x="223731" y="1960888"/>
            <a:ext cx="429412" cy="3033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1F07E2-6EC1-4558-BEEB-C91E3DBAAAC3}"/>
              </a:ext>
            </a:extLst>
          </p:cNvPr>
          <p:cNvSpPr/>
          <p:nvPr/>
        </p:nvSpPr>
        <p:spPr>
          <a:xfrm flipV="1">
            <a:off x="2926441" y="1960888"/>
            <a:ext cx="1176111" cy="3033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106BE79-44F0-4B79-9E9B-2058BAE82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526" y="1156408"/>
            <a:ext cx="2452207" cy="285480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2D4DD2-B3FF-463F-B485-03E522172BE1}"/>
              </a:ext>
            </a:extLst>
          </p:cNvPr>
          <p:cNvSpPr/>
          <p:nvPr/>
        </p:nvSpPr>
        <p:spPr>
          <a:xfrm flipV="1">
            <a:off x="5693526" y="3443514"/>
            <a:ext cx="1176111" cy="3033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74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59</Words>
  <Application>Microsoft Office PowerPoint</Application>
  <PresentationFormat>와이드스크린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윈도우 10 VS + GitHub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윈도우 10 아나콘다 &amp; 텐서플로 설치하기</dc:title>
  <dc:creator>Ryu YongSang</dc:creator>
  <cp:lastModifiedBy>Ryu YongSang</cp:lastModifiedBy>
  <cp:revision>2</cp:revision>
  <dcterms:created xsi:type="dcterms:W3CDTF">2020-03-17T14:44:37Z</dcterms:created>
  <dcterms:modified xsi:type="dcterms:W3CDTF">2020-11-30T13:03:59Z</dcterms:modified>
</cp:coreProperties>
</file>