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4" r:id="rId7"/>
    <p:sldId id="262" r:id="rId8"/>
    <p:sldId id="259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DEAD7-8F70-48C1-BFFB-1E01F3E1C645}" v="220" dt="2020-11-30T15:23:5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u YongSang" userId="d5166170fdae3315" providerId="LiveId" clId="{95FDEAD7-8F70-48C1-BFFB-1E01F3E1C645}"/>
    <pc:docChg chg="undo custSel addSld delSld modSld sldOrd">
      <pc:chgData name="Ryu YongSang" userId="d5166170fdae3315" providerId="LiveId" clId="{95FDEAD7-8F70-48C1-BFFB-1E01F3E1C645}" dt="2020-11-30T15:24:09.438" v="3395" actId="1038"/>
      <pc:docMkLst>
        <pc:docMk/>
      </pc:docMkLst>
      <pc:sldChg chg="modSp mod">
        <pc:chgData name="Ryu YongSang" userId="d5166170fdae3315" providerId="LiveId" clId="{95FDEAD7-8F70-48C1-BFFB-1E01F3E1C645}" dt="2020-11-30T12:23:20.963" v="109" actId="20577"/>
        <pc:sldMkLst>
          <pc:docMk/>
          <pc:sldMk cId="3045173147" sldId="256"/>
        </pc:sldMkLst>
        <pc:spChg chg="mod">
          <ac:chgData name="Ryu YongSang" userId="d5166170fdae3315" providerId="LiveId" clId="{95FDEAD7-8F70-48C1-BFFB-1E01F3E1C645}" dt="2020-11-30T12:23:20.963" v="109" actId="20577"/>
          <ac:spMkLst>
            <pc:docMk/>
            <pc:sldMk cId="3045173147" sldId="256"/>
            <ac:spMk id="2" creationId="{CAC263C0-5B7C-49C5-9375-C649F02F7E00}"/>
          </ac:spMkLst>
        </pc:spChg>
      </pc:sldChg>
      <pc:sldChg chg="addSp delSp modSp mod">
        <pc:chgData name="Ryu YongSang" userId="d5166170fdae3315" providerId="LiveId" clId="{95FDEAD7-8F70-48C1-BFFB-1E01F3E1C645}" dt="2020-11-30T12:40:15.135" v="1202" actId="20577"/>
        <pc:sldMkLst>
          <pc:docMk/>
          <pc:sldMk cId="3377340545" sldId="257"/>
        </pc:sldMkLst>
        <pc:spChg chg="add del mod">
          <ac:chgData name="Ryu YongSang" userId="d5166170fdae3315" providerId="LiveId" clId="{95FDEAD7-8F70-48C1-BFFB-1E01F3E1C645}" dt="2020-11-30T12:21:56.299" v="83" actId="478"/>
          <ac:spMkLst>
            <pc:docMk/>
            <pc:sldMk cId="3377340545" sldId="257"/>
            <ac:spMk id="2" creationId="{9C9985CB-1CD5-4A2C-9FCC-6AA89494263A}"/>
          </ac:spMkLst>
        </pc:spChg>
        <pc:spChg chg="add mod">
          <ac:chgData name="Ryu YongSang" userId="d5166170fdae3315" providerId="LiveId" clId="{95FDEAD7-8F70-48C1-BFFB-1E01F3E1C645}" dt="2020-11-30T12:22:53.714" v="103" actId="20577"/>
          <ac:spMkLst>
            <pc:docMk/>
            <pc:sldMk cId="3377340545" sldId="257"/>
            <ac:spMk id="4" creationId="{8AD4BDAE-4EB5-4EF0-BFB1-688A12A4D115}"/>
          </ac:spMkLst>
        </pc:spChg>
        <pc:spChg chg="add mod">
          <ac:chgData name="Ryu YongSang" userId="d5166170fdae3315" providerId="LiveId" clId="{95FDEAD7-8F70-48C1-BFFB-1E01F3E1C645}" dt="2020-11-30T12:35:16.873" v="701" actId="1076"/>
          <ac:spMkLst>
            <pc:docMk/>
            <pc:sldMk cId="3377340545" sldId="257"/>
            <ac:spMk id="6" creationId="{9C8A4451-F505-462C-BB23-ED8173470EAA}"/>
          </ac:spMkLst>
        </pc:spChg>
        <pc:spChg chg="add mod">
          <ac:chgData name="Ryu YongSang" userId="d5166170fdae3315" providerId="LiveId" clId="{95FDEAD7-8F70-48C1-BFFB-1E01F3E1C645}" dt="2020-11-30T12:34:56.087" v="695" actId="1582"/>
          <ac:spMkLst>
            <pc:docMk/>
            <pc:sldMk cId="3377340545" sldId="257"/>
            <ac:spMk id="7" creationId="{60544E94-EBC4-4CD5-9A7A-A5AB5AF84BA0}"/>
          </ac:spMkLst>
        </pc:spChg>
        <pc:spChg chg="add mod">
          <ac:chgData name="Ryu YongSang" userId="d5166170fdae3315" providerId="LiveId" clId="{95FDEAD7-8F70-48C1-BFFB-1E01F3E1C645}" dt="2020-11-30T12:35:09.422" v="699" actId="208"/>
          <ac:spMkLst>
            <pc:docMk/>
            <pc:sldMk cId="3377340545" sldId="257"/>
            <ac:spMk id="9" creationId="{E838183B-C49B-4821-BBB9-6D16E8323EF2}"/>
          </ac:spMkLst>
        </pc:spChg>
        <pc:spChg chg="add mod">
          <ac:chgData name="Ryu YongSang" userId="d5166170fdae3315" providerId="LiveId" clId="{95FDEAD7-8F70-48C1-BFFB-1E01F3E1C645}" dt="2020-11-30T12:40:15.135" v="1202" actId="20577"/>
          <ac:spMkLst>
            <pc:docMk/>
            <pc:sldMk cId="3377340545" sldId="257"/>
            <ac:spMk id="10" creationId="{04C1FC77-5312-44BA-BFAD-E62566E0F281}"/>
          </ac:spMkLst>
        </pc:spChg>
        <pc:picChg chg="add mod">
          <ac:chgData name="Ryu YongSang" userId="d5166170fdae3315" providerId="LiveId" clId="{95FDEAD7-8F70-48C1-BFFB-1E01F3E1C645}" dt="2020-11-30T12:25:34.441" v="111" actId="1076"/>
          <ac:picMkLst>
            <pc:docMk/>
            <pc:sldMk cId="3377340545" sldId="257"/>
            <ac:picMk id="3" creationId="{AF23ABA2-395C-4BA9-8492-DF81E5E23E5D}"/>
          </ac:picMkLst>
        </pc:picChg>
        <pc:picChg chg="add mod modCrop">
          <ac:chgData name="Ryu YongSang" userId="d5166170fdae3315" providerId="LiveId" clId="{95FDEAD7-8F70-48C1-BFFB-1E01F3E1C645}" dt="2020-11-30T12:34:37.710" v="691" actId="1076"/>
          <ac:picMkLst>
            <pc:docMk/>
            <pc:sldMk cId="3377340545" sldId="257"/>
            <ac:picMk id="5" creationId="{51C1D590-83EB-432E-8D6C-71D655EC36C3}"/>
          </ac:picMkLst>
        </pc:picChg>
        <pc:picChg chg="del">
          <ac:chgData name="Ryu YongSang" userId="d5166170fdae3315" providerId="LiveId" clId="{95FDEAD7-8F70-48C1-BFFB-1E01F3E1C645}" dt="2020-11-30T12:17:45.894" v="18" actId="478"/>
          <ac:picMkLst>
            <pc:docMk/>
            <pc:sldMk cId="3377340545" sldId="257"/>
            <ac:picMk id="1026" creationId="{9CDB189B-CE8F-4409-B676-E66912C30876}"/>
          </ac:picMkLst>
        </pc:picChg>
      </pc:sldChg>
      <pc:sldChg chg="addSp delSp modSp mod">
        <pc:chgData name="Ryu YongSang" userId="d5166170fdae3315" providerId="LiveId" clId="{95FDEAD7-8F70-48C1-BFFB-1E01F3E1C645}" dt="2020-11-30T14:22:12.832" v="2318" actId="20577"/>
        <pc:sldMkLst>
          <pc:docMk/>
          <pc:sldMk cId="3585134577" sldId="258"/>
        </pc:sldMkLst>
        <pc:spChg chg="mod">
          <ac:chgData name="Ryu YongSang" userId="d5166170fdae3315" providerId="LiveId" clId="{95FDEAD7-8F70-48C1-BFFB-1E01F3E1C645}" dt="2020-11-30T14:22:12.832" v="2318" actId="20577"/>
          <ac:spMkLst>
            <pc:docMk/>
            <pc:sldMk cId="3585134577" sldId="258"/>
            <ac:spMk id="2" creationId="{712E90BB-8215-40D7-A825-C79733E201FD}"/>
          </ac:spMkLst>
        </pc:spChg>
        <pc:spChg chg="del">
          <ac:chgData name="Ryu YongSang" userId="d5166170fdae3315" providerId="LiveId" clId="{95FDEAD7-8F70-48C1-BFFB-1E01F3E1C645}" dt="2020-11-30T12:36:19.915" v="835" actId="478"/>
          <ac:spMkLst>
            <pc:docMk/>
            <pc:sldMk cId="3585134577" sldId="258"/>
            <ac:spMk id="11" creationId="{E44C6708-400F-4284-8FA3-B56FE39226B9}"/>
          </ac:spMkLst>
        </pc:spChg>
        <pc:picChg chg="add mod modCrop">
          <ac:chgData name="Ryu YongSang" userId="d5166170fdae3315" providerId="LiveId" clId="{95FDEAD7-8F70-48C1-BFFB-1E01F3E1C645}" dt="2020-11-30T12:38:05.101" v="971" actId="1076"/>
          <ac:picMkLst>
            <pc:docMk/>
            <pc:sldMk cId="3585134577" sldId="258"/>
            <ac:picMk id="3" creationId="{B7D1C505-538B-41B5-BCD5-BB2B1950086D}"/>
          </ac:picMkLst>
        </pc:picChg>
        <pc:picChg chg="add mod">
          <ac:chgData name="Ryu YongSang" userId="d5166170fdae3315" providerId="LiveId" clId="{95FDEAD7-8F70-48C1-BFFB-1E01F3E1C645}" dt="2020-11-30T12:38:11.654" v="975" actId="1076"/>
          <ac:picMkLst>
            <pc:docMk/>
            <pc:sldMk cId="3585134577" sldId="258"/>
            <ac:picMk id="4" creationId="{8EB0DE04-A83B-4E00-9F58-D90198E1D154}"/>
          </ac:picMkLst>
        </pc:picChg>
      </pc:sldChg>
      <pc:sldChg chg="modSp mod">
        <pc:chgData name="Ryu YongSang" userId="d5166170fdae3315" providerId="LiveId" clId="{95FDEAD7-8F70-48C1-BFFB-1E01F3E1C645}" dt="2020-11-30T14:27:41.156" v="2426" actId="20577"/>
        <pc:sldMkLst>
          <pc:docMk/>
          <pc:sldMk cId="310984140" sldId="259"/>
        </pc:sldMkLst>
        <pc:spChg chg="mod">
          <ac:chgData name="Ryu YongSang" userId="d5166170fdae3315" providerId="LiveId" clId="{95FDEAD7-8F70-48C1-BFFB-1E01F3E1C645}" dt="2020-11-30T14:27:41.156" v="2426" actId="20577"/>
          <ac:spMkLst>
            <pc:docMk/>
            <pc:sldMk cId="310984140" sldId="259"/>
            <ac:spMk id="2" creationId="{712E90BB-8215-40D7-A825-C79733E201FD}"/>
          </ac:spMkLst>
        </pc:spChg>
      </pc:sldChg>
      <pc:sldChg chg="del">
        <pc:chgData name="Ryu YongSang" userId="d5166170fdae3315" providerId="LiveId" clId="{95FDEAD7-8F70-48C1-BFFB-1E01F3E1C645}" dt="2020-11-30T12:38:41.913" v="995" actId="47"/>
        <pc:sldMkLst>
          <pc:docMk/>
          <pc:sldMk cId="2079197171" sldId="260"/>
        </pc:sldMkLst>
      </pc:sldChg>
      <pc:sldChg chg="addSp delSp modSp add mod">
        <pc:chgData name="Ryu YongSang" userId="d5166170fdae3315" providerId="LiveId" clId="{95FDEAD7-8F70-48C1-BFFB-1E01F3E1C645}" dt="2020-11-30T14:05:30.866" v="1996" actId="20577"/>
        <pc:sldMkLst>
          <pc:docMk/>
          <pc:sldMk cId="2939567565" sldId="260"/>
        </pc:sldMkLst>
        <pc:spChg chg="mod">
          <ac:chgData name="Ryu YongSang" userId="d5166170fdae3315" providerId="LiveId" clId="{95FDEAD7-8F70-48C1-BFFB-1E01F3E1C645}" dt="2020-11-30T14:05:30.866" v="1996" actId="20577"/>
          <ac:spMkLst>
            <pc:docMk/>
            <pc:sldMk cId="2939567565" sldId="260"/>
            <ac:spMk id="2" creationId="{712E90BB-8215-40D7-A825-C79733E201FD}"/>
          </ac:spMkLst>
        </pc:spChg>
        <pc:picChg chg="del">
          <ac:chgData name="Ryu YongSang" userId="d5166170fdae3315" providerId="LiveId" clId="{95FDEAD7-8F70-48C1-BFFB-1E01F3E1C645}" dt="2020-11-30T14:02:09.710" v="1605" actId="478"/>
          <ac:picMkLst>
            <pc:docMk/>
            <pc:sldMk cId="2939567565" sldId="260"/>
            <ac:picMk id="3" creationId="{B7D1C505-538B-41B5-BCD5-BB2B1950086D}"/>
          </ac:picMkLst>
        </pc:picChg>
        <pc:picChg chg="del">
          <ac:chgData name="Ryu YongSang" userId="d5166170fdae3315" providerId="LiveId" clId="{95FDEAD7-8F70-48C1-BFFB-1E01F3E1C645}" dt="2020-11-30T14:02:10.208" v="1606" actId="478"/>
          <ac:picMkLst>
            <pc:docMk/>
            <pc:sldMk cId="2939567565" sldId="260"/>
            <ac:picMk id="4" creationId="{8EB0DE04-A83B-4E00-9F58-D90198E1D154}"/>
          </ac:picMkLst>
        </pc:picChg>
        <pc:picChg chg="add mod">
          <ac:chgData name="Ryu YongSang" userId="d5166170fdae3315" providerId="LiveId" clId="{95FDEAD7-8F70-48C1-BFFB-1E01F3E1C645}" dt="2020-11-30T14:04:29.064" v="1840" actId="1076"/>
          <ac:picMkLst>
            <pc:docMk/>
            <pc:sldMk cId="2939567565" sldId="260"/>
            <ac:picMk id="5" creationId="{5A397BE7-FB22-4038-B488-10120062B479}"/>
          </ac:picMkLst>
        </pc:picChg>
        <pc:picChg chg="add mod">
          <ac:chgData name="Ryu YongSang" userId="d5166170fdae3315" providerId="LiveId" clId="{95FDEAD7-8F70-48C1-BFFB-1E01F3E1C645}" dt="2020-11-30T14:04:29.064" v="1840" actId="1076"/>
          <ac:picMkLst>
            <pc:docMk/>
            <pc:sldMk cId="2939567565" sldId="260"/>
            <ac:picMk id="6" creationId="{A2D75449-3297-4853-BE48-8FCF03546FDF}"/>
          </ac:picMkLst>
        </pc:picChg>
      </pc:sldChg>
      <pc:sldChg chg="modSp add del mod">
        <pc:chgData name="Ryu YongSang" userId="d5166170fdae3315" providerId="LiveId" clId="{95FDEAD7-8F70-48C1-BFFB-1E01F3E1C645}" dt="2020-11-30T14:21:55.436" v="2316" actId="47"/>
        <pc:sldMkLst>
          <pc:docMk/>
          <pc:sldMk cId="3522384224" sldId="261"/>
        </pc:sldMkLst>
        <pc:spChg chg="mod">
          <ac:chgData name="Ryu YongSang" userId="d5166170fdae3315" providerId="LiveId" clId="{95FDEAD7-8F70-48C1-BFFB-1E01F3E1C645}" dt="2020-11-30T14:05:50.239" v="2000" actId="20577"/>
          <ac:spMkLst>
            <pc:docMk/>
            <pc:sldMk cId="3522384224" sldId="261"/>
            <ac:spMk id="2" creationId="{712E90BB-8215-40D7-A825-C79733E201FD}"/>
          </ac:spMkLst>
        </pc:spChg>
      </pc:sldChg>
      <pc:sldChg chg="del">
        <pc:chgData name="Ryu YongSang" userId="d5166170fdae3315" providerId="LiveId" clId="{95FDEAD7-8F70-48C1-BFFB-1E01F3E1C645}" dt="2020-11-30T12:38:41.183" v="994" actId="47"/>
        <pc:sldMkLst>
          <pc:docMk/>
          <pc:sldMk cId="3549948287" sldId="261"/>
        </pc:sldMkLst>
      </pc:sldChg>
      <pc:sldChg chg="addSp delSp modSp add mod">
        <pc:chgData name="Ryu YongSang" userId="d5166170fdae3315" providerId="LiveId" clId="{95FDEAD7-8F70-48C1-BFFB-1E01F3E1C645}" dt="2020-11-30T14:13:46.881" v="2157"/>
        <pc:sldMkLst>
          <pc:docMk/>
          <pc:sldMk cId="1853221558" sldId="262"/>
        </pc:sldMkLst>
        <pc:spChg chg="mod">
          <ac:chgData name="Ryu YongSang" userId="d5166170fdae3315" providerId="LiveId" clId="{95FDEAD7-8F70-48C1-BFFB-1E01F3E1C645}" dt="2020-11-30T14:08:53.700" v="2133" actId="20577"/>
          <ac:spMkLst>
            <pc:docMk/>
            <pc:sldMk cId="1853221558" sldId="262"/>
            <ac:spMk id="2" creationId="{712E90BB-8215-40D7-A825-C79733E201FD}"/>
          </ac:spMkLst>
        </pc:spChg>
        <pc:picChg chg="del">
          <ac:chgData name="Ryu YongSang" userId="d5166170fdae3315" providerId="LiveId" clId="{95FDEAD7-8F70-48C1-BFFB-1E01F3E1C645}" dt="2020-11-30T14:05:54.036" v="2002" actId="478"/>
          <ac:picMkLst>
            <pc:docMk/>
            <pc:sldMk cId="1853221558" sldId="262"/>
            <ac:picMk id="3" creationId="{B7D1C505-538B-41B5-BCD5-BB2B1950086D}"/>
          </ac:picMkLst>
        </pc:picChg>
        <pc:picChg chg="del">
          <ac:chgData name="Ryu YongSang" userId="d5166170fdae3315" providerId="LiveId" clId="{95FDEAD7-8F70-48C1-BFFB-1E01F3E1C645}" dt="2020-11-30T14:05:54.474" v="2003" actId="478"/>
          <ac:picMkLst>
            <pc:docMk/>
            <pc:sldMk cId="1853221558" sldId="262"/>
            <ac:picMk id="4" creationId="{8EB0DE04-A83B-4E00-9F58-D90198E1D154}"/>
          </ac:picMkLst>
        </pc:picChg>
        <pc:picChg chg="add mod">
          <ac:chgData name="Ryu YongSang" userId="d5166170fdae3315" providerId="LiveId" clId="{95FDEAD7-8F70-48C1-BFFB-1E01F3E1C645}" dt="2020-11-30T14:08:59.288" v="2152" actId="1035"/>
          <ac:picMkLst>
            <pc:docMk/>
            <pc:sldMk cId="1853221558" sldId="262"/>
            <ac:picMk id="5" creationId="{A85821A9-8F80-4C74-A0F4-A5EE7B0A74A4}"/>
          </ac:picMkLst>
        </pc:picChg>
        <pc:picChg chg="add del mod">
          <ac:chgData name="Ryu YongSang" userId="d5166170fdae3315" providerId="LiveId" clId="{95FDEAD7-8F70-48C1-BFFB-1E01F3E1C645}" dt="2020-11-30T14:13:46.719" v="2156" actId="478"/>
          <ac:picMkLst>
            <pc:docMk/>
            <pc:sldMk cId="1853221558" sldId="262"/>
            <ac:picMk id="6" creationId="{F6A94F04-6967-47EE-AEA9-410052D5BF97}"/>
          </ac:picMkLst>
        </pc:picChg>
        <pc:picChg chg="add del mod">
          <ac:chgData name="Ryu YongSang" userId="d5166170fdae3315" providerId="LiveId" clId="{95FDEAD7-8F70-48C1-BFFB-1E01F3E1C645}" dt="2020-11-30T14:13:45.610" v="2155" actId="21"/>
          <ac:picMkLst>
            <pc:docMk/>
            <pc:sldMk cId="1853221558" sldId="262"/>
            <ac:picMk id="7" creationId="{100518C8-FB7D-41E7-818C-00D1B70FDB6C}"/>
          </ac:picMkLst>
        </pc:picChg>
        <pc:picChg chg="add mod">
          <ac:chgData name="Ryu YongSang" userId="d5166170fdae3315" providerId="LiveId" clId="{95FDEAD7-8F70-48C1-BFFB-1E01F3E1C645}" dt="2020-11-30T14:13:46.881" v="2157"/>
          <ac:picMkLst>
            <pc:docMk/>
            <pc:sldMk cId="1853221558" sldId="262"/>
            <ac:picMk id="8" creationId="{3BA63784-7B6C-4B9A-B885-9749B5D158AF}"/>
          </ac:picMkLst>
        </pc:picChg>
      </pc:sldChg>
      <pc:sldChg chg="addSp delSp modSp add mod">
        <pc:chgData name="Ryu YongSang" userId="d5166170fdae3315" providerId="LiveId" clId="{95FDEAD7-8F70-48C1-BFFB-1E01F3E1C645}" dt="2020-11-30T14:21:27.759" v="2313" actId="20577"/>
        <pc:sldMkLst>
          <pc:docMk/>
          <pc:sldMk cId="591265750" sldId="263"/>
        </pc:sldMkLst>
        <pc:spChg chg="mod">
          <ac:chgData name="Ryu YongSang" userId="d5166170fdae3315" providerId="LiveId" clId="{95FDEAD7-8F70-48C1-BFFB-1E01F3E1C645}" dt="2020-11-30T14:21:27.759" v="2313" actId="20577"/>
          <ac:spMkLst>
            <pc:docMk/>
            <pc:sldMk cId="591265750" sldId="263"/>
            <ac:spMk id="4" creationId="{8AD4BDAE-4EB5-4EF0-BFB1-688A12A4D115}"/>
          </ac:spMkLst>
        </pc:spChg>
        <pc:spChg chg="mod">
          <ac:chgData name="Ryu YongSang" userId="d5166170fdae3315" providerId="LiveId" clId="{95FDEAD7-8F70-48C1-BFFB-1E01F3E1C645}" dt="2020-11-30T14:20:39.386" v="2300" actId="1076"/>
          <ac:spMkLst>
            <pc:docMk/>
            <pc:sldMk cId="591265750" sldId="263"/>
            <ac:spMk id="6" creationId="{9C8A4451-F505-462C-BB23-ED8173470EAA}"/>
          </ac:spMkLst>
        </pc:spChg>
        <pc:spChg chg="mod ord">
          <ac:chgData name="Ryu YongSang" userId="d5166170fdae3315" providerId="LiveId" clId="{95FDEAD7-8F70-48C1-BFFB-1E01F3E1C645}" dt="2020-11-30T14:18:11.831" v="2170" actId="14100"/>
          <ac:spMkLst>
            <pc:docMk/>
            <pc:sldMk cId="591265750" sldId="263"/>
            <ac:spMk id="7" creationId="{60544E94-EBC4-4CD5-9A7A-A5AB5AF84BA0}"/>
          </ac:spMkLst>
        </pc:spChg>
        <pc:spChg chg="del">
          <ac:chgData name="Ryu YongSang" userId="d5166170fdae3315" providerId="LiveId" clId="{95FDEAD7-8F70-48C1-BFFB-1E01F3E1C645}" dt="2020-11-30T14:16:37.384" v="2159" actId="478"/>
          <ac:spMkLst>
            <pc:docMk/>
            <pc:sldMk cId="591265750" sldId="263"/>
            <ac:spMk id="9" creationId="{E838183B-C49B-4821-BBB9-6D16E8323EF2}"/>
          </ac:spMkLst>
        </pc:spChg>
        <pc:spChg chg="del mod">
          <ac:chgData name="Ryu YongSang" userId="d5166170fdae3315" providerId="LiveId" clId="{95FDEAD7-8F70-48C1-BFFB-1E01F3E1C645}" dt="2020-11-30T14:16:39.870" v="2162" actId="478"/>
          <ac:spMkLst>
            <pc:docMk/>
            <pc:sldMk cId="591265750" sldId="263"/>
            <ac:spMk id="10" creationId="{04C1FC77-5312-44BA-BFAD-E62566E0F281}"/>
          </ac:spMkLst>
        </pc:spChg>
        <pc:spChg chg="add mod">
          <ac:chgData name="Ryu YongSang" userId="d5166170fdae3315" providerId="LiveId" clId="{95FDEAD7-8F70-48C1-BFFB-1E01F3E1C645}" dt="2020-11-30T14:18:48.449" v="2178" actId="571"/>
          <ac:spMkLst>
            <pc:docMk/>
            <pc:sldMk cId="591265750" sldId="263"/>
            <ac:spMk id="11" creationId="{4014B38A-F2F8-4507-B8F9-DD02B566F0D6}"/>
          </ac:spMkLst>
        </pc:spChg>
        <pc:picChg chg="add mod modCrop">
          <ac:chgData name="Ryu YongSang" userId="d5166170fdae3315" providerId="LiveId" clId="{95FDEAD7-8F70-48C1-BFFB-1E01F3E1C645}" dt="2020-11-30T14:17:04.424" v="2167" actId="1076"/>
          <ac:picMkLst>
            <pc:docMk/>
            <pc:sldMk cId="591265750" sldId="263"/>
            <ac:picMk id="2" creationId="{AFE30FF4-24EA-40A5-9469-2AD51E87111F}"/>
          </ac:picMkLst>
        </pc:picChg>
        <pc:picChg chg="del">
          <ac:chgData name="Ryu YongSang" userId="d5166170fdae3315" providerId="LiveId" clId="{95FDEAD7-8F70-48C1-BFFB-1E01F3E1C645}" dt="2020-11-30T14:16:54.684" v="2163" actId="478"/>
          <ac:picMkLst>
            <pc:docMk/>
            <pc:sldMk cId="591265750" sldId="263"/>
            <ac:picMk id="3" creationId="{AF23ABA2-395C-4BA9-8492-DF81E5E23E5D}"/>
          </ac:picMkLst>
        </pc:picChg>
        <pc:picChg chg="del">
          <ac:chgData name="Ryu YongSang" userId="d5166170fdae3315" providerId="LiveId" clId="{95FDEAD7-8F70-48C1-BFFB-1E01F3E1C645}" dt="2020-11-30T14:16:37.855" v="2160" actId="478"/>
          <ac:picMkLst>
            <pc:docMk/>
            <pc:sldMk cId="591265750" sldId="263"/>
            <ac:picMk id="5" creationId="{51C1D590-83EB-432E-8D6C-71D655EC36C3}"/>
          </ac:picMkLst>
        </pc:picChg>
        <pc:picChg chg="add mod modCrop">
          <ac:chgData name="Ryu YongSang" userId="d5166170fdae3315" providerId="LiveId" clId="{95FDEAD7-8F70-48C1-BFFB-1E01F3E1C645}" dt="2020-11-30T14:18:43.822" v="2177" actId="1076"/>
          <ac:picMkLst>
            <pc:docMk/>
            <pc:sldMk cId="591265750" sldId="263"/>
            <ac:picMk id="8" creationId="{45F361BD-1D5D-4863-9978-46470D415AAC}"/>
          </ac:picMkLst>
        </pc:picChg>
        <pc:picChg chg="add mod modCrop">
          <ac:chgData name="Ryu YongSang" userId="d5166170fdae3315" providerId="LiveId" clId="{95FDEAD7-8F70-48C1-BFFB-1E01F3E1C645}" dt="2020-11-30T14:19:28.110" v="2187" actId="732"/>
          <ac:picMkLst>
            <pc:docMk/>
            <pc:sldMk cId="591265750" sldId="263"/>
            <ac:picMk id="12" creationId="{76C8AA43-3079-4DEA-B89C-BC9AE19A7698}"/>
          </ac:picMkLst>
        </pc:picChg>
        <pc:picChg chg="add mod modCrop">
          <ac:chgData name="Ryu YongSang" userId="d5166170fdae3315" providerId="LiveId" clId="{95FDEAD7-8F70-48C1-BFFB-1E01F3E1C645}" dt="2020-11-30T14:20:51.817" v="2304" actId="1076"/>
          <ac:picMkLst>
            <pc:docMk/>
            <pc:sldMk cId="591265750" sldId="263"/>
            <ac:picMk id="13" creationId="{0F8A81C8-5B28-49FA-9483-6C6FA9A8548B}"/>
          </ac:picMkLst>
        </pc:picChg>
      </pc:sldChg>
      <pc:sldChg chg="addSp delSp modSp add mod ord setBg">
        <pc:chgData name="Ryu YongSang" userId="d5166170fdae3315" providerId="LiveId" clId="{95FDEAD7-8F70-48C1-BFFB-1E01F3E1C645}" dt="2020-11-30T14:23:40.895" v="2384"/>
        <pc:sldMkLst>
          <pc:docMk/>
          <pc:sldMk cId="3079839577" sldId="264"/>
        </pc:sldMkLst>
        <pc:spChg chg="mod">
          <ac:chgData name="Ryu YongSang" userId="d5166170fdae3315" providerId="LiveId" clId="{95FDEAD7-8F70-48C1-BFFB-1E01F3E1C645}" dt="2020-11-30T14:22:24.718" v="2319"/>
          <ac:spMkLst>
            <pc:docMk/>
            <pc:sldMk cId="3079839577" sldId="264"/>
            <ac:spMk id="4" creationId="{8AD4BDAE-4EB5-4EF0-BFB1-688A12A4D115}"/>
          </ac:spMkLst>
        </pc:spChg>
        <pc:spChg chg="mod">
          <ac:chgData name="Ryu YongSang" userId="d5166170fdae3315" providerId="LiveId" clId="{95FDEAD7-8F70-48C1-BFFB-1E01F3E1C645}" dt="2020-11-30T14:23:09.858" v="2375" actId="20577"/>
          <ac:spMkLst>
            <pc:docMk/>
            <pc:sldMk cId="3079839577" sldId="264"/>
            <ac:spMk id="6" creationId="{9C8A4451-F505-462C-BB23-ED8173470EAA}"/>
          </ac:spMkLst>
        </pc:spChg>
        <pc:picChg chg="add del mod modCrop">
          <ac:chgData name="Ryu YongSang" userId="d5166170fdae3315" providerId="LiveId" clId="{95FDEAD7-8F70-48C1-BFFB-1E01F3E1C645}" dt="2020-11-30T14:23:39.733" v="2382" actId="21"/>
          <ac:picMkLst>
            <pc:docMk/>
            <pc:sldMk cId="3079839577" sldId="264"/>
            <ac:picMk id="3" creationId="{04C4D3D6-2255-4177-885C-E2EC70AF5C91}"/>
          </ac:picMkLst>
        </pc:picChg>
        <pc:picChg chg="del">
          <ac:chgData name="Ryu YongSang" userId="d5166170fdae3315" providerId="LiveId" clId="{95FDEAD7-8F70-48C1-BFFB-1E01F3E1C645}" dt="2020-11-30T14:23:40.713" v="2383" actId="478"/>
          <ac:picMkLst>
            <pc:docMk/>
            <pc:sldMk cId="3079839577" sldId="264"/>
            <ac:picMk id="13" creationId="{0F8A81C8-5B28-49FA-9483-6C6FA9A8548B}"/>
          </ac:picMkLst>
        </pc:picChg>
        <pc:picChg chg="add mod">
          <ac:chgData name="Ryu YongSang" userId="d5166170fdae3315" providerId="LiveId" clId="{95FDEAD7-8F70-48C1-BFFB-1E01F3E1C645}" dt="2020-11-30T14:23:40.895" v="2384"/>
          <ac:picMkLst>
            <pc:docMk/>
            <pc:sldMk cId="3079839577" sldId="264"/>
            <ac:picMk id="14" creationId="{EE41FDDD-0523-4B22-ABCD-08B7C9B2DBBD}"/>
          </ac:picMkLst>
        </pc:picChg>
      </pc:sldChg>
      <pc:sldChg chg="addSp delSp modSp add mod">
        <pc:chgData name="Ryu YongSang" userId="d5166170fdae3315" providerId="LiveId" clId="{95FDEAD7-8F70-48C1-BFFB-1E01F3E1C645}" dt="2020-11-30T15:18:42.486" v="3146" actId="478"/>
        <pc:sldMkLst>
          <pc:docMk/>
          <pc:sldMk cId="576566330" sldId="265"/>
        </pc:sldMkLst>
        <pc:spChg chg="mod">
          <ac:chgData name="Ryu YongSang" userId="d5166170fdae3315" providerId="LiveId" clId="{95FDEAD7-8F70-48C1-BFFB-1E01F3E1C645}" dt="2020-11-30T15:12:18.251" v="2770"/>
          <ac:spMkLst>
            <pc:docMk/>
            <pc:sldMk cId="576566330" sldId="265"/>
            <ac:spMk id="2" creationId="{712E90BB-8215-40D7-A825-C79733E201FD}"/>
          </ac:spMkLst>
        </pc:spChg>
        <pc:spChg chg="add mod">
          <ac:chgData name="Ryu YongSang" userId="d5166170fdae3315" providerId="LiveId" clId="{95FDEAD7-8F70-48C1-BFFB-1E01F3E1C645}" dt="2020-11-30T15:13:31.120" v="2785" actId="14100"/>
          <ac:spMkLst>
            <pc:docMk/>
            <pc:sldMk cId="576566330" sldId="265"/>
            <ac:spMk id="9" creationId="{5F4C4B3D-B492-49DE-AE65-3AE31E4DFDAD}"/>
          </ac:spMkLst>
        </pc:spChg>
        <pc:picChg chg="add mod modCrop">
          <ac:chgData name="Ryu YongSang" userId="d5166170fdae3315" providerId="LiveId" clId="{95FDEAD7-8F70-48C1-BFFB-1E01F3E1C645}" dt="2020-11-30T14:44:18.408" v="2632" actId="14100"/>
          <ac:picMkLst>
            <pc:docMk/>
            <pc:sldMk cId="576566330" sldId="265"/>
            <ac:picMk id="3" creationId="{A053955B-E711-4D5F-9003-C32CB578CD54}"/>
          </ac:picMkLst>
        </pc:picChg>
        <pc:picChg chg="add del mod">
          <ac:chgData name="Ryu YongSang" userId="d5166170fdae3315" providerId="LiveId" clId="{95FDEAD7-8F70-48C1-BFFB-1E01F3E1C645}" dt="2020-11-30T15:12:00.774" v="2724" actId="478"/>
          <ac:picMkLst>
            <pc:docMk/>
            <pc:sldMk cId="576566330" sldId="265"/>
            <ac:picMk id="4" creationId="{C33ABAFA-D2CA-493E-91E5-C0FD4CB1C8D0}"/>
          </ac:picMkLst>
        </pc:picChg>
        <pc:picChg chg="add del mod">
          <ac:chgData name="Ryu YongSang" userId="d5166170fdae3315" providerId="LiveId" clId="{95FDEAD7-8F70-48C1-BFFB-1E01F3E1C645}" dt="2020-11-30T15:12:00.067" v="2723" actId="478"/>
          <ac:picMkLst>
            <pc:docMk/>
            <pc:sldMk cId="576566330" sldId="265"/>
            <ac:picMk id="5" creationId="{7FC48B66-5E17-46B9-B2E9-CFBB193E1C33}"/>
          </ac:picMkLst>
        </pc:picChg>
        <pc:picChg chg="add del mod">
          <ac:chgData name="Ryu YongSang" userId="d5166170fdae3315" providerId="LiveId" clId="{95FDEAD7-8F70-48C1-BFFB-1E01F3E1C645}" dt="2020-11-30T15:18:42.486" v="3146" actId="478"/>
          <ac:picMkLst>
            <pc:docMk/>
            <pc:sldMk cId="576566330" sldId="265"/>
            <ac:picMk id="6" creationId="{2F32A125-B2C5-4BC9-A0C8-1A878041C8E5}"/>
          </ac:picMkLst>
        </pc:picChg>
        <pc:picChg chg="add del">
          <ac:chgData name="Ryu YongSang" userId="d5166170fdae3315" providerId="LiveId" clId="{95FDEAD7-8F70-48C1-BFFB-1E01F3E1C645}" dt="2020-11-30T15:12:39.995" v="2776" actId="478"/>
          <ac:picMkLst>
            <pc:docMk/>
            <pc:sldMk cId="576566330" sldId="265"/>
            <ac:picMk id="7" creationId="{3520AE40-4079-463E-B059-8F005813FA8E}"/>
          </ac:picMkLst>
        </pc:picChg>
        <pc:picChg chg="add mod modCrop">
          <ac:chgData name="Ryu YongSang" userId="d5166170fdae3315" providerId="LiveId" clId="{95FDEAD7-8F70-48C1-BFFB-1E01F3E1C645}" dt="2020-11-30T15:13:15.441" v="2782" actId="1076"/>
          <ac:picMkLst>
            <pc:docMk/>
            <pc:sldMk cId="576566330" sldId="265"/>
            <ac:picMk id="8" creationId="{C0451F0F-4735-497B-968C-906159BD9623}"/>
          </ac:picMkLst>
        </pc:picChg>
      </pc:sldChg>
      <pc:sldChg chg="addSp delSp modSp add mod">
        <pc:chgData name="Ryu YongSang" userId="d5166170fdae3315" providerId="LiveId" clId="{95FDEAD7-8F70-48C1-BFFB-1E01F3E1C645}" dt="2020-11-30T15:16:28.097" v="3002" actId="478"/>
        <pc:sldMkLst>
          <pc:docMk/>
          <pc:sldMk cId="1922231665" sldId="266"/>
        </pc:sldMkLst>
        <pc:spChg chg="mod">
          <ac:chgData name="Ryu YongSang" userId="d5166170fdae3315" providerId="LiveId" clId="{95FDEAD7-8F70-48C1-BFFB-1E01F3E1C645}" dt="2020-11-30T15:14:49.400" v="2988" actId="20577"/>
          <ac:spMkLst>
            <pc:docMk/>
            <pc:sldMk cId="1922231665" sldId="266"/>
            <ac:spMk id="2" creationId="{712E90BB-8215-40D7-A825-C79733E201FD}"/>
          </ac:spMkLst>
        </pc:spChg>
        <pc:spChg chg="del">
          <ac:chgData name="Ryu YongSang" userId="d5166170fdae3315" providerId="LiveId" clId="{95FDEAD7-8F70-48C1-BFFB-1E01F3E1C645}" dt="2020-11-30T15:13:39.118" v="2790" actId="478"/>
          <ac:spMkLst>
            <pc:docMk/>
            <pc:sldMk cId="1922231665" sldId="266"/>
            <ac:spMk id="9" creationId="{5F4C4B3D-B492-49DE-AE65-3AE31E4DFDAD}"/>
          </ac:spMkLst>
        </pc:spChg>
        <pc:picChg chg="del">
          <ac:chgData name="Ryu YongSang" userId="d5166170fdae3315" providerId="LiveId" clId="{95FDEAD7-8F70-48C1-BFFB-1E01F3E1C645}" dt="2020-11-30T15:13:37.084" v="2788" actId="478"/>
          <ac:picMkLst>
            <pc:docMk/>
            <pc:sldMk cId="1922231665" sldId="266"/>
            <ac:picMk id="3" creationId="{A053955B-E711-4D5F-9003-C32CB578CD54}"/>
          </ac:picMkLst>
        </pc:picChg>
        <pc:picChg chg="add mod">
          <ac:chgData name="Ryu YongSang" userId="d5166170fdae3315" providerId="LiveId" clId="{95FDEAD7-8F70-48C1-BFFB-1E01F3E1C645}" dt="2020-11-30T15:15:47.993" v="2997" actId="14100"/>
          <ac:picMkLst>
            <pc:docMk/>
            <pc:sldMk cId="1922231665" sldId="266"/>
            <ac:picMk id="4" creationId="{89115921-4947-4728-89DB-FE0649AA173A}"/>
          </ac:picMkLst>
        </pc:picChg>
        <pc:picChg chg="add del mod">
          <ac:chgData name="Ryu YongSang" userId="d5166170fdae3315" providerId="LiveId" clId="{95FDEAD7-8F70-48C1-BFFB-1E01F3E1C645}" dt="2020-11-30T15:16:28.097" v="3002" actId="478"/>
          <ac:picMkLst>
            <pc:docMk/>
            <pc:sldMk cId="1922231665" sldId="266"/>
            <ac:picMk id="5" creationId="{F27354CD-C4EC-4674-A8A4-1453B5C26DA1}"/>
          </ac:picMkLst>
        </pc:picChg>
        <pc:picChg chg="mod">
          <ac:chgData name="Ryu YongSang" userId="d5166170fdae3315" providerId="LiveId" clId="{95FDEAD7-8F70-48C1-BFFB-1E01F3E1C645}" dt="2020-11-30T15:15:51.024" v="2998" actId="1076"/>
          <ac:picMkLst>
            <pc:docMk/>
            <pc:sldMk cId="1922231665" sldId="266"/>
            <ac:picMk id="6" creationId="{2F32A125-B2C5-4BC9-A0C8-1A878041C8E5}"/>
          </ac:picMkLst>
        </pc:picChg>
        <pc:picChg chg="del">
          <ac:chgData name="Ryu YongSang" userId="d5166170fdae3315" providerId="LiveId" clId="{95FDEAD7-8F70-48C1-BFFB-1E01F3E1C645}" dt="2020-11-30T15:13:37.600" v="2789" actId="478"/>
          <ac:picMkLst>
            <pc:docMk/>
            <pc:sldMk cId="1922231665" sldId="266"/>
            <ac:picMk id="8" creationId="{C0451F0F-4735-497B-968C-906159BD9623}"/>
          </ac:picMkLst>
        </pc:picChg>
      </pc:sldChg>
      <pc:sldChg chg="add del">
        <pc:chgData name="Ryu YongSang" userId="d5166170fdae3315" providerId="LiveId" clId="{95FDEAD7-8F70-48C1-BFFB-1E01F3E1C645}" dt="2020-11-30T15:15:19.686" v="2991" actId="47"/>
        <pc:sldMkLst>
          <pc:docMk/>
          <pc:sldMk cId="3385774501" sldId="267"/>
        </pc:sldMkLst>
      </pc:sldChg>
      <pc:sldChg chg="addSp delSp modSp add mod">
        <pc:chgData name="Ryu YongSang" userId="d5166170fdae3315" providerId="LiveId" clId="{95FDEAD7-8F70-48C1-BFFB-1E01F3E1C645}" dt="2020-11-30T15:18:16.341" v="3144" actId="14100"/>
        <pc:sldMkLst>
          <pc:docMk/>
          <pc:sldMk cId="3387164029" sldId="267"/>
        </pc:sldMkLst>
        <pc:spChg chg="mod">
          <ac:chgData name="Ryu YongSang" userId="d5166170fdae3315" providerId="LiveId" clId="{95FDEAD7-8F70-48C1-BFFB-1E01F3E1C645}" dt="2020-11-30T15:17:53.413" v="3141" actId="20577"/>
          <ac:spMkLst>
            <pc:docMk/>
            <pc:sldMk cId="3387164029" sldId="267"/>
            <ac:spMk id="2" creationId="{712E90BB-8215-40D7-A825-C79733E201FD}"/>
          </ac:spMkLst>
        </pc:spChg>
        <pc:picChg chg="add mod">
          <ac:chgData name="Ryu YongSang" userId="d5166170fdae3315" providerId="LiveId" clId="{95FDEAD7-8F70-48C1-BFFB-1E01F3E1C645}" dt="2020-11-30T15:18:16.341" v="3144" actId="14100"/>
          <ac:picMkLst>
            <pc:docMk/>
            <pc:sldMk cId="3387164029" sldId="267"/>
            <ac:picMk id="3" creationId="{83E55061-556A-4991-A653-5C62009F93BD}"/>
          </ac:picMkLst>
        </pc:picChg>
        <pc:picChg chg="del">
          <ac:chgData name="Ryu YongSang" userId="d5166170fdae3315" providerId="LiveId" clId="{95FDEAD7-8F70-48C1-BFFB-1E01F3E1C645}" dt="2020-11-30T15:16:35.945" v="3005" actId="478"/>
          <ac:picMkLst>
            <pc:docMk/>
            <pc:sldMk cId="3387164029" sldId="267"/>
            <ac:picMk id="4" creationId="{89115921-4947-4728-89DB-FE0649AA173A}"/>
          </ac:picMkLst>
        </pc:picChg>
        <pc:picChg chg="del mod">
          <ac:chgData name="Ryu YongSang" userId="d5166170fdae3315" providerId="LiveId" clId="{95FDEAD7-8F70-48C1-BFFB-1E01F3E1C645}" dt="2020-11-30T15:16:36.879" v="3006" actId="21"/>
          <ac:picMkLst>
            <pc:docMk/>
            <pc:sldMk cId="3387164029" sldId="267"/>
            <ac:picMk id="5" creationId="{F27354CD-C4EC-4674-A8A4-1453B5C26DA1}"/>
          </ac:picMkLst>
        </pc:picChg>
        <pc:picChg chg="del">
          <ac:chgData name="Ryu YongSang" userId="d5166170fdae3315" providerId="LiveId" clId="{95FDEAD7-8F70-48C1-BFFB-1E01F3E1C645}" dt="2020-11-30T15:16:37.853" v="3007" actId="478"/>
          <ac:picMkLst>
            <pc:docMk/>
            <pc:sldMk cId="3387164029" sldId="267"/>
            <ac:picMk id="6" creationId="{2F32A125-B2C5-4BC9-A0C8-1A878041C8E5}"/>
          </ac:picMkLst>
        </pc:picChg>
        <pc:picChg chg="add mod">
          <ac:chgData name="Ryu YongSang" userId="d5166170fdae3315" providerId="LiveId" clId="{95FDEAD7-8F70-48C1-BFFB-1E01F3E1C645}" dt="2020-11-30T15:16:38.040" v="3008"/>
          <ac:picMkLst>
            <pc:docMk/>
            <pc:sldMk cId="3387164029" sldId="267"/>
            <ac:picMk id="7" creationId="{DD01A8B9-F937-4825-92D7-5A342503365B}"/>
          </ac:picMkLst>
        </pc:picChg>
      </pc:sldChg>
      <pc:sldChg chg="add">
        <pc:chgData name="Ryu YongSang" userId="d5166170fdae3315" providerId="LiveId" clId="{95FDEAD7-8F70-48C1-BFFB-1E01F3E1C645}" dt="2020-11-30T15:18:33.102" v="3145"/>
        <pc:sldMkLst>
          <pc:docMk/>
          <pc:sldMk cId="2976028050" sldId="268"/>
        </pc:sldMkLst>
      </pc:sldChg>
      <pc:sldChg chg="addSp delSp modSp add mod">
        <pc:chgData name="Ryu YongSang" userId="d5166170fdae3315" providerId="LiveId" clId="{95FDEAD7-8F70-48C1-BFFB-1E01F3E1C645}" dt="2020-11-30T15:21:56.472" v="3294" actId="20577"/>
        <pc:sldMkLst>
          <pc:docMk/>
          <pc:sldMk cId="2137661066" sldId="269"/>
        </pc:sldMkLst>
        <pc:spChg chg="mod">
          <ac:chgData name="Ryu YongSang" userId="d5166170fdae3315" providerId="LiveId" clId="{95FDEAD7-8F70-48C1-BFFB-1E01F3E1C645}" dt="2020-11-30T15:21:56.472" v="3294" actId="20577"/>
          <ac:spMkLst>
            <pc:docMk/>
            <pc:sldMk cId="2137661066" sldId="269"/>
            <ac:spMk id="2" creationId="{712E90BB-8215-40D7-A825-C79733E201FD}"/>
          </ac:spMkLst>
        </pc:spChg>
        <pc:spChg chg="mod">
          <ac:chgData name="Ryu YongSang" userId="d5166170fdae3315" providerId="LiveId" clId="{95FDEAD7-8F70-48C1-BFFB-1E01F3E1C645}" dt="2020-11-30T15:21:37.194" v="3289" actId="1036"/>
          <ac:spMkLst>
            <pc:docMk/>
            <pc:sldMk cId="2137661066" sldId="269"/>
            <ac:spMk id="9" creationId="{5F4C4B3D-B492-49DE-AE65-3AE31E4DFDAD}"/>
          </ac:spMkLst>
        </pc:spChg>
        <pc:spChg chg="add mod">
          <ac:chgData name="Ryu YongSang" userId="d5166170fdae3315" providerId="LiveId" clId="{95FDEAD7-8F70-48C1-BFFB-1E01F3E1C645}" dt="2020-11-30T15:21:41.957" v="3290" actId="571"/>
          <ac:spMkLst>
            <pc:docMk/>
            <pc:sldMk cId="2137661066" sldId="269"/>
            <ac:spMk id="10" creationId="{6F75AB30-F8E5-4E0B-BE1D-9E204DFE90AD}"/>
          </ac:spMkLst>
        </pc:spChg>
        <pc:picChg chg="del">
          <ac:chgData name="Ryu YongSang" userId="d5166170fdae3315" providerId="LiveId" clId="{95FDEAD7-8F70-48C1-BFFB-1E01F3E1C645}" dt="2020-11-30T15:18:47.279" v="3148" actId="478"/>
          <ac:picMkLst>
            <pc:docMk/>
            <pc:sldMk cId="2137661066" sldId="269"/>
            <ac:picMk id="3" creationId="{A053955B-E711-4D5F-9003-C32CB578CD54}"/>
          </ac:picMkLst>
        </pc:picChg>
        <pc:picChg chg="add mod ord">
          <ac:chgData name="Ryu YongSang" userId="d5166170fdae3315" providerId="LiveId" clId="{95FDEAD7-8F70-48C1-BFFB-1E01F3E1C645}" dt="2020-11-30T15:21:30.836" v="3285" actId="167"/>
          <ac:picMkLst>
            <pc:docMk/>
            <pc:sldMk cId="2137661066" sldId="269"/>
            <ac:picMk id="4" creationId="{27EA1F88-AC87-4F6F-88E5-AF093A3E418F}"/>
          </ac:picMkLst>
        </pc:picChg>
        <pc:picChg chg="add mod ord">
          <ac:chgData name="Ryu YongSang" userId="d5166170fdae3315" providerId="LiveId" clId="{95FDEAD7-8F70-48C1-BFFB-1E01F3E1C645}" dt="2020-11-30T15:21:30.836" v="3285" actId="167"/>
          <ac:picMkLst>
            <pc:docMk/>
            <pc:sldMk cId="2137661066" sldId="269"/>
            <ac:picMk id="5" creationId="{93D5475C-25C7-4760-8ED7-1D51549C1705}"/>
          </ac:picMkLst>
        </pc:picChg>
        <pc:picChg chg="del mod">
          <ac:chgData name="Ryu YongSang" userId="d5166170fdae3315" providerId="LiveId" clId="{95FDEAD7-8F70-48C1-BFFB-1E01F3E1C645}" dt="2020-11-30T15:20:25.491" v="3275" actId="478"/>
          <ac:picMkLst>
            <pc:docMk/>
            <pc:sldMk cId="2137661066" sldId="269"/>
            <ac:picMk id="8" creationId="{C0451F0F-4735-497B-968C-906159BD9623}"/>
          </ac:picMkLst>
        </pc:picChg>
      </pc:sldChg>
      <pc:sldChg chg="addSp delSp modSp add mod">
        <pc:chgData name="Ryu YongSang" userId="d5166170fdae3315" providerId="LiveId" clId="{95FDEAD7-8F70-48C1-BFFB-1E01F3E1C645}" dt="2020-11-30T15:24:09.438" v="3395" actId="1038"/>
        <pc:sldMkLst>
          <pc:docMk/>
          <pc:sldMk cId="3620885955" sldId="270"/>
        </pc:sldMkLst>
        <pc:spChg chg="mod">
          <ac:chgData name="Ryu YongSang" userId="d5166170fdae3315" providerId="LiveId" clId="{95FDEAD7-8F70-48C1-BFFB-1E01F3E1C645}" dt="2020-11-30T15:23:14.208" v="3383" actId="20577"/>
          <ac:spMkLst>
            <pc:docMk/>
            <pc:sldMk cId="3620885955" sldId="270"/>
            <ac:spMk id="2" creationId="{712E90BB-8215-40D7-A825-C79733E201FD}"/>
          </ac:spMkLst>
        </pc:spChg>
        <pc:picChg chg="add mod">
          <ac:chgData name="Ryu YongSang" userId="d5166170fdae3315" providerId="LiveId" clId="{95FDEAD7-8F70-48C1-BFFB-1E01F3E1C645}" dt="2020-11-30T15:24:09.438" v="3395" actId="1038"/>
          <ac:picMkLst>
            <pc:docMk/>
            <pc:sldMk cId="3620885955" sldId="270"/>
            <ac:picMk id="3" creationId="{4F5FBDAB-868E-4CF8-9BC9-D86F34F4A856}"/>
          </ac:picMkLst>
        </pc:picChg>
        <pc:picChg chg="del">
          <ac:chgData name="Ryu YongSang" userId="d5166170fdae3315" providerId="LiveId" clId="{95FDEAD7-8F70-48C1-BFFB-1E01F3E1C645}" dt="2020-11-30T15:23:19.906" v="3385" actId="478"/>
          <ac:picMkLst>
            <pc:docMk/>
            <pc:sldMk cId="3620885955" sldId="270"/>
            <ac:picMk id="4" creationId="{89115921-4947-4728-89DB-FE0649AA173A}"/>
          </ac:picMkLst>
        </pc:picChg>
        <pc:picChg chg="add mod">
          <ac:chgData name="Ryu YongSang" userId="d5166170fdae3315" providerId="LiveId" clId="{95FDEAD7-8F70-48C1-BFFB-1E01F3E1C645}" dt="2020-11-30T15:24:09.438" v="3395" actId="1038"/>
          <ac:picMkLst>
            <pc:docMk/>
            <pc:sldMk cId="3620885955" sldId="270"/>
            <ac:picMk id="5" creationId="{A7416EA5-51DB-4D39-86D6-411D87E6454F}"/>
          </ac:picMkLst>
        </pc:picChg>
        <pc:picChg chg="del">
          <ac:chgData name="Ryu YongSang" userId="d5166170fdae3315" providerId="LiveId" clId="{95FDEAD7-8F70-48C1-BFFB-1E01F3E1C645}" dt="2020-11-30T15:23:19.422" v="3384" actId="478"/>
          <ac:picMkLst>
            <pc:docMk/>
            <pc:sldMk cId="3620885955" sldId="270"/>
            <ac:picMk id="6" creationId="{2F32A125-B2C5-4BC9-A0C8-1A878041C8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AB58-6959-415C-A41A-70B38AC4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300BF-0608-488B-90D5-21ADC540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B1448-FC0B-485F-A668-5675F8E6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74E9E-057B-4ECD-91A0-6237F0A9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AAD44-A2E4-4547-8B24-9818E956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383B-8D82-4C6B-A7E1-79021981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33B45-8367-4B33-90F2-03BA74CE3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AA45A-AA76-434F-B8FD-CB97CDC5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6495F-7E04-42E7-B5D6-CED15B77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4C843-E2B0-45BD-841C-D97A5F2F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D299C0-0D8E-469C-9DD7-A87C1AE56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142FC1-1E6D-4795-9A6A-DD1B4C01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566EA-CFC8-4DFB-A2F2-82F25A2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AEA75-344A-401D-9C9B-2792EDA5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17BED-B75E-45EE-8635-DC48A561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FC6B-FC05-47E3-A373-1F3C6946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2E64E-B9A3-41FB-8D42-8700FBBC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05FD9-3F55-432B-A606-8AADC92A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F8D5B-98E3-4379-914A-C0AF0A2B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FB3ED-748E-4621-9624-B0327D7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26E65-B3AC-444A-873B-C4284197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15011-1217-421C-9634-F35A6448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411DD-3665-4B07-B6A0-24F40507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A496F-AABC-460B-9C43-4CBA80D6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A4953-7127-410B-92E8-57FF9747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1690-2195-4875-B062-092F9AF6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45B8F-9C79-4257-84D6-154CFB89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388B3-DA4C-432D-B36F-F089D08E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905C2-2C87-4A03-9F43-3286C7E9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B26FD-8A4D-4803-A513-5B08CABE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6ECE9-33C5-49D0-A041-09DF4FC0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0F491-5909-40A0-90AC-090ECD92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4A2DE-BCFE-4BC7-9782-4F083730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4F8E0-52B3-4BB0-B692-5077C737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AAC72-F489-4968-9354-434B861BD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04E2A8-58FB-4C29-895A-5254DF881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F421C1-1BF0-4C3B-8914-4EF1F40E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854857-3C22-4B2A-98C9-089003BF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BA202D-8E0B-4F66-BD58-65C678E6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DF23-2DAE-40A9-A27C-77EC16A4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824BD-9C19-4F79-B9ED-0BA12F57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DDEB61-DBE3-4989-A1C0-C613CD71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E5F9B6-1F41-43D7-9E8F-A07EFD0F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B0F0DE-7A3C-4194-A16F-6D202BB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719AA-8714-46EF-BF77-3D2FAD14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B835D-A009-411A-AB0A-1BC72723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650C5-E770-4D2F-9CE8-35FAD41D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93308-4D91-4E7D-AC22-6DB02895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8C71B-9C00-4AFD-BCA2-2D4760F52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5D048-BF69-442F-B772-1C85C5C1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82DF1-C2BD-4084-ADE7-2B79C54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3F9F0-A9A9-476B-8C9C-98748137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6D049-5449-4F6D-8F66-C72B2538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C4B3DB-7160-4765-A3E3-64C14ECA6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6476F8-A7CC-4969-BB37-3E74927A6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5B120-5B63-4B9F-A18E-86BD9E57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6681E-FE64-4317-AE55-3A92F51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8AE36-5E9D-4EB4-81C1-B2C39F5A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3D4C0-57E2-4461-95E9-BF4DF9A1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D055A-CD90-4FA8-A293-A3ABCF535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CF2A3-F62E-456A-BAD0-64E146CE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0BE3-87D5-4774-AB5B-31852E36ADA7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7C565-6D74-4731-A90E-41C6DC2F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51DF1-04C5-43BC-8515-A2016345C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74BB-21A2-4D94-8B50-A3D35772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forge.net/projects/opencvlibrary/files/4.5.0/opencv-4.5.0-vc14_vc15.exe/down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wnload.qt.io/official_releases/qt/5.12/5.12.1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263C0-5B7C-49C5-9375-C649F02F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10</a:t>
            </a:r>
            <a:br>
              <a:rPr lang="en-US" altLang="ko-KR" dirty="0"/>
            </a:br>
            <a:r>
              <a:rPr lang="en-US" altLang="ko-KR" dirty="0"/>
              <a:t>VS + OpenCV + Qt </a:t>
            </a:r>
            <a:br>
              <a:rPr lang="en-US" altLang="ko-KR" dirty="0"/>
            </a:br>
            <a:r>
              <a:rPr lang="ko-KR" altLang="en-US" dirty="0"/>
              <a:t>설치하기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9EFA8-3FE8-4EAB-A24A-8AD8604B6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7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90798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1F1F1"/>
                </a:highlight>
              </a:rPr>
              <a:t>이제 프로젝트에 다운받고 설치한 내용들을 링크할 것이다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r>
              <a:rPr lang="ko-KR" altLang="en-US" dirty="0">
                <a:highlight>
                  <a:srgbClr val="F1F1F1"/>
                </a:highlight>
              </a:rPr>
              <a:t>여기서 삐끗하면 답도 없으니 잘 </a:t>
            </a:r>
            <a:r>
              <a:rPr lang="ko-KR" altLang="en-US" dirty="0" err="1">
                <a:highlight>
                  <a:srgbClr val="F1F1F1"/>
                </a:highlight>
              </a:rPr>
              <a:t>쫒아오길</a:t>
            </a:r>
            <a:r>
              <a:rPr lang="ko-KR" altLang="en-US" dirty="0">
                <a:highlight>
                  <a:srgbClr val="F1F1F1"/>
                </a:highlight>
              </a:rPr>
              <a:t> 바란다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en-US" altLang="ko-KR" dirty="0">
                <a:highlight>
                  <a:srgbClr val="F1F1F1"/>
                </a:highlight>
              </a:rPr>
              <a:t>VC++ </a:t>
            </a:r>
            <a:r>
              <a:rPr lang="ko-KR" altLang="en-US" dirty="0">
                <a:highlight>
                  <a:srgbClr val="F1F1F1"/>
                </a:highlight>
              </a:rPr>
              <a:t>디렉터리</a:t>
            </a:r>
            <a:r>
              <a:rPr lang="en-US" altLang="ko-KR" dirty="0">
                <a:highlight>
                  <a:srgbClr val="F1F1F1"/>
                </a:highlight>
              </a:rPr>
              <a:t>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포함 디렉터리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[OpenCV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설치경로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\build\include]</a:t>
            </a:r>
          </a:p>
          <a:p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                     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라이브러리 디렉터리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[OpenCV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설치경로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\build\x64\vc15\lib]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32A125-B2C5-4BC9-A0C8-1A878041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825851"/>
            <a:ext cx="5740400" cy="40760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115921-4947-4728-89DB-FE0649AA1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825851"/>
            <a:ext cx="5740400" cy="40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93010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1F1F1"/>
                </a:highlight>
              </a:rPr>
              <a:t>이제 프로젝트에 다운받고 설치한 내용들을 링크할 것이다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r>
              <a:rPr lang="ko-KR" altLang="en-US" dirty="0">
                <a:highlight>
                  <a:srgbClr val="F1F1F1"/>
                </a:highlight>
              </a:rPr>
              <a:t>여기서 삐끗하면 답도 없으니 잘 </a:t>
            </a:r>
            <a:r>
              <a:rPr lang="ko-KR" altLang="en-US" dirty="0" err="1">
                <a:highlight>
                  <a:srgbClr val="F1F1F1"/>
                </a:highlight>
              </a:rPr>
              <a:t>쫒아오길</a:t>
            </a:r>
            <a:r>
              <a:rPr lang="ko-KR" altLang="en-US" dirty="0">
                <a:highlight>
                  <a:srgbClr val="F1F1F1"/>
                </a:highlight>
              </a:rPr>
              <a:t> 바란다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en-US" altLang="ko-KR" dirty="0">
                <a:highlight>
                  <a:srgbClr val="F1F1F1"/>
                </a:highlight>
              </a:rPr>
              <a:t>C/C++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추가 포함 디렉터리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[OpenCV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설치경로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\build\include]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ko-KR" altLang="en-US" dirty="0" err="1">
                <a:highlight>
                  <a:srgbClr val="F1F1F1"/>
                </a:highlight>
              </a:rPr>
              <a:t>링커</a:t>
            </a:r>
            <a:r>
              <a:rPr lang="ko-KR" altLang="en-US" dirty="0">
                <a:highlight>
                  <a:srgbClr val="F1F1F1"/>
                </a:highlight>
              </a:rPr>
              <a:t>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일반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추가 라이브러리 디렉터리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[OpenCV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 설치경로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\build\x64\vc15\lib]</a:t>
            </a:r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01A8B9-F937-4825-92D7-5A342503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825852"/>
            <a:ext cx="5737631" cy="40760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E55061-556A-4991-A653-5C62009F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16" y="1825853"/>
            <a:ext cx="5749984" cy="40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6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93010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1F1F1"/>
                </a:highlight>
              </a:rPr>
              <a:t>이제 프로젝트에 다운받고 설치한 내용들을 링크할 것이다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r>
              <a:rPr lang="ko-KR" altLang="en-US" dirty="0">
                <a:highlight>
                  <a:srgbClr val="F1F1F1"/>
                </a:highlight>
              </a:rPr>
              <a:t>여기서 삐끗하면 답도 없으니 잘 </a:t>
            </a:r>
            <a:r>
              <a:rPr lang="ko-KR" altLang="en-US" dirty="0" err="1">
                <a:highlight>
                  <a:srgbClr val="F1F1F1"/>
                </a:highlight>
              </a:rPr>
              <a:t>쫒아오길</a:t>
            </a:r>
            <a:r>
              <a:rPr lang="ko-KR" altLang="en-US" dirty="0">
                <a:highlight>
                  <a:srgbClr val="F1F1F1"/>
                </a:highlight>
              </a:rPr>
              <a:t> 바란다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en-US" altLang="ko-KR" dirty="0">
                <a:highlight>
                  <a:srgbClr val="F1F1F1"/>
                </a:highlight>
              </a:rPr>
              <a:t>C/C++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추가 포함 디렉터리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[OpenCV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설치경로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\build\include]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ko-KR" altLang="en-US" dirty="0" err="1">
                <a:highlight>
                  <a:srgbClr val="F1F1F1"/>
                </a:highlight>
              </a:rPr>
              <a:t>링커</a:t>
            </a:r>
            <a:r>
              <a:rPr lang="ko-KR" altLang="en-US" dirty="0">
                <a:highlight>
                  <a:srgbClr val="F1F1F1"/>
                </a:highlight>
              </a:rPr>
              <a:t>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일반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추가 라이브러리 디렉터리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[OpenCV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 설치경로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\build\x64\vc15\lib]</a:t>
            </a:r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01A8B9-F937-4825-92D7-5A342503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825852"/>
            <a:ext cx="5737631" cy="40760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E55061-556A-4991-A653-5C62009F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16" y="1825853"/>
            <a:ext cx="5749984" cy="40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2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EA1F88-AC87-4F6F-88E5-AF093A3E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2" y="2167465"/>
            <a:ext cx="5626085" cy="3983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D5475C-25C7-4760-8ED7-1D51549C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7465"/>
            <a:ext cx="5657212" cy="3983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776135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1F1F1"/>
                </a:highlight>
              </a:rPr>
              <a:t>이제 프로젝트에 다운받고 설치한 내용들을 링크할 것이다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r>
              <a:rPr lang="ko-KR" altLang="en-US" dirty="0">
                <a:highlight>
                  <a:srgbClr val="F1F1F1"/>
                </a:highlight>
              </a:rPr>
              <a:t>여기서 삐끗하면 답도 없으니 잘 </a:t>
            </a:r>
            <a:r>
              <a:rPr lang="ko-KR" altLang="en-US" dirty="0" err="1">
                <a:highlight>
                  <a:srgbClr val="F1F1F1"/>
                </a:highlight>
              </a:rPr>
              <a:t>쫒아오길</a:t>
            </a:r>
            <a:r>
              <a:rPr lang="ko-KR" altLang="en-US" dirty="0">
                <a:highlight>
                  <a:srgbClr val="F1F1F1"/>
                </a:highlight>
              </a:rPr>
              <a:t> 바란다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구성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Debug  </a:t>
            </a:r>
            <a:r>
              <a:rPr lang="ko-KR" altLang="en-US" dirty="0" err="1">
                <a:highlight>
                  <a:srgbClr val="F1F1F1"/>
                </a:highlight>
                <a:sym typeface="Wingdings" panose="05000000000000000000" pitchFamily="2" charset="2"/>
              </a:rPr>
              <a:t>링커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입력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추가 종속성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opencv_world450</a:t>
            </a:r>
            <a:r>
              <a:rPr lang="en-US" altLang="ko-KR" sz="2400" b="1" dirty="0">
                <a:highlight>
                  <a:srgbClr val="F1F1F1"/>
                </a:highlight>
                <a:sym typeface="Wingdings" panose="05000000000000000000" pitchFamily="2" charset="2"/>
              </a:rPr>
              <a:t>d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.lib</a:t>
            </a:r>
          </a:p>
          <a:p>
            <a:endParaRPr lang="en-US" altLang="ko-KR" dirty="0">
              <a:highlight>
                <a:srgbClr val="F1F1F1"/>
              </a:highlight>
              <a:sym typeface="Wingdings" panose="05000000000000000000" pitchFamily="2" charset="2"/>
            </a:endParaRPr>
          </a:p>
          <a:p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구성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Release  </a:t>
            </a:r>
            <a:r>
              <a:rPr lang="ko-KR" altLang="en-US" dirty="0" err="1">
                <a:highlight>
                  <a:srgbClr val="F1F1F1"/>
                </a:highlight>
                <a:sym typeface="Wingdings" panose="05000000000000000000" pitchFamily="2" charset="2"/>
              </a:rPr>
              <a:t>링커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입력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추가 종속성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opencv_world450.lib</a:t>
            </a:r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4C4B3D-B492-49DE-AE65-3AE31E4DFDAD}"/>
              </a:ext>
            </a:extLst>
          </p:cNvPr>
          <p:cNvSpPr/>
          <p:nvPr/>
        </p:nvSpPr>
        <p:spPr>
          <a:xfrm>
            <a:off x="198982" y="2218265"/>
            <a:ext cx="1595952" cy="55880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75AB30-F8E5-4E0B-BE1D-9E204DFE90AD}"/>
              </a:ext>
            </a:extLst>
          </p:cNvPr>
          <p:cNvSpPr/>
          <p:nvPr/>
        </p:nvSpPr>
        <p:spPr>
          <a:xfrm>
            <a:off x="6193681" y="2218265"/>
            <a:ext cx="1595952" cy="55880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6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60996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1F1F1"/>
                </a:highlight>
              </a:rPr>
              <a:t>Qt</a:t>
            </a:r>
            <a:r>
              <a:rPr lang="ko-KR" altLang="en-US" dirty="0">
                <a:highlight>
                  <a:srgbClr val="F1F1F1"/>
                </a:highlight>
              </a:rPr>
              <a:t> </a:t>
            </a:r>
            <a:r>
              <a:rPr lang="en-US" altLang="ko-KR" dirty="0">
                <a:highlight>
                  <a:srgbClr val="F1F1F1"/>
                </a:highlight>
              </a:rPr>
              <a:t>Project</a:t>
            </a:r>
            <a:r>
              <a:rPr lang="ko-KR" altLang="en-US" dirty="0">
                <a:highlight>
                  <a:srgbClr val="F1F1F1"/>
                </a:highlight>
              </a:rPr>
              <a:t> </a:t>
            </a:r>
            <a:r>
              <a:rPr lang="en-US" altLang="ko-KR" dirty="0">
                <a:highlight>
                  <a:srgbClr val="F1F1F1"/>
                </a:highlight>
              </a:rPr>
              <a:t>Settings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Qt Installation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MSVC#</a:t>
            </a:r>
          </a:p>
          <a:p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                           Qt Modules  core, </a:t>
            </a:r>
            <a:r>
              <a:rPr lang="en-US" altLang="ko-KR" dirty="0" err="1">
                <a:highlight>
                  <a:srgbClr val="F1F1F1"/>
                </a:highlight>
                <a:sym typeface="Wingdings" panose="05000000000000000000" pitchFamily="2" charset="2"/>
              </a:rPr>
              <a:t>gui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, widgets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FBDAB-868E-4CF8-9BC9-D86F34F4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365270"/>
            <a:ext cx="5722430" cy="4102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416EA5-51DB-4D39-86D6-411D87E6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30" y="1390630"/>
            <a:ext cx="5789586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8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4BDAE-4EB5-4EF0-BFB1-688A12A4D115}"/>
              </a:ext>
            </a:extLst>
          </p:cNvPr>
          <p:cNvSpPr txBox="1"/>
          <p:nvPr/>
        </p:nvSpPr>
        <p:spPr>
          <a:xfrm>
            <a:off x="0" y="0"/>
            <a:ext cx="319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OpenCV-4.5.0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en-US" altLang="ko-KR" dirty="0">
                <a:hlinkClick r:id="rId2"/>
              </a:rPr>
              <a:t>(</a:t>
            </a:r>
            <a:r>
              <a:rPr lang="ko-KR" altLang="en-US" dirty="0">
                <a:hlinkClick r:id="rId2"/>
              </a:rPr>
              <a:t>링크</a:t>
            </a:r>
            <a:r>
              <a:rPr lang="en-US" altLang="ko-KR" dirty="0">
                <a:hlinkClick r:id="rId2"/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23ABA2-395C-4BA9-8492-DF81E5E2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8" y="923330"/>
            <a:ext cx="4591050" cy="141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A4451-F505-462C-BB23-ED8173470EAA}"/>
              </a:ext>
            </a:extLst>
          </p:cNvPr>
          <p:cNvSpPr txBox="1"/>
          <p:nvPr/>
        </p:nvSpPr>
        <p:spPr>
          <a:xfrm>
            <a:off x="5384802" y="923330"/>
            <a:ext cx="5743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작업할 디스크에 압축을 푼다</a:t>
            </a:r>
            <a:r>
              <a:rPr lang="en-US" altLang="ko-KR" dirty="0"/>
              <a:t>. (1.23GB)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1) C:\OpenCV-4.5.0\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2) D:\OpenCV-4.5.0\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실제 이 경로는 지겹게 보게 될 경로이므로 가급적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   상위 폴더에 위치하는 것이 좋음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1D590-83EB-432E-8D6C-71D655EC3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800" b="34710"/>
          <a:stretch/>
        </p:blipFill>
        <p:spPr>
          <a:xfrm>
            <a:off x="0" y="2796712"/>
            <a:ext cx="7629525" cy="39427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544E94-EBC4-4CD5-9A7A-A5AB5AF84BA0}"/>
              </a:ext>
            </a:extLst>
          </p:cNvPr>
          <p:cNvSpPr/>
          <p:nvPr/>
        </p:nvSpPr>
        <p:spPr>
          <a:xfrm>
            <a:off x="1117600" y="4131733"/>
            <a:ext cx="2692400" cy="57573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38183B-C49B-4821-BBB9-6D16E8323EF2}"/>
              </a:ext>
            </a:extLst>
          </p:cNvPr>
          <p:cNvSpPr/>
          <p:nvPr/>
        </p:nvSpPr>
        <p:spPr>
          <a:xfrm>
            <a:off x="1604381" y="4876800"/>
            <a:ext cx="6025144" cy="116568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1FC77-5312-44BA-BFAD-E62566E0F281}"/>
              </a:ext>
            </a:extLst>
          </p:cNvPr>
          <p:cNvSpPr txBox="1"/>
          <p:nvPr/>
        </p:nvSpPr>
        <p:spPr>
          <a:xfrm>
            <a:off x="7924802" y="3303182"/>
            <a:ext cx="30508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경로 바로 아래에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Build, sources </a:t>
            </a:r>
            <a:r>
              <a:rPr lang="ko-KR" altLang="en-US" dirty="0"/>
              <a:t>등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파일이 바로 있는 것이 정상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OpenCV </a:t>
            </a:r>
            <a:r>
              <a:rPr lang="ko-KR" altLang="en-US" dirty="0"/>
              <a:t>설치 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34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4BDAE-4EB5-4EF0-BFB1-688A12A4D115}"/>
              </a:ext>
            </a:extLst>
          </p:cNvPr>
          <p:cNvSpPr txBox="1"/>
          <p:nvPr/>
        </p:nvSpPr>
        <p:spPr>
          <a:xfrm>
            <a:off x="0" y="0"/>
            <a:ext cx="225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OpenCV-4.5.0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A4451-F505-462C-BB23-ED8173470EAA}"/>
              </a:ext>
            </a:extLst>
          </p:cNvPr>
          <p:cNvSpPr txBox="1"/>
          <p:nvPr/>
        </p:nvSpPr>
        <p:spPr>
          <a:xfrm>
            <a:off x="338117" y="3591741"/>
            <a:ext cx="706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환경변수 </a:t>
            </a:r>
            <a:r>
              <a:rPr lang="en-US" altLang="ko-KR" dirty="0">
                <a:sym typeface="Wingdings" panose="05000000000000000000" pitchFamily="2" charset="2"/>
              </a:rPr>
              <a:t> Path </a:t>
            </a:r>
            <a:r>
              <a:rPr lang="ko-KR" altLang="en-US" dirty="0">
                <a:sym typeface="Wingdings" panose="05000000000000000000" pitchFamily="2" charset="2"/>
              </a:rPr>
              <a:t>편집</a:t>
            </a:r>
            <a:r>
              <a:rPr lang="en-US" altLang="ko-KR" dirty="0">
                <a:sym typeface="Wingdings" panose="05000000000000000000" pitchFamily="2" charset="2"/>
              </a:rPr>
              <a:t> [OpenCV </a:t>
            </a:r>
            <a:r>
              <a:rPr lang="ko-KR" altLang="en-US" dirty="0">
                <a:sym typeface="Wingdings" panose="05000000000000000000" pitchFamily="2" charset="2"/>
              </a:rPr>
              <a:t>설치 경로</a:t>
            </a:r>
            <a:r>
              <a:rPr lang="en-US" altLang="ko-KR" dirty="0">
                <a:sym typeface="Wingdings" panose="05000000000000000000" pitchFamily="2" charset="2"/>
              </a:rPr>
              <a:t>\build\x64\vc15\bin]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E30FF4-24EA-40A5-9469-2AD51E871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904" b="53996"/>
          <a:stretch/>
        </p:blipFill>
        <p:spPr>
          <a:xfrm>
            <a:off x="338117" y="602292"/>
            <a:ext cx="1558965" cy="28267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544E94-EBC4-4CD5-9A7A-A5AB5AF84BA0}"/>
              </a:ext>
            </a:extLst>
          </p:cNvPr>
          <p:cNvSpPr/>
          <p:nvPr/>
        </p:nvSpPr>
        <p:spPr>
          <a:xfrm>
            <a:off x="249749" y="2389789"/>
            <a:ext cx="1558965" cy="28786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361BD-1D5D-4863-9978-46470D415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75" t="57277"/>
          <a:stretch/>
        </p:blipFill>
        <p:spPr>
          <a:xfrm>
            <a:off x="2396651" y="602292"/>
            <a:ext cx="3386667" cy="26688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14B38A-F2F8-4507-B8F9-DD02B566F0D6}"/>
              </a:ext>
            </a:extLst>
          </p:cNvPr>
          <p:cNvSpPr/>
          <p:nvPr/>
        </p:nvSpPr>
        <p:spPr>
          <a:xfrm>
            <a:off x="3701913" y="2104111"/>
            <a:ext cx="1558965" cy="28786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C8AA43-3079-4DEA-B89C-BC9AE19A76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17" r="23372" b="14091"/>
          <a:stretch/>
        </p:blipFill>
        <p:spPr>
          <a:xfrm>
            <a:off x="6048508" y="602292"/>
            <a:ext cx="4707642" cy="26688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8A81C8-5B28-49FA-9483-6C6FA9A854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440"/>
          <a:stretch/>
        </p:blipFill>
        <p:spPr>
          <a:xfrm>
            <a:off x="5783318" y="4081565"/>
            <a:ext cx="5019675" cy="217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80858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Qt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VisualStudio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도구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확장 및 업데이트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온라인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검색</a:t>
            </a:r>
            <a:r>
              <a:rPr lang="en-US" altLang="ko-KR" dirty="0">
                <a:sym typeface="Wingdings" panose="05000000000000000000" pitchFamily="2" charset="2"/>
              </a:rPr>
              <a:t>(qt)  </a:t>
            </a:r>
            <a:r>
              <a:rPr lang="ko-KR" altLang="en-US" dirty="0">
                <a:sym typeface="Wingdings" panose="05000000000000000000" pitchFamily="2" charset="2"/>
              </a:rPr>
              <a:t>다운로드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1C505-538B-41B5-BCD5-BB2B19500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5" t="-182" r="53840" b="59497"/>
          <a:stretch/>
        </p:blipFill>
        <p:spPr>
          <a:xfrm>
            <a:off x="0" y="1092664"/>
            <a:ext cx="5232400" cy="43888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B0DE04-A83B-4E00-9F58-D90198E1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356" y="1092664"/>
            <a:ext cx="6324530" cy="43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3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783932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Qt </a:t>
            </a:r>
            <a:r>
              <a:rPr lang="ko-KR" altLang="en-US" dirty="0"/>
              <a:t>설치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(</a:t>
            </a:r>
            <a:r>
              <a:rPr lang="ko-KR" altLang="en-US" dirty="0">
                <a:sym typeface="Wingdings" panose="05000000000000000000" pitchFamily="2" charset="2"/>
                <a:hlinkClick r:id="rId2"/>
              </a:rPr>
              <a:t>링크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)</a:t>
            </a:r>
            <a:r>
              <a:rPr lang="en-US" altLang="ko-KR" dirty="0">
                <a:sym typeface="Wingdings" panose="05000000000000000000" pitchFamily="2" charset="2"/>
              </a:rPr>
              <a:t>  qt-opensource-windows-x86-5.12.1.exe </a:t>
            </a:r>
            <a:r>
              <a:rPr lang="ko-KR" altLang="en-US" dirty="0">
                <a:sym typeface="Wingdings" panose="05000000000000000000" pitchFamily="2" charset="2"/>
              </a:rPr>
              <a:t>다운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회원가입</a:t>
            </a:r>
            <a:r>
              <a:rPr lang="en-US" altLang="ko-KR" dirty="0">
                <a:sym typeface="Wingdings" panose="05000000000000000000" pitchFamily="2" charset="2"/>
              </a:rPr>
              <a:t>, Qt </a:t>
            </a:r>
            <a:r>
              <a:rPr lang="ko-KR" altLang="en-US" dirty="0">
                <a:sym typeface="Wingdings" panose="05000000000000000000" pitchFamily="2" charset="2"/>
              </a:rPr>
              <a:t>경로 지정 </a:t>
            </a:r>
            <a:r>
              <a:rPr lang="en-US" altLang="ko-KR" dirty="0">
                <a:sym typeface="Wingdings" panose="05000000000000000000" pitchFamily="2" charset="2"/>
              </a:rPr>
              <a:t>(C:\Qt or D:\Qt)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MSVC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32-bit,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64-bit</a:t>
            </a:r>
            <a:r>
              <a:rPr lang="ko-KR" altLang="en-US" dirty="0">
                <a:sym typeface="Wingdings" panose="05000000000000000000" pitchFamily="2" charset="2"/>
              </a:rPr>
              <a:t> 체크</a:t>
            </a:r>
            <a:r>
              <a:rPr lang="en-US" altLang="ko-KR" dirty="0">
                <a:sym typeface="Wingdings" panose="05000000000000000000" pitchFamily="2" charset="2"/>
              </a:rPr>
              <a:t>, MinGW </a:t>
            </a:r>
            <a:r>
              <a:rPr lang="ko-KR" altLang="en-US" dirty="0">
                <a:sym typeface="Wingdings" panose="05000000000000000000" pitchFamily="2" charset="2"/>
              </a:rPr>
              <a:t>체크 및 설치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97BE7-FB22-4038-B488-10120062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685"/>
            <a:ext cx="3443871" cy="38486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D75449-3297-4853-BE48-8FCF0354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871" y="1504685"/>
            <a:ext cx="3443871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4BDAE-4EB5-4EF0-BFB1-688A12A4D115}"/>
              </a:ext>
            </a:extLst>
          </p:cNvPr>
          <p:cNvSpPr txBox="1"/>
          <p:nvPr/>
        </p:nvSpPr>
        <p:spPr>
          <a:xfrm>
            <a:off x="0" y="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Qt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A4451-F505-462C-BB23-ED8173470EAA}"/>
              </a:ext>
            </a:extLst>
          </p:cNvPr>
          <p:cNvSpPr txBox="1"/>
          <p:nvPr/>
        </p:nvSpPr>
        <p:spPr>
          <a:xfrm>
            <a:off x="338117" y="3591741"/>
            <a:ext cx="680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환경변수 </a:t>
            </a:r>
            <a:r>
              <a:rPr lang="en-US" altLang="ko-KR" dirty="0">
                <a:sym typeface="Wingdings" panose="05000000000000000000" pitchFamily="2" charset="2"/>
              </a:rPr>
              <a:t> Path </a:t>
            </a:r>
            <a:r>
              <a:rPr lang="ko-KR" altLang="en-US" dirty="0">
                <a:sym typeface="Wingdings" panose="05000000000000000000" pitchFamily="2" charset="2"/>
              </a:rPr>
              <a:t>편집</a:t>
            </a:r>
            <a:r>
              <a:rPr lang="en-US" altLang="ko-KR" dirty="0">
                <a:sym typeface="Wingdings" panose="05000000000000000000" pitchFamily="2" charset="2"/>
              </a:rPr>
              <a:t> [Qt </a:t>
            </a:r>
            <a:r>
              <a:rPr lang="ko-KR" altLang="en-US" dirty="0">
                <a:sym typeface="Wingdings" panose="05000000000000000000" pitchFamily="2" charset="2"/>
              </a:rPr>
              <a:t>설치 경로</a:t>
            </a:r>
            <a:r>
              <a:rPr lang="en-US" altLang="ko-KR" dirty="0">
                <a:sym typeface="Wingdings" panose="05000000000000000000" pitchFamily="2" charset="2"/>
              </a:rPr>
              <a:t>\Tool\minGW730_64\bin]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E30FF4-24EA-40A5-9469-2AD51E871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904" b="53996"/>
          <a:stretch/>
        </p:blipFill>
        <p:spPr>
          <a:xfrm>
            <a:off x="338117" y="602292"/>
            <a:ext cx="1558965" cy="28267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544E94-EBC4-4CD5-9A7A-A5AB5AF84BA0}"/>
              </a:ext>
            </a:extLst>
          </p:cNvPr>
          <p:cNvSpPr/>
          <p:nvPr/>
        </p:nvSpPr>
        <p:spPr>
          <a:xfrm>
            <a:off x="249749" y="2389789"/>
            <a:ext cx="1558965" cy="28786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361BD-1D5D-4863-9978-46470D415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75" t="57277"/>
          <a:stretch/>
        </p:blipFill>
        <p:spPr>
          <a:xfrm>
            <a:off x="2396651" y="602292"/>
            <a:ext cx="3386667" cy="26688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14B38A-F2F8-4507-B8F9-DD02B566F0D6}"/>
              </a:ext>
            </a:extLst>
          </p:cNvPr>
          <p:cNvSpPr/>
          <p:nvPr/>
        </p:nvSpPr>
        <p:spPr>
          <a:xfrm>
            <a:off x="3701913" y="2104111"/>
            <a:ext cx="1558965" cy="28786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C8AA43-3079-4DEA-B89C-BC9AE19A76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17" r="23372" b="14091"/>
          <a:stretch/>
        </p:blipFill>
        <p:spPr>
          <a:xfrm>
            <a:off x="6048508" y="602292"/>
            <a:ext cx="4707642" cy="26688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41FDDD-0523-4B22-ABCD-08B7C9B2DB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440"/>
          <a:stretch/>
        </p:blipFill>
        <p:spPr>
          <a:xfrm>
            <a:off x="5783318" y="4081565"/>
            <a:ext cx="5019675" cy="217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3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1159965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Qt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VisualStudio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Qt vs Tools  Qt Options  Add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Version name : MSVC#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Path : [Qt </a:t>
            </a:r>
            <a:r>
              <a:rPr lang="ko-KR" altLang="en-US" dirty="0">
                <a:sym typeface="Wingdings" panose="05000000000000000000" pitchFamily="2" charset="2"/>
              </a:rPr>
              <a:t>설치경로</a:t>
            </a:r>
            <a:r>
              <a:rPr lang="en-US" altLang="ko-KR" dirty="0">
                <a:sym typeface="Wingdings" panose="05000000000000000000" pitchFamily="2" charset="2"/>
              </a:rPr>
              <a:t>\5.12.1\msvc2017_64]  ex) C:\Qt\5.12.1\msvc2017_64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Qt </a:t>
            </a:r>
            <a:r>
              <a:rPr lang="ko-KR" altLang="en-US" dirty="0">
                <a:sym typeface="Wingdings" panose="05000000000000000000" pitchFamily="2" charset="2"/>
              </a:rPr>
              <a:t>설치 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5821A9-8F80-4C74-A0F4-A5EE7B0A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5" y="1775778"/>
            <a:ext cx="5600700" cy="423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A63784-7B6C-4B9A-B885-9749B5D15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50" y="1775778"/>
            <a:ext cx="55530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9586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내용들이 정확하게 설치가 완료되었다면 재부팅</a:t>
            </a:r>
            <a:endParaRPr lang="en-US" altLang="ko-KR" dirty="0"/>
          </a:p>
          <a:p>
            <a:r>
              <a:rPr lang="ko-KR" altLang="en-US" dirty="0">
                <a:highlight>
                  <a:srgbClr val="F1F1F1"/>
                </a:highlight>
              </a:rPr>
              <a:t>조합만 제대로 이루어지면 환경 구성은 끝나게 된다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ko-KR" altLang="en-US" dirty="0">
                <a:highlight>
                  <a:srgbClr val="F1F1F1"/>
                </a:highlight>
              </a:rPr>
              <a:t>위 내용들을 병합하기 전에</a:t>
            </a:r>
            <a:r>
              <a:rPr lang="en-US" altLang="ko-KR" dirty="0">
                <a:highlight>
                  <a:srgbClr val="F1F1F1"/>
                </a:highlight>
              </a:rPr>
              <a:t>, </a:t>
            </a:r>
            <a:r>
              <a:rPr lang="ko-KR" altLang="en-US" dirty="0">
                <a:highlight>
                  <a:srgbClr val="F1F1F1"/>
                </a:highlight>
              </a:rPr>
              <a:t>우리의 프로젝트를 </a:t>
            </a:r>
            <a:r>
              <a:rPr lang="ko-KR" altLang="en-US" dirty="0" err="1">
                <a:highlight>
                  <a:srgbClr val="F1F1F1"/>
                </a:highlight>
              </a:rPr>
              <a:t>내려받기</a:t>
            </a:r>
            <a:r>
              <a:rPr lang="ko-KR" altLang="en-US" dirty="0">
                <a:highlight>
                  <a:srgbClr val="F1F1F1"/>
                </a:highlight>
              </a:rPr>
              <a:t> 위해서 </a:t>
            </a:r>
            <a:r>
              <a:rPr lang="en-US" altLang="ko-KR" dirty="0" err="1">
                <a:highlight>
                  <a:srgbClr val="F1F1F1"/>
                </a:highlight>
              </a:rPr>
              <a:t>Github</a:t>
            </a:r>
            <a:r>
              <a:rPr lang="ko-KR" altLang="en-US" dirty="0">
                <a:highlight>
                  <a:srgbClr val="F1F1F1"/>
                </a:highlight>
              </a:rPr>
              <a:t>를 </a:t>
            </a:r>
            <a:r>
              <a:rPr lang="ko-KR" altLang="en-US" dirty="0" err="1">
                <a:highlight>
                  <a:srgbClr val="F1F1F1"/>
                </a:highlight>
              </a:rPr>
              <a:t>설치해야한다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ko-KR" altLang="en-US" dirty="0">
                <a:highlight>
                  <a:srgbClr val="F1F1F1"/>
                </a:highlight>
              </a:rPr>
              <a:t>문서 제목과 맞지 않기 때문에 간단한 별첨 문서로 대체한다</a:t>
            </a:r>
            <a:r>
              <a:rPr lang="en-US" altLang="ko-KR" dirty="0">
                <a:highlight>
                  <a:srgbClr val="F1F1F1"/>
                </a:highlight>
              </a:rPr>
              <a:t>. (VisualStudio_GitHub.pptx )</a:t>
            </a:r>
          </a:p>
        </p:txBody>
      </p:sp>
    </p:spTree>
    <p:extLst>
      <p:ext uri="{BB962C8B-B14F-4D97-AF65-F5344CB8AC3E}">
        <p14:creationId xmlns:p14="http://schemas.microsoft.com/office/powerpoint/2010/main" val="31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E90BB-8215-40D7-A825-C79733E201FD}"/>
              </a:ext>
            </a:extLst>
          </p:cNvPr>
          <p:cNvSpPr txBox="1"/>
          <p:nvPr/>
        </p:nvSpPr>
        <p:spPr>
          <a:xfrm>
            <a:off x="0" y="0"/>
            <a:ext cx="76867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1F1F1"/>
                </a:highlight>
              </a:rPr>
              <a:t>이제 프로젝트에 다운받고 설치한 내용들을 링크할 것이다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r>
              <a:rPr lang="ko-KR" altLang="en-US" dirty="0">
                <a:highlight>
                  <a:srgbClr val="F1F1F1"/>
                </a:highlight>
              </a:rPr>
              <a:t>여기서 삐끗하면 답도 없으니 잘 </a:t>
            </a:r>
            <a:r>
              <a:rPr lang="ko-KR" altLang="en-US" dirty="0" err="1">
                <a:highlight>
                  <a:srgbClr val="F1F1F1"/>
                </a:highlight>
              </a:rPr>
              <a:t>쫒아오길</a:t>
            </a:r>
            <a:r>
              <a:rPr lang="ko-KR" altLang="en-US" dirty="0">
                <a:highlight>
                  <a:srgbClr val="F1F1F1"/>
                </a:highlight>
              </a:rPr>
              <a:t> 바란다</a:t>
            </a:r>
            <a:r>
              <a:rPr lang="en-US" altLang="ko-KR" dirty="0">
                <a:highlight>
                  <a:srgbClr val="F1F1F1"/>
                </a:highlight>
              </a:rPr>
              <a:t>.</a:t>
            </a:r>
          </a:p>
          <a:p>
            <a:endParaRPr lang="en-US" altLang="ko-KR" dirty="0">
              <a:highlight>
                <a:srgbClr val="F1F1F1"/>
              </a:highlight>
            </a:endParaRPr>
          </a:p>
          <a:p>
            <a:r>
              <a:rPr lang="ko-KR" altLang="en-US" dirty="0">
                <a:highlight>
                  <a:srgbClr val="F1F1F1"/>
                </a:highlight>
              </a:rPr>
              <a:t>솔루션 탐색기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프로젝트 선택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highlight>
                  <a:srgbClr val="F1F1F1"/>
                </a:highlight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속성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구성 </a:t>
            </a:r>
            <a:r>
              <a:rPr lang="en-US" altLang="ko-KR" dirty="0">
                <a:highlight>
                  <a:srgbClr val="F1F1F1"/>
                </a:highlight>
                <a:sym typeface="Wingdings" panose="05000000000000000000" pitchFamily="2" charset="2"/>
              </a:rPr>
              <a:t> </a:t>
            </a:r>
            <a:r>
              <a:rPr lang="ko-KR" altLang="en-US" dirty="0">
                <a:highlight>
                  <a:srgbClr val="F1F1F1"/>
                </a:highlight>
                <a:sym typeface="Wingdings" panose="05000000000000000000" pitchFamily="2" charset="2"/>
              </a:rPr>
              <a:t>모든 구성</a:t>
            </a:r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  <a:p>
            <a:endParaRPr lang="en-US" altLang="ko-KR" dirty="0">
              <a:highlight>
                <a:srgbClr val="F1F1F1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53955B-E711-4D5F-9003-C32CB578C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" t="12783" r="77590" b="19794"/>
          <a:stretch/>
        </p:blipFill>
        <p:spPr>
          <a:xfrm>
            <a:off x="0" y="2015067"/>
            <a:ext cx="2857382" cy="48429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451F0F-4735-497B-968C-906159BD9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0" t="21255" r="43611" b="23016"/>
          <a:stretch/>
        </p:blipFill>
        <p:spPr>
          <a:xfrm>
            <a:off x="3409420" y="2015067"/>
            <a:ext cx="5319217" cy="3693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4C4B3D-B492-49DE-AE65-3AE31E4DFDAD}"/>
              </a:ext>
            </a:extLst>
          </p:cNvPr>
          <p:cNvSpPr/>
          <p:nvPr/>
        </p:nvSpPr>
        <p:spPr>
          <a:xfrm>
            <a:off x="3416315" y="2167465"/>
            <a:ext cx="1595952" cy="81280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6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495</Words>
  <Application>Microsoft Office PowerPoint</Application>
  <PresentationFormat>와이드스크린</PresentationFormat>
  <Paragraphs>166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윈도우 10 VS + OpenCV + Qt  설치하기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10 아나콘다 &amp; 텐서플로 설치하기</dc:title>
  <dc:creator>Ryu YongSang</dc:creator>
  <cp:lastModifiedBy>Ryu YongSang</cp:lastModifiedBy>
  <cp:revision>2</cp:revision>
  <dcterms:created xsi:type="dcterms:W3CDTF">2020-03-17T14:44:37Z</dcterms:created>
  <dcterms:modified xsi:type="dcterms:W3CDTF">2020-11-30T15:24:14Z</dcterms:modified>
</cp:coreProperties>
</file>