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5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40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9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2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2A979F9-33B3-4E36-8570-9989D8569E6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EF308F6-6E14-4D74-A7E2-E100BAAEDC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anewyou.x10hos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anewyou.x10host.com/wp-admin/" TargetMode="External"/><Relationship Id="rId7" Type="http://schemas.openxmlformats.org/officeDocument/2006/relationships/hyperlink" Target="https://codecanyon.net/item/recipeomatic-automatic-recipe-post-generator-plugin-for-wordpress/20410628" TargetMode="External"/><Relationship Id="rId2" Type="http://schemas.openxmlformats.org/officeDocument/2006/relationships/hyperlink" Target="https://github.com/4krysta/IndividualProject4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pidapi.com/spoonacular/api/recipe-food-nutrition" TargetMode="External"/><Relationship Id="rId5" Type="http://schemas.openxmlformats.org/officeDocument/2006/relationships/hyperlink" Target="https://developer.edamam.com/" TargetMode="External"/><Relationship Id="rId4" Type="http://schemas.openxmlformats.org/officeDocument/2006/relationships/hyperlink" Target="https://clients.x10premium.com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br>
              <a:rPr lang="en-US" dirty="0" smtClean="0"/>
            </a:br>
            <a:r>
              <a:rPr lang="en-US" dirty="0" smtClean="0"/>
              <a:t>A </a:t>
            </a:r>
            <a:br>
              <a:rPr lang="en-US" dirty="0" smtClean="0"/>
            </a:br>
            <a:r>
              <a:rPr lang="en-US" dirty="0" smtClean="0"/>
              <a:t>New </a:t>
            </a:r>
            <a:br>
              <a:rPr lang="en-US" dirty="0" smtClean="0"/>
            </a:b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Project</a:t>
            </a:r>
          </a:p>
          <a:p>
            <a:r>
              <a:rPr lang="en-US" dirty="0" smtClean="0"/>
              <a:t>Krysta Valenzia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</a:t>
            </a:r>
            <a:r>
              <a:rPr lang="en-US" dirty="0"/>
              <a:t>what we </a:t>
            </a:r>
            <a:r>
              <a:rPr lang="en-US" dirty="0" smtClean="0"/>
              <a:t>do is revolved around food. </a:t>
            </a:r>
            <a:r>
              <a:rPr lang="en-US" dirty="0"/>
              <a:t>I </a:t>
            </a:r>
            <a:r>
              <a:rPr lang="en-US" dirty="0" smtClean="0"/>
              <a:t>was looking </a:t>
            </a:r>
            <a:r>
              <a:rPr lang="en-US" dirty="0"/>
              <a:t>to create a program that has a mixture of a few different key aspects of life that will make it easier on all the everyday people to create a better lifestyle for themselves. When I say “everyday people” I mean those that don’t feel up to cooking some night and just want to order </a:t>
            </a:r>
            <a:r>
              <a:rPr lang="en-US" dirty="0" smtClean="0"/>
              <a:t>out. Those </a:t>
            </a:r>
            <a:r>
              <a:rPr lang="en-US" dirty="0"/>
              <a:t>that need a little more motivation to work </a:t>
            </a:r>
            <a:r>
              <a:rPr lang="en-US" dirty="0" smtClean="0"/>
              <a:t>out, or those that just need to have a way to track what they are doing.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9" y="2129061"/>
            <a:ext cx="5683079" cy="2335847"/>
          </a:xfrm>
        </p:spPr>
        <p:txBody>
          <a:bodyPr/>
          <a:lstStyle/>
          <a:p>
            <a:r>
              <a:rPr lang="en-US" dirty="0" smtClean="0"/>
              <a:t>Separate admin login </a:t>
            </a:r>
          </a:p>
          <a:p>
            <a:r>
              <a:rPr lang="en-US" dirty="0" smtClean="0"/>
              <a:t>Registration and Login </a:t>
            </a:r>
            <a:r>
              <a:rPr lang="en-US" dirty="0"/>
              <a:t>o</a:t>
            </a:r>
            <a:r>
              <a:rPr lang="en-US" dirty="0" smtClean="0"/>
              <a:t>ptions available</a:t>
            </a:r>
          </a:p>
          <a:p>
            <a:pPr lvl="1"/>
            <a:r>
              <a:rPr lang="en-US" dirty="0"/>
              <a:t>Stored in database that is only accessed by admin </a:t>
            </a:r>
            <a:endParaRPr lang="en-US" dirty="0" smtClean="0"/>
          </a:p>
          <a:p>
            <a:r>
              <a:rPr lang="en-US" dirty="0" smtClean="0"/>
              <a:t>Account Information </a:t>
            </a:r>
          </a:p>
          <a:p>
            <a:pPr lvl="1"/>
            <a:r>
              <a:rPr lang="en-US" dirty="0" smtClean="0"/>
              <a:t>To change/edit/delete account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3" y="4316792"/>
            <a:ext cx="6593762" cy="23566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26510" y="2281461"/>
            <a:ext cx="3833685" cy="233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 SSL</a:t>
            </a:r>
          </a:p>
          <a:p>
            <a:pPr lvl="1"/>
            <a:r>
              <a:rPr lang="en-US" dirty="0" smtClean="0"/>
              <a:t>Prevents from hackers being able to access website by using extension like jpg </a:t>
            </a:r>
            <a:r>
              <a:rPr lang="en-US" dirty="0" err="1" smtClean="0"/>
              <a:t>png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Overall better safe space for user data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8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48151" y="2438400"/>
            <a:ext cx="4356120" cy="40530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Home </a:t>
            </a:r>
          </a:p>
          <a:p>
            <a:pPr lvl="1"/>
            <a:r>
              <a:rPr lang="en-US" dirty="0"/>
              <a:t>Healthy Take Out Options</a:t>
            </a:r>
          </a:p>
          <a:p>
            <a:pPr lvl="1"/>
            <a:r>
              <a:rPr lang="en-US" dirty="0"/>
              <a:t>Start Tracking</a:t>
            </a:r>
          </a:p>
          <a:p>
            <a:pPr lvl="1"/>
            <a:r>
              <a:rPr lang="en-US" dirty="0"/>
              <a:t>Registration &amp; </a:t>
            </a:r>
            <a:r>
              <a:rPr lang="en-US" dirty="0" smtClean="0"/>
              <a:t>Login</a:t>
            </a:r>
          </a:p>
          <a:p>
            <a:r>
              <a:rPr lang="en-US" dirty="0" smtClean="0"/>
              <a:t>Healthy Eating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MotoPress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Redirect to sight with API Plugin</a:t>
            </a:r>
          </a:p>
          <a:p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BMI Calculator Plugin</a:t>
            </a:r>
          </a:p>
          <a:p>
            <a:pPr lvl="1"/>
            <a:r>
              <a:rPr lang="en-US" dirty="0" smtClean="0"/>
              <a:t>Calorie Calculator Pro</a:t>
            </a:r>
          </a:p>
          <a:p>
            <a:pPr lvl="1"/>
            <a:r>
              <a:rPr lang="en-US" dirty="0" smtClean="0"/>
              <a:t>Protein Intake and Water Intake</a:t>
            </a:r>
          </a:p>
          <a:p>
            <a:r>
              <a:rPr lang="en-US" dirty="0" smtClean="0"/>
              <a:t>Fitness/Weight Tracking</a:t>
            </a:r>
            <a:endParaRPr lang="en-US" dirty="0"/>
          </a:p>
          <a:p>
            <a:pPr lvl="1"/>
            <a:r>
              <a:rPr lang="en-US" dirty="0" err="1" smtClean="0"/>
              <a:t>RapidAPI</a:t>
            </a:r>
            <a:r>
              <a:rPr lang="en-US" dirty="0" smtClean="0"/>
              <a:t> Fitbit</a:t>
            </a:r>
          </a:p>
          <a:p>
            <a:pPr lvl="1"/>
            <a:r>
              <a:rPr lang="en-US" dirty="0" err="1" smtClean="0"/>
              <a:t>Clearwise</a:t>
            </a:r>
            <a:r>
              <a:rPr lang="en-US" dirty="0" smtClean="0"/>
              <a:t> Fat Secret</a:t>
            </a:r>
          </a:p>
          <a:p>
            <a:pPr lvl="1"/>
            <a:r>
              <a:rPr lang="en-US" dirty="0" smtClean="0"/>
              <a:t>Fitness Tracker Plugin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9" y="3145425"/>
            <a:ext cx="6660891" cy="1866817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7348151" y="6301946"/>
            <a:ext cx="2163904" cy="37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Did not need about me page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53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10 Host Premium</a:t>
            </a:r>
          </a:p>
          <a:p>
            <a:r>
              <a:rPr lang="en-US" dirty="0" smtClean="0"/>
              <a:t>WordPress.org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err="1" smtClean="0"/>
              <a:t>EdamamAPI</a:t>
            </a:r>
            <a:r>
              <a:rPr lang="en-US" dirty="0" smtClean="0"/>
              <a:t> / </a:t>
            </a:r>
            <a:r>
              <a:rPr lang="en-US" dirty="0" err="1" smtClean="0"/>
              <a:t>RapidAPI</a:t>
            </a:r>
            <a:endParaRPr lang="en-US" dirty="0" smtClean="0"/>
          </a:p>
          <a:p>
            <a:pPr lvl="1"/>
            <a:r>
              <a:rPr lang="en-US" dirty="0" smtClean="0"/>
              <a:t>Downloadable Plug-Ins</a:t>
            </a:r>
          </a:p>
          <a:p>
            <a:r>
              <a:rPr lang="en-US" dirty="0" smtClean="0"/>
              <a:t>JavaScript/HTML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Set Backs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Issues</a:t>
            </a:r>
          </a:p>
          <a:p>
            <a:r>
              <a:rPr lang="en-US" dirty="0" smtClean="0"/>
              <a:t>API downloads</a:t>
            </a:r>
          </a:p>
        </p:txBody>
      </p:sp>
    </p:spTree>
    <p:extLst>
      <p:ext uri="{BB962C8B-B14F-4D97-AF65-F5344CB8AC3E}">
        <p14:creationId xmlns:p14="http://schemas.microsoft.com/office/powerpoint/2010/main" val="35415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700" y="1706965"/>
            <a:ext cx="6406311" cy="3470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183"/>
          <a:stretch/>
        </p:blipFill>
        <p:spPr>
          <a:xfrm>
            <a:off x="255374" y="3138617"/>
            <a:ext cx="6211149" cy="325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4879" t="23691" r="42091" b="27558"/>
          <a:stretch/>
        </p:blipFill>
        <p:spPr>
          <a:xfrm>
            <a:off x="3731742" y="226864"/>
            <a:ext cx="4135394" cy="33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http://startanewyou.x10host.com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github.com/4krysta/IndividualProject412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http://startanewyou.x10host.com/wp-admin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clients.x10premium.com/login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https://developer.edamam.com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rapidapi.com/spoonacular/api/recipe-food-nutrition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codecanyon.net/item/recipeomatic-automatic-recipe-post-generator-plugin-for-wordpress/20410628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317</TotalTime>
  <Words>255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Schoolbook</vt:lpstr>
      <vt:lpstr>Corbel</vt:lpstr>
      <vt:lpstr>Feathered</vt:lpstr>
      <vt:lpstr>Start  A  New  You</vt:lpstr>
      <vt:lpstr>Introduction to Website</vt:lpstr>
      <vt:lpstr>Login and Security</vt:lpstr>
      <vt:lpstr>Pages</vt:lpstr>
      <vt:lpstr>Tools Used </vt:lpstr>
      <vt:lpstr>Issues and Set Backs </vt:lpstr>
      <vt:lpstr>PowerPoint Presentation</vt:lpstr>
      <vt:lpstr>Link to Page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 A  New  You</dc:title>
  <dc:creator>scott carder</dc:creator>
  <cp:lastModifiedBy>scott carder</cp:lastModifiedBy>
  <cp:revision>13</cp:revision>
  <dcterms:created xsi:type="dcterms:W3CDTF">2019-11-26T17:02:09Z</dcterms:created>
  <dcterms:modified xsi:type="dcterms:W3CDTF">2019-11-26T22:19:34Z</dcterms:modified>
</cp:coreProperties>
</file>