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u" id="{D4C2C14D-D13D-4BD1-B132-B9A2D5C56903}">
          <p14:sldIdLst>
            <p14:sldId id="257"/>
          </p14:sldIdLst>
        </p14:section>
        <p14:section name="Levels" id="{1EEA4F8D-3D30-46B1-9705-8EDCC8D26168}">
          <p14:sldIdLst>
            <p14:sldId id="256"/>
            <p14:sldId id="260"/>
            <p14:sldId id="261"/>
            <p14:sldId id="262"/>
            <p14:sldId id="263"/>
            <p14:sldId id="264"/>
          </p14:sldIdLst>
        </p14:section>
        <p14:section name="Other" id="{C2E54DBB-DFE5-4063-BC46-D3E22621317E}">
          <p14:sldIdLst>
            <p14:sldId id="258"/>
            <p14:sldId id="2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os ." initials="t." lastIdx="1" clrIdx="0">
    <p:extLst>
      <p:ext uri="{19B8F6BF-5375-455C-9EA6-DF929625EA0E}">
        <p15:presenceInfo xmlns:p15="http://schemas.microsoft.com/office/powerpoint/2012/main" userId="b2aed27f844132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D82B8"/>
    <a:srgbClr val="36382E"/>
    <a:srgbClr val="F06449"/>
    <a:srgbClr val="EDE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os ." userId="b2aed27f84413233" providerId="LiveId" clId="{1A80B858-28B8-4D67-A9E8-01EF0E6BAC6B}"/>
    <pc:docChg chg="undo custSel addSld modSld">
      <pc:chgData name="tanos ." userId="b2aed27f84413233" providerId="LiveId" clId="{1A80B858-28B8-4D67-A9E8-01EF0E6BAC6B}" dt="2021-05-14T18:16:56.891" v="591" actId="14100"/>
      <pc:docMkLst>
        <pc:docMk/>
      </pc:docMkLst>
      <pc:sldChg chg="addSp modSp mod">
        <pc:chgData name="tanos ." userId="b2aed27f84413233" providerId="LiveId" clId="{1A80B858-28B8-4D67-A9E8-01EF0E6BAC6B}" dt="2021-05-14T17:50:28.586" v="241" actId="1036"/>
        <pc:sldMkLst>
          <pc:docMk/>
          <pc:sldMk cId="525183494" sldId="257"/>
        </pc:sldMkLst>
        <pc:spChg chg="add mod">
          <ac:chgData name="tanos ." userId="b2aed27f84413233" providerId="LiveId" clId="{1A80B858-28B8-4D67-A9E8-01EF0E6BAC6B}" dt="2021-05-14T17:50:28.586" v="241" actId="1036"/>
          <ac:spMkLst>
            <pc:docMk/>
            <pc:sldMk cId="525183494" sldId="257"/>
            <ac:spMk id="18" creationId="{98C368E8-C089-4C18-91F1-BC1C774D2335}"/>
          </ac:spMkLst>
        </pc:spChg>
      </pc:sldChg>
      <pc:sldChg chg="addSp delSp modSp mod modAnim">
        <pc:chgData name="tanos ." userId="b2aed27f84413233" providerId="LiveId" clId="{1A80B858-28B8-4D67-A9E8-01EF0E6BAC6B}" dt="2021-05-14T17:26:48.539" v="74" actId="1037"/>
        <pc:sldMkLst>
          <pc:docMk/>
          <pc:sldMk cId="973849143" sldId="261"/>
        </pc:sldMkLst>
        <pc:spChg chg="mod">
          <ac:chgData name="tanos ." userId="b2aed27f84413233" providerId="LiveId" clId="{1A80B858-28B8-4D67-A9E8-01EF0E6BAC6B}" dt="2021-05-14T17:25:26.851" v="38" actId="14100"/>
          <ac:spMkLst>
            <pc:docMk/>
            <pc:sldMk cId="973849143" sldId="261"/>
            <ac:spMk id="15" creationId="{9146AFEF-6113-4C5F-AF97-5C198ECF897E}"/>
          </ac:spMkLst>
        </pc:spChg>
        <pc:spChg chg="mod">
          <ac:chgData name="tanos ." userId="b2aed27f84413233" providerId="LiveId" clId="{1A80B858-28B8-4D67-A9E8-01EF0E6BAC6B}" dt="2021-05-14T17:26:27.586" v="58" actId="1076"/>
          <ac:spMkLst>
            <pc:docMk/>
            <pc:sldMk cId="973849143" sldId="261"/>
            <ac:spMk id="22" creationId="{5DC8517D-D2B9-494D-95C2-E5D3B49B89FB}"/>
          </ac:spMkLst>
        </pc:spChg>
        <pc:spChg chg="mod">
          <ac:chgData name="tanos ." userId="b2aed27f84413233" providerId="LiveId" clId="{1A80B858-28B8-4D67-A9E8-01EF0E6BAC6B}" dt="2021-05-14T17:15:10.987" v="5" actId="14100"/>
          <ac:spMkLst>
            <pc:docMk/>
            <pc:sldMk cId="973849143" sldId="261"/>
            <ac:spMk id="24" creationId="{410C7E24-8C50-481E-A99C-974D88824E3F}"/>
          </ac:spMkLst>
        </pc:spChg>
        <pc:spChg chg="mod">
          <ac:chgData name="tanos ." userId="b2aed27f84413233" providerId="LiveId" clId="{1A80B858-28B8-4D67-A9E8-01EF0E6BAC6B}" dt="2021-05-14T17:25:53.490" v="48" actId="1076"/>
          <ac:spMkLst>
            <pc:docMk/>
            <pc:sldMk cId="973849143" sldId="261"/>
            <ac:spMk id="25" creationId="{B8DFBC81-AAEE-4170-82F4-C39653337AEE}"/>
          </ac:spMkLst>
        </pc:spChg>
        <pc:spChg chg="add mod">
          <ac:chgData name="tanos ." userId="b2aed27f84413233" providerId="LiveId" clId="{1A80B858-28B8-4D67-A9E8-01EF0E6BAC6B}" dt="2021-05-14T17:13:52.947" v="2" actId="1076"/>
          <ac:spMkLst>
            <pc:docMk/>
            <pc:sldMk cId="973849143" sldId="261"/>
            <ac:spMk id="27" creationId="{32F5EEDF-01B0-4A9F-8FA3-075726949FD0}"/>
          </ac:spMkLst>
        </pc:spChg>
        <pc:spChg chg="add mod">
          <ac:chgData name="tanos ." userId="b2aed27f84413233" providerId="LiveId" clId="{1A80B858-28B8-4D67-A9E8-01EF0E6BAC6B}" dt="2021-05-14T17:22:50.994" v="36" actId="14100"/>
          <ac:spMkLst>
            <pc:docMk/>
            <pc:sldMk cId="973849143" sldId="261"/>
            <ac:spMk id="28" creationId="{86207F55-AFB0-4EF9-AB3D-2E6FB4C8AED0}"/>
          </ac:spMkLst>
        </pc:spChg>
        <pc:spChg chg="add mod">
          <ac:chgData name="tanos ." userId="b2aed27f84413233" providerId="LiveId" clId="{1A80B858-28B8-4D67-A9E8-01EF0E6BAC6B}" dt="2021-05-14T17:26:48.539" v="74" actId="1037"/>
          <ac:spMkLst>
            <pc:docMk/>
            <pc:sldMk cId="973849143" sldId="261"/>
            <ac:spMk id="29" creationId="{E084B607-41C7-422E-9F2E-2B18A6AA3FA7}"/>
          </ac:spMkLst>
        </pc:spChg>
        <pc:spChg chg="add mod">
          <ac:chgData name="tanos ." userId="b2aed27f84413233" providerId="LiveId" clId="{1A80B858-28B8-4D67-A9E8-01EF0E6BAC6B}" dt="2021-05-14T17:25:50.855" v="46" actId="1076"/>
          <ac:spMkLst>
            <pc:docMk/>
            <pc:sldMk cId="973849143" sldId="261"/>
            <ac:spMk id="30" creationId="{D5596E0D-567D-484B-8886-A24880378211}"/>
          </ac:spMkLst>
        </pc:spChg>
        <pc:spChg chg="add mod">
          <ac:chgData name="tanos ." userId="b2aed27f84413233" providerId="LiveId" clId="{1A80B858-28B8-4D67-A9E8-01EF0E6BAC6B}" dt="2021-05-14T17:26:42.599" v="70" actId="1035"/>
          <ac:spMkLst>
            <pc:docMk/>
            <pc:sldMk cId="973849143" sldId="261"/>
            <ac:spMk id="31" creationId="{65538F69-09E3-4890-A642-5AE6E3365AFA}"/>
          </ac:spMkLst>
        </pc:spChg>
        <pc:spChg chg="add del mod">
          <ac:chgData name="tanos ." userId="b2aed27f84413233" providerId="LiveId" clId="{1A80B858-28B8-4D67-A9E8-01EF0E6BAC6B}" dt="2021-05-14T17:26:07.700" v="54" actId="478"/>
          <ac:spMkLst>
            <pc:docMk/>
            <pc:sldMk cId="973849143" sldId="261"/>
            <ac:spMk id="32" creationId="{86153C69-723A-4446-A5AF-3AD2D9695BB9}"/>
          </ac:spMkLst>
        </pc:spChg>
        <pc:spChg chg="add mod">
          <ac:chgData name="tanos ." userId="b2aed27f84413233" providerId="LiveId" clId="{1A80B858-28B8-4D67-A9E8-01EF0E6BAC6B}" dt="2021-05-14T17:26:33.835" v="61" actId="14100"/>
          <ac:spMkLst>
            <pc:docMk/>
            <pc:sldMk cId="973849143" sldId="261"/>
            <ac:spMk id="33" creationId="{6B5BB1CB-47DD-481E-84C3-38F3E70D7CC8}"/>
          </ac:spMkLst>
        </pc:spChg>
      </pc:sldChg>
      <pc:sldChg chg="addSp delSp modSp add mod delAnim modAnim">
        <pc:chgData name="tanos ." userId="b2aed27f84413233" providerId="LiveId" clId="{1A80B858-28B8-4D67-A9E8-01EF0E6BAC6B}" dt="2021-05-14T17:46:58.173" v="202" actId="1076"/>
        <pc:sldMkLst>
          <pc:docMk/>
          <pc:sldMk cId="1139312008" sldId="262"/>
        </pc:sldMkLst>
        <pc:spChg chg="mod">
          <ac:chgData name="tanos ." userId="b2aed27f84413233" providerId="LiveId" clId="{1A80B858-28B8-4D67-A9E8-01EF0E6BAC6B}" dt="2021-05-14T17:29:28.206" v="85" actId="20577"/>
          <ac:spMkLst>
            <pc:docMk/>
            <pc:sldMk cId="1139312008" sldId="262"/>
            <ac:spMk id="7" creationId="{100860BE-E548-4319-8FD2-12D2D4F5B71E}"/>
          </ac:spMkLst>
        </pc:spChg>
        <pc:spChg chg="del">
          <ac:chgData name="tanos ." userId="b2aed27f84413233" providerId="LiveId" clId="{1A80B858-28B8-4D67-A9E8-01EF0E6BAC6B}" dt="2021-05-14T17:30:06.239" v="92" actId="478"/>
          <ac:spMkLst>
            <pc:docMk/>
            <pc:sldMk cId="1139312008" sldId="262"/>
            <ac:spMk id="12" creationId="{53270411-2F6F-419C-89DC-757E7ECA82F1}"/>
          </ac:spMkLst>
        </pc:spChg>
        <pc:spChg chg="ord">
          <ac:chgData name="tanos ." userId="b2aed27f84413233" providerId="LiveId" clId="{1A80B858-28B8-4D67-A9E8-01EF0E6BAC6B}" dt="2021-05-14T17:29:30.521" v="86" actId="166"/>
          <ac:spMkLst>
            <pc:docMk/>
            <pc:sldMk cId="1139312008" sldId="262"/>
            <ac:spMk id="13" creationId="{800EEE41-EDB7-4420-898A-A9B69153C199}"/>
          </ac:spMkLst>
        </pc:spChg>
        <pc:spChg chg="mod">
          <ac:chgData name="tanos ." userId="b2aed27f84413233" providerId="LiveId" clId="{1A80B858-28B8-4D67-A9E8-01EF0E6BAC6B}" dt="2021-05-14T17:30:25.066" v="97" actId="14100"/>
          <ac:spMkLst>
            <pc:docMk/>
            <pc:sldMk cId="1139312008" sldId="262"/>
            <ac:spMk id="15" creationId="{9146AFEF-6113-4C5F-AF97-5C198ECF897E}"/>
          </ac:spMkLst>
        </pc:spChg>
        <pc:spChg chg="del">
          <ac:chgData name="tanos ." userId="b2aed27f84413233" providerId="LiveId" clId="{1A80B858-28B8-4D67-A9E8-01EF0E6BAC6B}" dt="2021-05-14T17:30:06.239" v="92" actId="478"/>
          <ac:spMkLst>
            <pc:docMk/>
            <pc:sldMk cId="1139312008" sldId="262"/>
            <ac:spMk id="18" creationId="{F775741F-93C1-476D-939B-7D425211C2F7}"/>
          </ac:spMkLst>
        </pc:spChg>
        <pc:spChg chg="mod">
          <ac:chgData name="tanos ." userId="b2aed27f84413233" providerId="LiveId" clId="{1A80B858-28B8-4D67-A9E8-01EF0E6BAC6B}" dt="2021-05-14T17:30:27.907" v="98" actId="14100"/>
          <ac:spMkLst>
            <pc:docMk/>
            <pc:sldMk cId="1139312008" sldId="262"/>
            <ac:spMk id="19" creationId="{DE75BA8E-87B4-4081-8CFF-A18A38269746}"/>
          </ac:spMkLst>
        </pc:spChg>
        <pc:spChg chg="del">
          <ac:chgData name="tanos ." userId="b2aed27f84413233" providerId="LiveId" clId="{1A80B858-28B8-4D67-A9E8-01EF0E6BAC6B}" dt="2021-05-14T17:30:06.239" v="92" actId="478"/>
          <ac:spMkLst>
            <pc:docMk/>
            <pc:sldMk cId="1139312008" sldId="262"/>
            <ac:spMk id="20" creationId="{96A09B72-2E4E-414B-837B-871D93E7FBD2}"/>
          </ac:spMkLst>
        </pc:spChg>
        <pc:spChg chg="mod">
          <ac:chgData name="tanos ." userId="b2aed27f84413233" providerId="LiveId" clId="{1A80B858-28B8-4D67-A9E8-01EF0E6BAC6B}" dt="2021-05-14T17:46:58.173" v="202" actId="1076"/>
          <ac:spMkLst>
            <pc:docMk/>
            <pc:sldMk cId="1139312008" sldId="262"/>
            <ac:spMk id="22" creationId="{5DC8517D-D2B9-494D-95C2-E5D3B49B89FB}"/>
          </ac:spMkLst>
        </pc:spChg>
        <pc:spChg chg="add mod">
          <ac:chgData name="tanos ." userId="b2aed27f84413233" providerId="LiveId" clId="{1A80B858-28B8-4D67-A9E8-01EF0E6BAC6B}" dt="2021-05-14T17:41:09.705" v="153" actId="368"/>
          <ac:spMkLst>
            <pc:docMk/>
            <pc:sldMk cId="1139312008" sldId="262"/>
            <ac:spMk id="23" creationId="{D4E484CC-50DA-4A2C-9CE9-8889ACD57E08}"/>
          </ac:spMkLst>
        </pc:spChg>
        <pc:spChg chg="del">
          <ac:chgData name="tanos ." userId="b2aed27f84413233" providerId="LiveId" clId="{1A80B858-28B8-4D67-A9E8-01EF0E6BAC6B}" dt="2021-05-14T17:30:06.239" v="92" actId="478"/>
          <ac:spMkLst>
            <pc:docMk/>
            <pc:sldMk cId="1139312008" sldId="262"/>
            <ac:spMk id="24" creationId="{410C7E24-8C50-481E-A99C-974D88824E3F}"/>
          </ac:spMkLst>
        </pc:spChg>
        <pc:spChg chg="del">
          <ac:chgData name="tanos ." userId="b2aed27f84413233" providerId="LiveId" clId="{1A80B858-28B8-4D67-A9E8-01EF0E6BAC6B}" dt="2021-05-14T17:30:06.239" v="92" actId="478"/>
          <ac:spMkLst>
            <pc:docMk/>
            <pc:sldMk cId="1139312008" sldId="262"/>
            <ac:spMk id="25" creationId="{B8DFBC81-AAEE-4170-82F4-C39653337AEE}"/>
          </ac:spMkLst>
        </pc:spChg>
        <pc:spChg chg="del">
          <ac:chgData name="tanos ." userId="b2aed27f84413233" providerId="LiveId" clId="{1A80B858-28B8-4D67-A9E8-01EF0E6BAC6B}" dt="2021-05-14T17:30:06.239" v="92" actId="478"/>
          <ac:spMkLst>
            <pc:docMk/>
            <pc:sldMk cId="1139312008" sldId="262"/>
            <ac:spMk id="26" creationId="{A916DACC-F02E-4603-B965-63A3614BBDF5}"/>
          </ac:spMkLst>
        </pc:spChg>
        <pc:spChg chg="del">
          <ac:chgData name="tanos ." userId="b2aed27f84413233" providerId="LiveId" clId="{1A80B858-28B8-4D67-A9E8-01EF0E6BAC6B}" dt="2021-05-14T17:30:06.239" v="92" actId="478"/>
          <ac:spMkLst>
            <pc:docMk/>
            <pc:sldMk cId="1139312008" sldId="262"/>
            <ac:spMk id="27" creationId="{32F5EEDF-01B0-4A9F-8FA3-075726949FD0}"/>
          </ac:spMkLst>
        </pc:spChg>
        <pc:spChg chg="del">
          <ac:chgData name="tanos ." userId="b2aed27f84413233" providerId="LiveId" clId="{1A80B858-28B8-4D67-A9E8-01EF0E6BAC6B}" dt="2021-05-14T17:30:09.043" v="93" actId="478"/>
          <ac:spMkLst>
            <pc:docMk/>
            <pc:sldMk cId="1139312008" sldId="262"/>
            <ac:spMk id="28" creationId="{86207F55-AFB0-4EF9-AB3D-2E6FB4C8AED0}"/>
          </ac:spMkLst>
        </pc:spChg>
        <pc:spChg chg="mod">
          <ac:chgData name="tanos ." userId="b2aed27f84413233" providerId="LiveId" clId="{1A80B858-28B8-4D67-A9E8-01EF0E6BAC6B}" dt="2021-05-14T17:30:31.283" v="99" actId="14100"/>
          <ac:spMkLst>
            <pc:docMk/>
            <pc:sldMk cId="1139312008" sldId="262"/>
            <ac:spMk id="29" creationId="{E084B607-41C7-422E-9F2E-2B18A6AA3FA7}"/>
          </ac:spMkLst>
        </pc:spChg>
        <pc:spChg chg="mod">
          <ac:chgData name="tanos ." userId="b2aed27f84413233" providerId="LiveId" clId="{1A80B858-28B8-4D67-A9E8-01EF0E6BAC6B}" dt="2021-05-14T17:29:50.698" v="91" actId="14100"/>
          <ac:spMkLst>
            <pc:docMk/>
            <pc:sldMk cId="1139312008" sldId="262"/>
            <ac:spMk id="30" creationId="{D5596E0D-567D-484B-8886-A24880378211}"/>
          </ac:spMkLst>
        </pc:spChg>
        <pc:spChg chg="mod">
          <ac:chgData name="tanos ." userId="b2aed27f84413233" providerId="LiveId" clId="{1A80B858-28B8-4D67-A9E8-01EF0E6BAC6B}" dt="2021-05-14T17:29:12.355" v="77" actId="14100"/>
          <ac:spMkLst>
            <pc:docMk/>
            <pc:sldMk cId="1139312008" sldId="262"/>
            <ac:spMk id="31" creationId="{65538F69-09E3-4890-A642-5AE6E3365AFA}"/>
          </ac:spMkLst>
        </pc:spChg>
        <pc:spChg chg="add mod">
          <ac:chgData name="tanos ." userId="b2aed27f84413233" providerId="LiveId" clId="{1A80B858-28B8-4D67-A9E8-01EF0E6BAC6B}" dt="2021-05-14T17:46:32.067" v="194" actId="14100"/>
          <ac:spMkLst>
            <pc:docMk/>
            <pc:sldMk cId="1139312008" sldId="262"/>
            <ac:spMk id="32" creationId="{DA02046C-BF5E-4C71-878A-45795C3D84F3}"/>
          </ac:spMkLst>
        </pc:spChg>
        <pc:spChg chg="mod">
          <ac:chgData name="tanos ." userId="b2aed27f84413233" providerId="LiveId" clId="{1A80B858-28B8-4D67-A9E8-01EF0E6BAC6B}" dt="2021-05-14T17:35:01.458" v="125" actId="14100"/>
          <ac:spMkLst>
            <pc:docMk/>
            <pc:sldMk cId="1139312008" sldId="262"/>
            <ac:spMk id="33" creationId="{6B5BB1CB-47DD-481E-84C3-38F3E70D7CC8}"/>
          </ac:spMkLst>
        </pc:spChg>
        <pc:spChg chg="add mod">
          <ac:chgData name="tanos ." userId="b2aed27f84413233" providerId="LiveId" clId="{1A80B858-28B8-4D67-A9E8-01EF0E6BAC6B}" dt="2021-05-14T17:36:49.827" v="129" actId="14100"/>
          <ac:spMkLst>
            <pc:docMk/>
            <pc:sldMk cId="1139312008" sldId="262"/>
            <ac:spMk id="34" creationId="{D79852B7-6AA8-4F38-9066-4EFD90012A6F}"/>
          </ac:spMkLst>
        </pc:spChg>
        <pc:spChg chg="add mod">
          <ac:chgData name="tanos ." userId="b2aed27f84413233" providerId="LiveId" clId="{1A80B858-28B8-4D67-A9E8-01EF0E6BAC6B}" dt="2021-05-14T17:45:16.172" v="182" actId="1037"/>
          <ac:spMkLst>
            <pc:docMk/>
            <pc:sldMk cId="1139312008" sldId="262"/>
            <ac:spMk id="35" creationId="{9CFB8A6A-DFBD-46AF-8349-6FC83D7E9795}"/>
          </ac:spMkLst>
        </pc:spChg>
        <pc:spChg chg="add mod">
          <ac:chgData name="tanos ." userId="b2aed27f84413233" providerId="LiveId" clId="{1A80B858-28B8-4D67-A9E8-01EF0E6BAC6B}" dt="2021-05-14T17:37:34.700" v="134" actId="1076"/>
          <ac:spMkLst>
            <pc:docMk/>
            <pc:sldMk cId="1139312008" sldId="262"/>
            <ac:spMk id="36" creationId="{79F6BAA7-47C8-43BA-93CE-A0B139D50CDD}"/>
          </ac:spMkLst>
        </pc:spChg>
        <pc:spChg chg="add mod">
          <ac:chgData name="tanos ." userId="b2aed27f84413233" providerId="LiveId" clId="{1A80B858-28B8-4D67-A9E8-01EF0E6BAC6B}" dt="2021-05-14T17:45:05.760" v="177" actId="1036"/>
          <ac:spMkLst>
            <pc:docMk/>
            <pc:sldMk cId="1139312008" sldId="262"/>
            <ac:spMk id="37" creationId="{657F4C4A-D3D4-4DD6-812F-746C3DAA88FD}"/>
          </ac:spMkLst>
        </pc:spChg>
        <pc:spChg chg="add mod">
          <ac:chgData name="tanos ." userId="b2aed27f84413233" providerId="LiveId" clId="{1A80B858-28B8-4D67-A9E8-01EF0E6BAC6B}" dt="2021-05-14T17:38:04.378" v="141" actId="14100"/>
          <ac:spMkLst>
            <pc:docMk/>
            <pc:sldMk cId="1139312008" sldId="262"/>
            <ac:spMk id="38" creationId="{280F2048-9733-4A17-B86F-09F12C35CA47}"/>
          </ac:spMkLst>
        </pc:spChg>
        <pc:spChg chg="add mod">
          <ac:chgData name="tanos ." userId="b2aed27f84413233" providerId="LiveId" clId="{1A80B858-28B8-4D67-A9E8-01EF0E6BAC6B}" dt="2021-05-14T17:41:06.365" v="150" actId="571"/>
          <ac:spMkLst>
            <pc:docMk/>
            <pc:sldMk cId="1139312008" sldId="262"/>
            <ac:spMk id="39" creationId="{62B4E88C-D5FC-48F0-B706-87B167AA51D9}"/>
          </ac:spMkLst>
        </pc:spChg>
        <pc:spChg chg="add del mod">
          <ac:chgData name="tanos ." userId="b2aed27f84413233" providerId="LiveId" clId="{1A80B858-28B8-4D67-A9E8-01EF0E6BAC6B}" dt="2021-05-14T17:41:06.150" v="149"/>
          <ac:spMkLst>
            <pc:docMk/>
            <pc:sldMk cId="1139312008" sldId="262"/>
            <ac:spMk id="40" creationId="{2D103D7A-FB22-4831-8361-A98FB94A326E}"/>
          </ac:spMkLst>
        </pc:spChg>
        <pc:spChg chg="add mod">
          <ac:chgData name="tanos ." userId="b2aed27f84413233" providerId="LiveId" clId="{1A80B858-28B8-4D67-A9E8-01EF0E6BAC6B}" dt="2021-05-14T17:45:44.363" v="184" actId="14100"/>
          <ac:spMkLst>
            <pc:docMk/>
            <pc:sldMk cId="1139312008" sldId="262"/>
            <ac:spMk id="41" creationId="{8DA20D7C-3D54-4EB6-99B6-928EDD68C096}"/>
          </ac:spMkLst>
        </pc:spChg>
        <pc:spChg chg="add mod">
          <ac:chgData name="tanos ." userId="b2aed27f84413233" providerId="LiveId" clId="{1A80B858-28B8-4D67-A9E8-01EF0E6BAC6B}" dt="2021-05-14T17:41:44.862" v="163" actId="1076"/>
          <ac:spMkLst>
            <pc:docMk/>
            <pc:sldMk cId="1139312008" sldId="262"/>
            <ac:spMk id="42" creationId="{3FFA3B65-6A67-4138-9653-EBE80C01FFCF}"/>
          </ac:spMkLst>
        </pc:spChg>
        <pc:spChg chg="add mod">
          <ac:chgData name="tanos ." userId="b2aed27f84413233" providerId="LiveId" clId="{1A80B858-28B8-4D67-A9E8-01EF0E6BAC6B}" dt="2021-05-14T17:46:15.923" v="190" actId="14100"/>
          <ac:spMkLst>
            <pc:docMk/>
            <pc:sldMk cId="1139312008" sldId="262"/>
            <ac:spMk id="43" creationId="{E371DB60-401D-4CC3-A4FD-087A5C51C4D3}"/>
          </ac:spMkLst>
        </pc:spChg>
        <pc:spChg chg="add mod">
          <ac:chgData name="tanos ." userId="b2aed27f84413233" providerId="LiveId" clId="{1A80B858-28B8-4D67-A9E8-01EF0E6BAC6B}" dt="2021-05-14T17:46:25.387" v="191" actId="14100"/>
          <ac:spMkLst>
            <pc:docMk/>
            <pc:sldMk cId="1139312008" sldId="262"/>
            <ac:spMk id="44" creationId="{D23ED9AE-BE9C-45BA-80E2-13D3F214D4B3}"/>
          </ac:spMkLst>
        </pc:spChg>
        <pc:spChg chg="add mod">
          <ac:chgData name="tanos ." userId="b2aed27f84413233" providerId="LiveId" clId="{1A80B858-28B8-4D67-A9E8-01EF0E6BAC6B}" dt="2021-05-14T17:46:28.316" v="193" actId="1076"/>
          <ac:spMkLst>
            <pc:docMk/>
            <pc:sldMk cId="1139312008" sldId="262"/>
            <ac:spMk id="45" creationId="{0CB11904-3B89-4031-84DB-F98182C41E30}"/>
          </ac:spMkLst>
        </pc:spChg>
        <pc:spChg chg="add mod">
          <ac:chgData name="tanos ." userId="b2aed27f84413233" providerId="LiveId" clId="{1A80B858-28B8-4D67-A9E8-01EF0E6BAC6B}" dt="2021-05-14T17:46:44.779" v="199" actId="1076"/>
          <ac:spMkLst>
            <pc:docMk/>
            <pc:sldMk cId="1139312008" sldId="262"/>
            <ac:spMk id="46" creationId="{38100A34-6CE3-4B16-BF14-C45DA5E5F9B1}"/>
          </ac:spMkLst>
        </pc:spChg>
        <pc:spChg chg="add mod">
          <ac:chgData name="tanos ." userId="b2aed27f84413233" providerId="LiveId" clId="{1A80B858-28B8-4D67-A9E8-01EF0E6BAC6B}" dt="2021-05-14T17:46:55.308" v="201" actId="1076"/>
          <ac:spMkLst>
            <pc:docMk/>
            <pc:sldMk cId="1139312008" sldId="262"/>
            <ac:spMk id="47" creationId="{675FC851-9A80-44C8-BAE3-783C7506D083}"/>
          </ac:spMkLst>
        </pc:spChg>
      </pc:sldChg>
      <pc:sldChg chg="addSp delSp modSp add mod delAnim">
        <pc:chgData name="tanos ." userId="b2aed27f84413233" providerId="LiveId" clId="{1A80B858-28B8-4D67-A9E8-01EF0E6BAC6B}" dt="2021-05-14T17:58:59.571" v="401" actId="1076"/>
        <pc:sldMkLst>
          <pc:docMk/>
          <pc:sldMk cId="1976706229" sldId="263"/>
        </pc:sldMkLst>
        <pc:spChg chg="mod">
          <ac:chgData name="tanos ." userId="b2aed27f84413233" providerId="LiveId" clId="{1A80B858-28B8-4D67-A9E8-01EF0E6BAC6B}" dt="2021-05-14T17:51:15.133" v="254" actId="20577"/>
          <ac:spMkLst>
            <pc:docMk/>
            <pc:sldMk cId="1976706229" sldId="263"/>
            <ac:spMk id="7" creationId="{100860BE-E548-4319-8FD2-12D2D4F5B71E}"/>
          </ac:spMkLst>
        </pc:spChg>
        <pc:spChg chg="ord">
          <ac:chgData name="tanos ." userId="b2aed27f84413233" providerId="LiveId" clId="{1A80B858-28B8-4D67-A9E8-01EF0E6BAC6B}" dt="2021-05-14T17:51:17.210" v="255" actId="166"/>
          <ac:spMkLst>
            <pc:docMk/>
            <pc:sldMk cId="1976706229" sldId="263"/>
            <ac:spMk id="13" creationId="{800EEE41-EDB7-4420-898A-A9B69153C199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15" creationId="{9146AFEF-6113-4C5F-AF97-5C198ECF897E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19" creationId="{DE75BA8E-87B4-4081-8CFF-A18A38269746}"/>
          </ac:spMkLst>
        </pc:spChg>
        <pc:spChg chg="mod">
          <ac:chgData name="tanos ." userId="b2aed27f84413233" providerId="LiveId" clId="{1A80B858-28B8-4D67-A9E8-01EF0E6BAC6B}" dt="2021-05-14T17:58:59.571" v="401" actId="1076"/>
          <ac:spMkLst>
            <pc:docMk/>
            <pc:sldMk cId="1976706229" sldId="263"/>
            <ac:spMk id="22" creationId="{5DC8517D-D2B9-494D-95C2-E5D3B49B89FB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23" creationId="{D4E484CC-50DA-4A2C-9CE9-8889ACD57E08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29" creationId="{E084B607-41C7-422E-9F2E-2B18A6AA3FA7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0" creationId="{D5596E0D-567D-484B-8886-A24880378211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1" creationId="{65538F69-09E3-4890-A642-5AE6E3365AFA}"/>
          </ac:spMkLst>
        </pc:spChg>
        <pc:spChg chg="del">
          <ac:chgData name="tanos ." userId="b2aed27f84413233" providerId="LiveId" clId="{1A80B858-28B8-4D67-A9E8-01EF0E6BAC6B}" dt="2021-05-14T17:50:58.484" v="245" actId="478"/>
          <ac:spMkLst>
            <pc:docMk/>
            <pc:sldMk cId="1976706229" sldId="263"/>
            <ac:spMk id="32" creationId="{DA02046C-BF5E-4C71-878A-45795C3D84F3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3" creationId="{6B5BB1CB-47DD-481E-84C3-38F3E70D7CC8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4" creationId="{D79852B7-6AA8-4F38-9066-4EFD90012A6F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5" creationId="{9CFB8A6A-DFBD-46AF-8349-6FC83D7E9795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6" creationId="{79F6BAA7-47C8-43BA-93CE-A0B139D50CDD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7" creationId="{657F4C4A-D3D4-4DD6-812F-746C3DAA88FD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38" creationId="{280F2048-9733-4A17-B86F-09F12C35CA47}"/>
          </ac:spMkLst>
        </pc:spChg>
        <pc:spChg chg="add mod">
          <ac:chgData name="tanos ." userId="b2aed27f84413233" providerId="LiveId" clId="{1A80B858-28B8-4D67-A9E8-01EF0E6BAC6B}" dt="2021-05-14T17:51:40.102" v="266" actId="1036"/>
          <ac:spMkLst>
            <pc:docMk/>
            <pc:sldMk cId="1976706229" sldId="263"/>
            <ac:spMk id="39" creationId="{A64BED43-4ECF-4CE0-ACED-39DF5D47AD71}"/>
          </ac:spMkLst>
        </pc:spChg>
        <pc:spChg chg="add mod">
          <ac:chgData name="tanos ." userId="b2aed27f84413233" providerId="LiveId" clId="{1A80B858-28B8-4D67-A9E8-01EF0E6BAC6B}" dt="2021-05-14T17:54:35.538" v="322" actId="14100"/>
          <ac:spMkLst>
            <pc:docMk/>
            <pc:sldMk cId="1976706229" sldId="263"/>
            <ac:spMk id="40" creationId="{E075B8B0-1FC9-48E0-B2AA-65E8A3C07002}"/>
          </ac:spMkLst>
        </pc:spChg>
        <pc:spChg chg="del">
          <ac:chgData name="tanos ." userId="b2aed27f84413233" providerId="LiveId" clId="{1A80B858-28B8-4D67-A9E8-01EF0E6BAC6B}" dt="2021-05-14T17:51:01.556" v="248" actId="478"/>
          <ac:spMkLst>
            <pc:docMk/>
            <pc:sldMk cId="1976706229" sldId="263"/>
            <ac:spMk id="41" creationId="{8DA20D7C-3D54-4EB6-99B6-928EDD68C096}"/>
          </ac:spMkLst>
        </pc:spChg>
        <pc:spChg chg="del">
          <ac:chgData name="tanos ." userId="b2aed27f84413233" providerId="LiveId" clId="{1A80B858-28B8-4D67-A9E8-01EF0E6BAC6B}" dt="2021-05-14T17:51:02.526" v="249" actId="478"/>
          <ac:spMkLst>
            <pc:docMk/>
            <pc:sldMk cId="1976706229" sldId="263"/>
            <ac:spMk id="42" creationId="{3FFA3B65-6A67-4138-9653-EBE80C01FFCF}"/>
          </ac:spMkLst>
        </pc:spChg>
        <pc:spChg chg="del">
          <ac:chgData name="tanos ." userId="b2aed27f84413233" providerId="LiveId" clId="{1A80B858-28B8-4D67-A9E8-01EF0E6BAC6B}" dt="2021-05-14T17:51:00.843" v="247" actId="478"/>
          <ac:spMkLst>
            <pc:docMk/>
            <pc:sldMk cId="1976706229" sldId="263"/>
            <ac:spMk id="43" creationId="{E371DB60-401D-4CC3-A4FD-087A5C51C4D3}"/>
          </ac:spMkLst>
        </pc:spChg>
        <pc:spChg chg="del">
          <ac:chgData name="tanos ." userId="b2aed27f84413233" providerId="LiveId" clId="{1A80B858-28B8-4D67-A9E8-01EF0E6BAC6B}" dt="2021-05-14T17:50:59.142" v="246" actId="478"/>
          <ac:spMkLst>
            <pc:docMk/>
            <pc:sldMk cId="1976706229" sldId="263"/>
            <ac:spMk id="44" creationId="{D23ED9AE-BE9C-45BA-80E2-13D3F214D4B3}"/>
          </ac:spMkLst>
        </pc:spChg>
        <pc:spChg chg="del">
          <ac:chgData name="tanos ." userId="b2aed27f84413233" providerId="LiveId" clId="{1A80B858-28B8-4D67-A9E8-01EF0E6BAC6B}" dt="2021-05-14T17:50:58.144" v="244" actId="478"/>
          <ac:spMkLst>
            <pc:docMk/>
            <pc:sldMk cId="1976706229" sldId="263"/>
            <ac:spMk id="45" creationId="{0CB11904-3B89-4031-84DB-F98182C41E30}"/>
          </ac:spMkLst>
        </pc:spChg>
        <pc:spChg chg="del">
          <ac:chgData name="tanos ." userId="b2aed27f84413233" providerId="LiveId" clId="{1A80B858-28B8-4D67-A9E8-01EF0E6BAC6B}" dt="2021-05-14T17:50:56.727" v="243" actId="478"/>
          <ac:spMkLst>
            <pc:docMk/>
            <pc:sldMk cId="1976706229" sldId="263"/>
            <ac:spMk id="46" creationId="{38100A34-6CE3-4B16-BF14-C45DA5E5F9B1}"/>
          </ac:spMkLst>
        </pc:spChg>
        <pc:spChg chg="mod">
          <ac:chgData name="tanos ." userId="b2aed27f84413233" providerId="LiveId" clId="{1A80B858-28B8-4D67-A9E8-01EF0E6BAC6B}" dt="2021-05-14T17:51:04.962" v="250" actId="1076"/>
          <ac:spMkLst>
            <pc:docMk/>
            <pc:sldMk cId="1976706229" sldId="263"/>
            <ac:spMk id="47" creationId="{675FC851-9A80-44C8-BAE3-783C7506D083}"/>
          </ac:spMkLst>
        </pc:spChg>
        <pc:spChg chg="add mod">
          <ac:chgData name="tanos ." userId="b2aed27f84413233" providerId="LiveId" clId="{1A80B858-28B8-4D67-A9E8-01EF0E6BAC6B}" dt="2021-05-14T17:52:27.380" v="271" actId="1076"/>
          <ac:spMkLst>
            <pc:docMk/>
            <pc:sldMk cId="1976706229" sldId="263"/>
            <ac:spMk id="48" creationId="{BD2E4C98-E9D7-4314-B926-BBC48CCE9779}"/>
          </ac:spMkLst>
        </pc:spChg>
        <pc:spChg chg="add mod">
          <ac:chgData name="tanos ." userId="b2aed27f84413233" providerId="LiveId" clId="{1A80B858-28B8-4D67-A9E8-01EF0E6BAC6B}" dt="2021-05-14T17:52:44.187" v="285" actId="1076"/>
          <ac:spMkLst>
            <pc:docMk/>
            <pc:sldMk cId="1976706229" sldId="263"/>
            <ac:spMk id="49" creationId="{AA9F6FC8-A42A-422F-BE38-3756931E99B7}"/>
          </ac:spMkLst>
        </pc:spChg>
        <pc:spChg chg="add mod">
          <ac:chgData name="tanos ." userId="b2aed27f84413233" providerId="LiveId" clId="{1A80B858-28B8-4D67-A9E8-01EF0E6BAC6B}" dt="2021-05-14T17:53:00.267" v="288" actId="1076"/>
          <ac:spMkLst>
            <pc:docMk/>
            <pc:sldMk cId="1976706229" sldId="263"/>
            <ac:spMk id="50" creationId="{5CF4A111-EC1E-4949-A8AA-8D316D2A0E81}"/>
          </ac:spMkLst>
        </pc:spChg>
        <pc:spChg chg="add mod">
          <ac:chgData name="tanos ." userId="b2aed27f84413233" providerId="LiveId" clId="{1A80B858-28B8-4D67-A9E8-01EF0E6BAC6B}" dt="2021-05-14T17:53:11.547" v="292" actId="14100"/>
          <ac:spMkLst>
            <pc:docMk/>
            <pc:sldMk cId="1976706229" sldId="263"/>
            <ac:spMk id="51" creationId="{F73EBECC-8D08-41C4-815A-FA0E543FAA0A}"/>
          </ac:spMkLst>
        </pc:spChg>
        <pc:spChg chg="add mod">
          <ac:chgData name="tanos ." userId="b2aed27f84413233" providerId="LiveId" clId="{1A80B858-28B8-4D67-A9E8-01EF0E6BAC6B}" dt="2021-05-14T17:53:28.635" v="298" actId="14100"/>
          <ac:spMkLst>
            <pc:docMk/>
            <pc:sldMk cId="1976706229" sldId="263"/>
            <ac:spMk id="52" creationId="{F929AEF7-8F54-4C46-80DA-8CEC8B24E759}"/>
          </ac:spMkLst>
        </pc:spChg>
        <pc:spChg chg="add mod">
          <ac:chgData name="tanos ." userId="b2aed27f84413233" providerId="LiveId" clId="{1A80B858-28B8-4D67-A9E8-01EF0E6BAC6B}" dt="2021-05-14T17:53:33.868" v="300" actId="1076"/>
          <ac:spMkLst>
            <pc:docMk/>
            <pc:sldMk cId="1976706229" sldId="263"/>
            <ac:spMk id="53" creationId="{1B8F8336-23B6-4AFF-943D-6D4EC4E3603F}"/>
          </ac:spMkLst>
        </pc:spChg>
        <pc:spChg chg="add mod">
          <ac:chgData name="tanos ." userId="b2aed27f84413233" providerId="LiveId" clId="{1A80B858-28B8-4D67-A9E8-01EF0E6BAC6B}" dt="2021-05-14T17:57:20.667" v="381" actId="14100"/>
          <ac:spMkLst>
            <pc:docMk/>
            <pc:sldMk cId="1976706229" sldId="263"/>
            <ac:spMk id="54" creationId="{95024C85-0B79-41D7-9583-5998CA946EFE}"/>
          </ac:spMkLst>
        </pc:spChg>
        <pc:spChg chg="add mod">
          <ac:chgData name="tanos ." userId="b2aed27f84413233" providerId="LiveId" clId="{1A80B858-28B8-4D67-A9E8-01EF0E6BAC6B}" dt="2021-05-14T17:57:24.219" v="382" actId="14100"/>
          <ac:spMkLst>
            <pc:docMk/>
            <pc:sldMk cId="1976706229" sldId="263"/>
            <ac:spMk id="55" creationId="{6D5431DE-AB43-4A07-9548-96611F2B6CBF}"/>
          </ac:spMkLst>
        </pc:spChg>
        <pc:spChg chg="add mod">
          <ac:chgData name="tanos ." userId="b2aed27f84413233" providerId="LiveId" clId="{1A80B858-28B8-4D67-A9E8-01EF0E6BAC6B}" dt="2021-05-14T17:55:17.022" v="379" actId="1035"/>
          <ac:spMkLst>
            <pc:docMk/>
            <pc:sldMk cId="1976706229" sldId="263"/>
            <ac:spMk id="56" creationId="{0F935B71-7969-4CBD-BBFE-D1381E956FB7}"/>
          </ac:spMkLst>
        </pc:spChg>
        <pc:spChg chg="add mod">
          <ac:chgData name="tanos ." userId="b2aed27f84413233" providerId="LiveId" clId="{1A80B858-28B8-4D67-A9E8-01EF0E6BAC6B}" dt="2021-05-14T17:57:52.810" v="399" actId="14100"/>
          <ac:spMkLst>
            <pc:docMk/>
            <pc:sldMk cId="1976706229" sldId="263"/>
            <ac:spMk id="57" creationId="{2E09A5DB-B682-478C-BCF5-EFFB8F91AA0E}"/>
          </ac:spMkLst>
        </pc:spChg>
        <pc:spChg chg="add mod">
          <ac:chgData name="tanos ." userId="b2aed27f84413233" providerId="LiveId" clId="{1A80B858-28B8-4D67-A9E8-01EF0E6BAC6B}" dt="2021-05-14T17:57:44.378" v="391" actId="1076"/>
          <ac:spMkLst>
            <pc:docMk/>
            <pc:sldMk cId="1976706229" sldId="263"/>
            <ac:spMk id="58" creationId="{19CD0DEB-42C0-4C06-BAED-F54D91442EFA}"/>
          </ac:spMkLst>
        </pc:spChg>
      </pc:sldChg>
      <pc:sldChg chg="addSp delSp modSp add mod modAnim">
        <pc:chgData name="tanos ." userId="b2aed27f84413233" providerId="LiveId" clId="{1A80B858-28B8-4D67-A9E8-01EF0E6BAC6B}" dt="2021-05-14T18:16:56.891" v="591" actId="14100"/>
        <pc:sldMkLst>
          <pc:docMk/>
          <pc:sldMk cId="3468853404" sldId="264"/>
        </pc:sldMkLst>
        <pc:spChg chg="mod">
          <ac:chgData name="tanos ." userId="b2aed27f84413233" providerId="LiveId" clId="{1A80B858-28B8-4D67-A9E8-01EF0E6BAC6B}" dt="2021-05-14T18:09:09.630" v="529" actId="1076"/>
          <ac:spMkLst>
            <pc:docMk/>
            <pc:sldMk cId="3468853404" sldId="264"/>
            <ac:spMk id="16" creationId="{CEC2B717-A4E8-4EB0-B1BE-F65353115576}"/>
          </ac:spMkLst>
        </pc:spChg>
        <pc:spChg chg="mod">
          <ac:chgData name="tanos ." userId="b2aed27f84413233" providerId="LiveId" clId="{1A80B858-28B8-4D67-A9E8-01EF0E6BAC6B}" dt="2021-05-14T18:02:31.794" v="446" actId="1076"/>
          <ac:spMkLst>
            <pc:docMk/>
            <pc:sldMk cId="3468853404" sldId="264"/>
            <ac:spMk id="22" creationId="{5DC8517D-D2B9-494D-95C2-E5D3B49B89FB}"/>
          </ac:spMkLst>
        </pc:spChg>
        <pc:spChg chg="add mod">
          <ac:chgData name="tanos ." userId="b2aed27f84413233" providerId="LiveId" clId="{1A80B858-28B8-4D67-A9E8-01EF0E6BAC6B}" dt="2021-05-14T18:03:00.650" v="455" actId="1076"/>
          <ac:spMkLst>
            <pc:docMk/>
            <pc:sldMk cId="3468853404" sldId="264"/>
            <ac:spMk id="23" creationId="{2B1FE278-4709-4E0B-98C8-B3C05BDA5E19}"/>
          </ac:spMkLst>
        </pc:spChg>
        <pc:spChg chg="add mod">
          <ac:chgData name="tanos ." userId="b2aed27f84413233" providerId="LiveId" clId="{1A80B858-28B8-4D67-A9E8-01EF0E6BAC6B}" dt="2021-05-14T18:16:13.003" v="582" actId="14100"/>
          <ac:spMkLst>
            <pc:docMk/>
            <pc:sldMk cId="3468853404" sldId="264"/>
            <ac:spMk id="24" creationId="{7AC5B986-A5C5-4E1D-A792-FFF92828519F}"/>
          </ac:spMkLst>
        </pc:spChg>
        <pc:spChg chg="add mod">
          <ac:chgData name="tanos ." userId="b2aed27f84413233" providerId="LiveId" clId="{1A80B858-28B8-4D67-A9E8-01EF0E6BAC6B}" dt="2021-05-14T18:02:03.234" v="445" actId="14100"/>
          <ac:spMkLst>
            <pc:docMk/>
            <pc:sldMk cId="3468853404" sldId="264"/>
            <ac:spMk id="25" creationId="{A3843331-A342-4EA1-B8F6-9C3BBDC66B53}"/>
          </ac:spMkLst>
        </pc:spChg>
        <pc:spChg chg="add mod">
          <ac:chgData name="tanos ." userId="b2aed27f84413233" providerId="LiveId" clId="{1A80B858-28B8-4D67-A9E8-01EF0E6BAC6B}" dt="2021-05-14T18:02:49.915" v="450" actId="1076"/>
          <ac:spMkLst>
            <pc:docMk/>
            <pc:sldMk cId="3468853404" sldId="264"/>
            <ac:spMk id="26" creationId="{2B23E1ED-7FAE-449D-9B74-8357F5238303}"/>
          </ac:spMkLst>
        </pc:spChg>
        <pc:spChg chg="add mod">
          <ac:chgData name="tanos ." userId="b2aed27f84413233" providerId="LiveId" clId="{1A80B858-28B8-4D67-A9E8-01EF0E6BAC6B}" dt="2021-05-14T18:16:08.779" v="581" actId="14100"/>
          <ac:spMkLst>
            <pc:docMk/>
            <pc:sldMk cId="3468853404" sldId="264"/>
            <ac:spMk id="27" creationId="{C7442DA9-021D-481A-A002-64CB6210EC78}"/>
          </ac:spMkLst>
        </pc:spChg>
        <pc:spChg chg="add mod">
          <ac:chgData name="tanos ." userId="b2aed27f84413233" providerId="LiveId" clId="{1A80B858-28B8-4D67-A9E8-01EF0E6BAC6B}" dt="2021-05-14T18:04:34.475" v="477" actId="14100"/>
          <ac:spMkLst>
            <pc:docMk/>
            <pc:sldMk cId="3468853404" sldId="264"/>
            <ac:spMk id="28" creationId="{21EF36AC-90C6-479F-82BB-47BC943C3724}"/>
          </ac:spMkLst>
        </pc:spChg>
        <pc:spChg chg="add mod">
          <ac:chgData name="tanos ." userId="b2aed27f84413233" providerId="LiveId" clId="{1A80B858-28B8-4D67-A9E8-01EF0E6BAC6B}" dt="2021-05-14T18:03:46.044" v="471" actId="688"/>
          <ac:spMkLst>
            <pc:docMk/>
            <pc:sldMk cId="3468853404" sldId="264"/>
            <ac:spMk id="29" creationId="{3927D25F-CDC2-495F-8931-FA90334DAD82}"/>
          </ac:spMkLst>
        </pc:spChg>
        <pc:spChg chg="add mod">
          <ac:chgData name="tanos ." userId="b2aed27f84413233" providerId="LiveId" clId="{1A80B858-28B8-4D67-A9E8-01EF0E6BAC6B}" dt="2021-05-14T18:03:58.122" v="476" actId="14100"/>
          <ac:spMkLst>
            <pc:docMk/>
            <pc:sldMk cId="3468853404" sldId="264"/>
            <ac:spMk id="30" creationId="{713152B9-7518-4E95-82EC-4B7E5CE5D3E4}"/>
          </ac:spMkLst>
        </pc:spChg>
        <pc:spChg chg="add mod">
          <ac:chgData name="tanos ." userId="b2aed27f84413233" providerId="LiveId" clId="{1A80B858-28B8-4D67-A9E8-01EF0E6BAC6B}" dt="2021-05-14T18:11:32.587" v="545" actId="1076"/>
          <ac:spMkLst>
            <pc:docMk/>
            <pc:sldMk cId="3468853404" sldId="264"/>
            <ac:spMk id="31" creationId="{AD37A7E4-02DF-483A-BC3D-73ECF90E621F}"/>
          </ac:spMkLst>
        </pc:spChg>
        <pc:spChg chg="add mod">
          <ac:chgData name="tanos ." userId="b2aed27f84413233" providerId="LiveId" clId="{1A80B858-28B8-4D67-A9E8-01EF0E6BAC6B}" dt="2021-05-14T18:07:00.391" v="512" actId="1035"/>
          <ac:spMkLst>
            <pc:docMk/>
            <pc:sldMk cId="3468853404" sldId="264"/>
            <ac:spMk id="32" creationId="{AAA780F8-C4AF-494E-BC68-6B6E83CB3C1A}"/>
          </ac:spMkLst>
        </pc:spChg>
        <pc:spChg chg="add mod">
          <ac:chgData name="tanos ." userId="b2aed27f84413233" providerId="LiveId" clId="{1A80B858-28B8-4D67-A9E8-01EF0E6BAC6B}" dt="2021-05-14T18:11:54.403" v="548" actId="1076"/>
          <ac:spMkLst>
            <pc:docMk/>
            <pc:sldMk cId="3468853404" sldId="264"/>
            <ac:spMk id="33" creationId="{CC497CA7-C1F1-41F1-BB67-6578A977D548}"/>
          </ac:spMkLst>
        </pc:spChg>
        <pc:spChg chg="add mod">
          <ac:chgData name="tanos ." userId="b2aed27f84413233" providerId="LiveId" clId="{1A80B858-28B8-4D67-A9E8-01EF0E6BAC6B}" dt="2021-05-14T18:12:11.147" v="551" actId="1076"/>
          <ac:spMkLst>
            <pc:docMk/>
            <pc:sldMk cId="3468853404" sldId="264"/>
            <ac:spMk id="34" creationId="{BAB24C92-E648-4E08-98A3-8717DC883B69}"/>
          </ac:spMkLst>
        </pc:spChg>
        <pc:spChg chg="add mod">
          <ac:chgData name="tanos ." userId="b2aed27f84413233" providerId="LiveId" clId="{1A80B858-28B8-4D67-A9E8-01EF0E6BAC6B}" dt="2021-05-14T18:16:49.667" v="590" actId="14100"/>
          <ac:spMkLst>
            <pc:docMk/>
            <pc:sldMk cId="3468853404" sldId="264"/>
            <ac:spMk id="35" creationId="{5862B958-6F20-4E3F-ABEA-E035059D6EF6}"/>
          </ac:spMkLst>
        </pc:spChg>
        <pc:spChg chg="add mod">
          <ac:chgData name="tanos ." userId="b2aed27f84413233" providerId="LiveId" clId="{1A80B858-28B8-4D67-A9E8-01EF0E6BAC6B}" dt="2021-05-14T18:12:28.940" v="558" actId="1076"/>
          <ac:spMkLst>
            <pc:docMk/>
            <pc:sldMk cId="3468853404" sldId="264"/>
            <ac:spMk id="36" creationId="{F9888E15-839D-45DF-BE5E-8C2821056F42}"/>
          </ac:spMkLst>
        </pc:spChg>
        <pc:spChg chg="add del mod">
          <ac:chgData name="tanos ." userId="b2aed27f84413233" providerId="LiveId" clId="{1A80B858-28B8-4D67-A9E8-01EF0E6BAC6B}" dt="2021-05-14T18:15:51.566" v="578" actId="478"/>
          <ac:spMkLst>
            <pc:docMk/>
            <pc:sldMk cId="3468853404" sldId="264"/>
            <ac:spMk id="37" creationId="{46F0FB62-CA88-4E07-B37A-EBC702CD4CA5}"/>
          </ac:spMkLst>
        </pc:spChg>
        <pc:spChg chg="add mod">
          <ac:chgData name="tanos ." userId="b2aed27f84413233" providerId="LiveId" clId="{1A80B858-28B8-4D67-A9E8-01EF0E6BAC6B}" dt="2021-05-14T18:16:56.891" v="591" actId="14100"/>
          <ac:spMkLst>
            <pc:docMk/>
            <pc:sldMk cId="3468853404" sldId="264"/>
            <ac:spMk id="38" creationId="{E8A58A5B-2623-430F-BF5F-5B93979270D9}"/>
          </ac:spMkLst>
        </pc:spChg>
        <pc:spChg chg="del">
          <ac:chgData name="tanos ." userId="b2aed27f84413233" providerId="LiveId" clId="{1A80B858-28B8-4D67-A9E8-01EF0E6BAC6B}" dt="2021-05-14T17:59:26.427" v="413" actId="478"/>
          <ac:spMkLst>
            <pc:docMk/>
            <pc:sldMk cId="3468853404" sldId="264"/>
            <ac:spMk id="39" creationId="{A64BED43-4ECF-4CE0-ACED-39DF5D47AD71}"/>
          </ac:spMkLst>
        </pc:spChg>
        <pc:spChg chg="del">
          <ac:chgData name="tanos ." userId="b2aed27f84413233" providerId="LiveId" clId="{1A80B858-28B8-4D67-A9E8-01EF0E6BAC6B}" dt="2021-05-14T17:59:23.725" v="407" actId="478"/>
          <ac:spMkLst>
            <pc:docMk/>
            <pc:sldMk cId="3468853404" sldId="264"/>
            <ac:spMk id="40" creationId="{E075B8B0-1FC9-48E0-B2AA-65E8A3C07002}"/>
          </ac:spMkLst>
        </pc:spChg>
        <pc:spChg chg="add mod">
          <ac:chgData name="tanos ." userId="b2aed27f84413233" providerId="LiveId" clId="{1A80B858-28B8-4D67-A9E8-01EF0E6BAC6B}" dt="2021-05-14T18:12:45.756" v="564" actId="1076"/>
          <ac:spMkLst>
            <pc:docMk/>
            <pc:sldMk cId="3468853404" sldId="264"/>
            <ac:spMk id="41" creationId="{302A7F39-6102-4F5E-83E4-8E28E9A34A25}"/>
          </ac:spMkLst>
        </pc:spChg>
        <pc:spChg chg="add mod">
          <ac:chgData name="tanos ." userId="b2aed27f84413233" providerId="LiveId" clId="{1A80B858-28B8-4D67-A9E8-01EF0E6BAC6B}" dt="2021-05-14T18:16:22.891" v="585" actId="14100"/>
          <ac:spMkLst>
            <pc:docMk/>
            <pc:sldMk cId="3468853404" sldId="264"/>
            <ac:spMk id="42" creationId="{25C3FB95-F82A-4347-B76D-16F7D418EB3E}"/>
          </ac:spMkLst>
        </pc:spChg>
        <pc:spChg chg="add del mod">
          <ac:chgData name="tanos ." userId="b2aed27f84413233" providerId="LiveId" clId="{1A80B858-28B8-4D67-A9E8-01EF0E6BAC6B}" dt="2021-05-14T18:16:43.067" v="589"/>
          <ac:spMkLst>
            <pc:docMk/>
            <pc:sldMk cId="3468853404" sldId="264"/>
            <ac:spMk id="43" creationId="{E7D9C1DC-3BD2-4C5C-95DE-9C7D24B7E74B}"/>
          </ac:spMkLst>
        </pc:spChg>
        <pc:spChg chg="del mod">
          <ac:chgData name="tanos ." userId="b2aed27f84413233" providerId="LiveId" clId="{1A80B858-28B8-4D67-A9E8-01EF0E6BAC6B}" dt="2021-05-14T17:59:26.896" v="415" actId="478"/>
          <ac:spMkLst>
            <pc:docMk/>
            <pc:sldMk cId="3468853404" sldId="264"/>
            <ac:spMk id="47" creationId="{675FC851-9A80-44C8-BAE3-783C7506D083}"/>
          </ac:spMkLst>
        </pc:spChg>
        <pc:spChg chg="del">
          <ac:chgData name="tanos ." userId="b2aed27f84413233" providerId="LiveId" clId="{1A80B858-28B8-4D67-A9E8-01EF0E6BAC6B}" dt="2021-05-14T17:59:24.480" v="409" actId="478"/>
          <ac:spMkLst>
            <pc:docMk/>
            <pc:sldMk cId="3468853404" sldId="264"/>
            <ac:spMk id="48" creationId="{BD2E4C98-E9D7-4314-B926-BBC48CCE9779}"/>
          </ac:spMkLst>
        </pc:spChg>
        <pc:spChg chg="del">
          <ac:chgData name="tanos ." userId="b2aed27f84413233" providerId="LiveId" clId="{1A80B858-28B8-4D67-A9E8-01EF0E6BAC6B}" dt="2021-05-14T17:59:25.389" v="410" actId="478"/>
          <ac:spMkLst>
            <pc:docMk/>
            <pc:sldMk cId="3468853404" sldId="264"/>
            <ac:spMk id="49" creationId="{AA9F6FC8-A42A-422F-BE38-3756931E99B7}"/>
          </ac:spMkLst>
        </pc:spChg>
        <pc:spChg chg="del">
          <ac:chgData name="tanos ." userId="b2aed27f84413233" providerId="LiveId" clId="{1A80B858-28B8-4D67-A9E8-01EF0E6BAC6B}" dt="2021-05-14T17:59:23.941" v="408" actId="478"/>
          <ac:spMkLst>
            <pc:docMk/>
            <pc:sldMk cId="3468853404" sldId="264"/>
            <ac:spMk id="50" creationId="{5CF4A111-EC1E-4949-A8AA-8D316D2A0E81}"/>
          </ac:spMkLst>
        </pc:spChg>
        <pc:spChg chg="del mod">
          <ac:chgData name="tanos ." userId="b2aed27f84413233" providerId="LiveId" clId="{1A80B858-28B8-4D67-A9E8-01EF0E6BAC6B}" dt="2021-05-14T17:59:25.719" v="412" actId="478"/>
          <ac:spMkLst>
            <pc:docMk/>
            <pc:sldMk cId="3468853404" sldId="264"/>
            <ac:spMk id="51" creationId="{F73EBECC-8D08-41C4-815A-FA0E543FAA0A}"/>
          </ac:spMkLst>
        </pc:spChg>
        <pc:spChg chg="del">
          <ac:chgData name="tanos ." userId="b2aed27f84413233" providerId="LiveId" clId="{1A80B858-28B8-4D67-A9E8-01EF0E6BAC6B}" dt="2021-05-14T17:59:16.662" v="403" actId="478"/>
          <ac:spMkLst>
            <pc:docMk/>
            <pc:sldMk cId="3468853404" sldId="264"/>
            <ac:spMk id="52" creationId="{F929AEF7-8F54-4C46-80DA-8CEC8B24E759}"/>
          </ac:spMkLst>
        </pc:spChg>
        <pc:spChg chg="del">
          <ac:chgData name="tanos ." userId="b2aed27f84413233" providerId="LiveId" clId="{1A80B858-28B8-4D67-A9E8-01EF0E6BAC6B}" dt="2021-05-14T17:59:23.028" v="406" actId="478"/>
          <ac:spMkLst>
            <pc:docMk/>
            <pc:sldMk cId="3468853404" sldId="264"/>
            <ac:spMk id="53" creationId="{1B8F8336-23B6-4AFF-943D-6D4EC4E3603F}"/>
          </ac:spMkLst>
        </pc:spChg>
        <pc:spChg chg="del">
          <ac:chgData name="tanos ." userId="b2aed27f84413233" providerId="LiveId" clId="{1A80B858-28B8-4D67-A9E8-01EF0E6BAC6B}" dt="2021-05-14T17:59:22.398" v="405" actId="478"/>
          <ac:spMkLst>
            <pc:docMk/>
            <pc:sldMk cId="3468853404" sldId="264"/>
            <ac:spMk id="54" creationId="{95024C85-0B79-41D7-9583-5998CA946EFE}"/>
          </ac:spMkLst>
        </pc:spChg>
        <pc:spChg chg="del">
          <ac:chgData name="tanos ." userId="b2aed27f84413233" providerId="LiveId" clId="{1A80B858-28B8-4D67-A9E8-01EF0E6BAC6B}" dt="2021-05-14T17:59:21.991" v="404" actId="478"/>
          <ac:spMkLst>
            <pc:docMk/>
            <pc:sldMk cId="3468853404" sldId="264"/>
            <ac:spMk id="55" creationId="{6D5431DE-AB43-4A07-9548-96611F2B6CBF}"/>
          </ac:spMkLst>
        </pc:spChg>
        <pc:spChg chg="add del">
          <ac:chgData name="tanos ." userId="b2aed27f84413233" providerId="LiveId" clId="{1A80B858-28B8-4D67-A9E8-01EF0E6BAC6B}" dt="2021-05-14T17:59:31.983" v="421" actId="478"/>
          <ac:spMkLst>
            <pc:docMk/>
            <pc:sldMk cId="3468853404" sldId="264"/>
            <ac:spMk id="56" creationId="{0F935B71-7969-4CBD-BBFE-D1381E956FB7}"/>
          </ac:spMkLst>
        </pc:spChg>
        <pc:spChg chg="del">
          <ac:chgData name="tanos ." userId="b2aed27f84413233" providerId="LiveId" clId="{1A80B858-28B8-4D67-A9E8-01EF0E6BAC6B}" dt="2021-05-14T17:59:27.739" v="416" actId="478"/>
          <ac:spMkLst>
            <pc:docMk/>
            <pc:sldMk cId="3468853404" sldId="264"/>
            <ac:spMk id="57" creationId="{2E09A5DB-B682-478C-BCF5-EFFB8F91AA0E}"/>
          </ac:spMkLst>
        </pc:spChg>
        <pc:spChg chg="add del mod">
          <ac:chgData name="tanos ." userId="b2aed27f84413233" providerId="LiveId" clId="{1A80B858-28B8-4D67-A9E8-01EF0E6BAC6B}" dt="2021-05-14T18:01:48.642" v="438" actId="14100"/>
          <ac:spMkLst>
            <pc:docMk/>
            <pc:sldMk cId="3468853404" sldId="264"/>
            <ac:spMk id="58" creationId="{19CD0DEB-42C0-4C06-BAED-F54D91442EF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4T18:19:26.343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8FFC-F512-41C8-85CB-717D74B3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077D2-E30A-4E21-B0CD-260B31F0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86F9-7BE4-4549-9CD9-26DC62D6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4F94-CBB2-4A71-96A5-6E1D4638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57A2-8E05-499A-A29C-C77D29D1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034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EA9F-F59E-470C-B3BE-29A05930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203D-7637-46EC-9460-16C36CEB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C707-305E-4645-A94A-BE53DC06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1593-21BB-4C6C-9A35-C5665EEE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9ADE-58BB-4EC9-9F94-359C229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197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486E1-6152-4512-B11A-769D1428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C299E-D1C1-41B3-BEC5-FB0B51E1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D8F9-EA05-4665-A94D-7A49B3BA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CB7C4-357A-4309-BA22-B66AB7AB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CBAE-40C5-49E8-A799-15173B3E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83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94A2-3E0E-429A-BB36-DFB1AA09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49DF-86C3-4FC9-8101-B865450E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B479-7692-4407-8AD5-49AAA61B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2AB-7BC4-49AC-B2D7-8514FC3C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CF92-F4D9-4F3E-89B8-86A06B0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65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063-4C4B-4681-BD2A-6C89982A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2448A-80FA-400C-B79A-9BCFFB35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056B-0DC8-4A70-9337-589B29ED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97B1-F54D-4E52-95F1-696A84F0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50A5-7566-4215-8555-30B93844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918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D7CE-A04D-4D47-8229-D620EA11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6856-194D-42A8-AA12-EB856805B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304A0-643E-4A73-B98D-1431AF1B2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D461-ED7E-4178-86DA-B5E05A8B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64CD-22FA-4C84-823A-628BC722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349C-0B44-4CBF-B303-718BA38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90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131E-A11B-4E39-BADB-B482D23F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914D-E253-4D15-9D6E-9C4BEE29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29575-5DB0-40B7-BC27-A4F881526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DE7B9-93AB-4C1C-972C-8043544F5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9C08-A655-401B-9827-9186CC0E6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DC046-B136-4327-9723-0A71E557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B697E-5829-4891-A3B1-96BA2284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7C962-AF66-49D5-B0A3-AF166040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20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2A26-8005-4522-AC91-B5130595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5AB38-F328-4CBA-9AB2-44303BCB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10372-2D13-41DE-9394-9F4667B3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605C1-73A8-4305-89B9-9BE3AA46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303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7D0AB-9A14-4E9E-B24C-B12FBB62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D3899-5EA9-4D44-8BE4-D196E84D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69106-43AA-494A-8D06-81A90609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05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7231-A79C-4AD9-A6E3-7D070CC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28C8-4A13-4C79-885A-A42D6A96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3CE72-9345-4861-A15B-8D4FC577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6522-0838-4264-B319-B96D9AF7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95C29-9E8A-4AEA-941C-B026B436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D3A7-F2E9-4834-85D2-9452D0F5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829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386-0FD2-4D07-8497-557E2AE5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5CC41-B112-4AE6-80BC-ADB639D11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5FF55-2BA1-4E2C-A454-62890A5D1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0290-84E3-4A2C-9C3A-84DDF718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E7509-8A5A-411D-B9D8-8103A6B2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71D3A-ECC1-485C-A1C7-0F8918AB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08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CE3C9-E28E-4C9C-A940-7F54BA00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E1575-B748-4A6C-B6F9-68E1EB1D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7024-0E6A-4BB0-AFC3-3647CB536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CAB0-BF35-45D2-8736-8291338EA643}" type="datetimeFigureOut">
              <a:rPr lang="en-NL" smtClean="0"/>
              <a:t>14/05/2021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F2FB-8F7C-4CA6-AFB7-5025CBC52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71BD-964E-4085-8889-519CE2E7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76DC-6BF7-4BC9-8D67-6F3750D761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98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05B710-0EF6-42F5-8882-6E2B424A767C}"/>
              </a:ext>
            </a:extLst>
          </p:cNvPr>
          <p:cNvSpPr/>
          <p:nvPr/>
        </p:nvSpPr>
        <p:spPr>
          <a:xfrm>
            <a:off x="4247631" y="1591540"/>
            <a:ext cx="3663182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int Black" panose="00000A00000000000000" pitchFamily="50" charset="0"/>
              </a:rPr>
              <a:t> </a:t>
            </a:r>
            <a:r>
              <a:rPr lang="en-US" sz="4200" b="0" cap="none" spc="0" dirty="0">
                <a:ln w="0"/>
                <a:solidFill>
                  <a:srgbClr val="3638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int Black" panose="00000A00000000000000" pitchFamily="50" charset="0"/>
              </a:rPr>
              <a:t>Power</a:t>
            </a:r>
            <a:r>
              <a:rPr lang="en-US" sz="4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int Black" panose="00000A00000000000000" pitchFamily="50" charset="0"/>
              </a:rPr>
              <a:t> </a:t>
            </a:r>
            <a:r>
              <a:rPr lang="en-US" sz="4200" b="0" cap="none" spc="0" dirty="0">
                <a:ln w="0"/>
                <a:solidFill>
                  <a:srgbClr val="3638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int Black" panose="00000A00000000000000" pitchFamily="50" charset="0"/>
              </a:rPr>
              <a:t>Maze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BD168-9B30-487D-AA46-23EB2FF09A59}"/>
              </a:ext>
            </a:extLst>
          </p:cNvPr>
          <p:cNvSpPr/>
          <p:nvPr/>
        </p:nvSpPr>
        <p:spPr>
          <a:xfrm>
            <a:off x="4088775" y="2130149"/>
            <a:ext cx="415760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A small power point maze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5B6BDEDC-8775-430F-9CA2-E10D89E4426A}"/>
              </a:ext>
            </a:extLst>
          </p:cNvPr>
          <p:cNvSpPr/>
          <p:nvPr/>
        </p:nvSpPr>
        <p:spPr>
          <a:xfrm>
            <a:off x="4497355" y="3717265"/>
            <a:ext cx="3293706" cy="294898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6AC38-7B13-44EE-9318-9EC3D64C4ACE}"/>
              </a:ext>
            </a:extLst>
          </p:cNvPr>
          <p:cNvSpPr/>
          <p:nvPr/>
        </p:nvSpPr>
        <p:spPr>
          <a:xfrm>
            <a:off x="4497355" y="3688998"/>
            <a:ext cx="3293706" cy="3231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u="sng" cap="none" spc="0" dirty="0">
                <a:ln w="0"/>
                <a:solidFill>
                  <a:srgbClr val="36382E"/>
                </a:solidFill>
                <a:effectLst/>
                <a:uFill>
                  <a:solidFill>
                    <a:srgbClr val="EDE6E3"/>
                  </a:solidFill>
                </a:uFill>
                <a:latin typeface="Point Black" panose="00000A00000000000000" pitchFamily="50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</a:t>
            </a:r>
            <a:endParaRPr lang="en-US" sz="1500" u="sng" cap="none" spc="0" dirty="0">
              <a:ln w="0"/>
              <a:solidFill>
                <a:srgbClr val="36382E"/>
              </a:solidFill>
              <a:effectLst/>
              <a:uFill>
                <a:solidFill>
                  <a:srgbClr val="EDE6E3"/>
                </a:solidFill>
              </a:uFill>
              <a:latin typeface="Point Black" panose="00000A00000000000000" pitchFamily="50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E0F09EA4-2110-49AF-B25A-24F9E1C36560}"/>
              </a:ext>
            </a:extLst>
          </p:cNvPr>
          <p:cNvSpPr/>
          <p:nvPr/>
        </p:nvSpPr>
        <p:spPr>
          <a:xfrm>
            <a:off x="4497355" y="4140253"/>
            <a:ext cx="3293706" cy="294898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6B9A8-9BB8-4D61-B128-F3E40C567A1D}"/>
              </a:ext>
            </a:extLst>
          </p:cNvPr>
          <p:cNvSpPr/>
          <p:nvPr/>
        </p:nvSpPr>
        <p:spPr>
          <a:xfrm>
            <a:off x="4497355" y="4111986"/>
            <a:ext cx="3293706" cy="3231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u="sng" cap="none" spc="0" dirty="0">
                <a:ln w="0"/>
                <a:solidFill>
                  <a:srgbClr val="36382E"/>
                </a:solidFill>
                <a:effectLst/>
                <a:uFill>
                  <a:solidFill>
                    <a:srgbClr val="EDE6E3"/>
                  </a:solidFill>
                </a:uFill>
                <a:latin typeface="Point Black" panose="00000A00000000000000" pitchFamily="50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</a:t>
            </a:r>
            <a:endParaRPr lang="en-US" sz="1500" b="0" u="sng" cap="none" spc="0" dirty="0">
              <a:ln w="0"/>
              <a:solidFill>
                <a:srgbClr val="36382E"/>
              </a:solidFill>
              <a:effectLst/>
              <a:uFill>
                <a:solidFill>
                  <a:srgbClr val="EDE6E3"/>
                </a:solidFill>
              </a:uFill>
              <a:latin typeface="Point Black" panose="00000A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8B8B7-D105-4D27-932A-6F3DB427B762}"/>
              </a:ext>
            </a:extLst>
          </p:cNvPr>
          <p:cNvSpPr/>
          <p:nvPr/>
        </p:nvSpPr>
        <p:spPr>
          <a:xfrm>
            <a:off x="6280219" y="3685552"/>
            <a:ext cx="45719" cy="3231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rgbClr val="36382E"/>
                </a:solidFill>
                <a:effectLst/>
                <a:uFill>
                  <a:solidFill>
                    <a:srgbClr val="EDE6E3"/>
                  </a:solidFill>
                </a:uFill>
                <a:latin typeface="Point Black" panose="00000A00000000000000" pitchFamily="50" charset="0"/>
              </a:rPr>
              <a:t>y</a:t>
            </a:r>
            <a:endParaRPr lang="en-US" sz="1500" cap="none" spc="0" dirty="0">
              <a:ln w="0"/>
              <a:solidFill>
                <a:srgbClr val="36382E"/>
              </a:solidFill>
              <a:effectLst/>
              <a:uFill>
                <a:solidFill>
                  <a:srgbClr val="EDE6E3"/>
                </a:solidFill>
              </a:uFill>
              <a:latin typeface="Point Black" panose="00000A00000000000000" pitchFamily="50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3E643D-6272-40DF-8B41-8A79E2DF4CDB}"/>
              </a:ext>
            </a:extLst>
          </p:cNvPr>
          <p:cNvCxnSpPr>
            <a:cxnSpLocks/>
          </p:cNvCxnSpPr>
          <p:nvPr/>
        </p:nvCxnSpPr>
        <p:spPr>
          <a:xfrm>
            <a:off x="6255544" y="4341019"/>
            <a:ext cx="24675" cy="0"/>
          </a:xfrm>
          <a:prstGeom prst="line">
            <a:avLst/>
          </a:prstGeom>
          <a:ln w="12700">
            <a:solidFill>
              <a:srgbClr val="363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DFCF4E-03D6-46B8-A9B3-1D26E9EE1B28}"/>
              </a:ext>
            </a:extLst>
          </p:cNvPr>
          <p:cNvCxnSpPr>
            <a:cxnSpLocks/>
          </p:cNvCxnSpPr>
          <p:nvPr/>
        </p:nvCxnSpPr>
        <p:spPr>
          <a:xfrm>
            <a:off x="6267448" y="4338635"/>
            <a:ext cx="24675" cy="0"/>
          </a:xfrm>
          <a:prstGeom prst="line">
            <a:avLst/>
          </a:prstGeom>
          <a:ln w="12700">
            <a:solidFill>
              <a:srgbClr val="363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368E8-C089-4C18-91F1-BC1C774D2335}"/>
              </a:ext>
            </a:extLst>
          </p:cNvPr>
          <p:cNvSpPr/>
          <p:nvPr/>
        </p:nvSpPr>
        <p:spPr>
          <a:xfrm>
            <a:off x="-1571147" y="-63373"/>
            <a:ext cx="415760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by tanos#9337</a:t>
            </a:r>
          </a:p>
        </p:txBody>
      </p:sp>
    </p:spTree>
    <p:extLst>
      <p:ext uri="{BB962C8B-B14F-4D97-AF65-F5344CB8AC3E}">
        <p14:creationId xmlns:p14="http://schemas.microsoft.com/office/powerpoint/2010/main" val="52518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7A4A38-793E-4AED-95B5-CCB8F162D4FC}"/>
              </a:ext>
            </a:extLst>
          </p:cNvPr>
          <p:cNvSpPr/>
          <p:nvPr/>
        </p:nvSpPr>
        <p:spPr>
          <a:xfrm>
            <a:off x="172651" y="4592807"/>
            <a:ext cx="415760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Hover your mouse here &gt;</a:t>
            </a:r>
          </a:p>
          <a:p>
            <a:pPr algn="ctr"/>
            <a:r>
              <a:rPr lang="en-US" sz="200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      and wait a couple seconds</a:t>
            </a:r>
            <a:endParaRPr lang="en-US" sz="2000" b="0" cap="none" spc="0" dirty="0">
              <a:ln w="0"/>
              <a:solidFill>
                <a:srgbClr val="36382E"/>
              </a:solidFill>
              <a:latin typeface="Point Black" panose="00000A00000000000000" pitchFamily="50" charset="0"/>
            </a:endParaRPr>
          </a:p>
        </p:txBody>
      </p:sp>
      <p:sp>
        <p:nvSpPr>
          <p:cNvPr id="23" name="Oval 2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C916483-60A4-4781-BB02-E7D753462C29}"/>
              </a:ext>
            </a:extLst>
          </p:cNvPr>
          <p:cNvSpPr/>
          <p:nvPr/>
        </p:nvSpPr>
        <p:spPr>
          <a:xfrm>
            <a:off x="3922288" y="4699088"/>
            <a:ext cx="186612" cy="187548"/>
          </a:xfrm>
          <a:prstGeom prst="ellipse">
            <a:avLst/>
          </a:prstGeom>
          <a:solidFill>
            <a:srgbClr val="F06449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4316228"/>
      </p:ext>
    </p:extLst>
  </p:cSld>
  <p:clrMapOvr>
    <a:masterClrMapping/>
  </p:clrMapOvr>
  <p:transition spd="slow" advClick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DDF54B-333F-4AB0-A697-4DEE79BD254A}"/>
              </a:ext>
            </a:extLst>
          </p:cNvPr>
          <p:cNvSpPr/>
          <p:nvPr/>
        </p:nvSpPr>
        <p:spPr>
          <a:xfrm>
            <a:off x="3638024" y="1208015"/>
            <a:ext cx="4915949" cy="3928851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60BE-E548-4319-8FD2-12D2D4F5B71E}"/>
              </a:ext>
            </a:extLst>
          </p:cNvPr>
          <p:cNvSpPr/>
          <p:nvPr/>
        </p:nvSpPr>
        <p:spPr>
          <a:xfrm>
            <a:off x="4017197" y="730557"/>
            <a:ext cx="415760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Level 1</a:t>
            </a:r>
          </a:p>
        </p:txBody>
      </p:sp>
      <p:sp>
        <p:nvSpPr>
          <p:cNvPr id="12" name="Rectangle: Rounded Corners 11">
            <a:hlinkHover r:id="rId2" action="ppaction://hlinksldjump"/>
            <a:extLst>
              <a:ext uri="{FF2B5EF4-FFF2-40B4-BE49-F238E27FC236}">
                <a16:creationId xmlns:a16="http://schemas.microsoft.com/office/drawing/2014/main" id="{53270411-2F6F-419C-89DC-757E7ECA82F1}"/>
              </a:ext>
            </a:extLst>
          </p:cNvPr>
          <p:cNvSpPr/>
          <p:nvPr/>
        </p:nvSpPr>
        <p:spPr>
          <a:xfrm flipH="1">
            <a:off x="4394719" y="3069771"/>
            <a:ext cx="46653" cy="2067095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hlinkHover r:id="rId2" action="ppaction://hlinksldjump"/>
            <a:extLst>
              <a:ext uri="{FF2B5EF4-FFF2-40B4-BE49-F238E27FC236}">
                <a16:creationId xmlns:a16="http://schemas.microsoft.com/office/drawing/2014/main" id="{BBA36D3C-56B6-46FC-92D4-B45C496AB17B}"/>
              </a:ext>
            </a:extLst>
          </p:cNvPr>
          <p:cNvSpPr/>
          <p:nvPr/>
        </p:nvSpPr>
        <p:spPr>
          <a:xfrm>
            <a:off x="8477773" y="891861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hlinkHover r:id="rId2" action="ppaction://hlinksldjump"/>
            <a:extLst>
              <a:ext uri="{FF2B5EF4-FFF2-40B4-BE49-F238E27FC236}">
                <a16:creationId xmlns:a16="http://schemas.microsoft.com/office/drawing/2014/main" id="{800EEE41-EDB7-4420-898A-A9B69153C199}"/>
              </a:ext>
            </a:extLst>
          </p:cNvPr>
          <p:cNvSpPr/>
          <p:nvPr/>
        </p:nvSpPr>
        <p:spPr>
          <a:xfrm>
            <a:off x="0" y="-1"/>
            <a:ext cx="12192000" cy="1259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hlinkHover r:id="rId2" action="ppaction://hlinksldjump"/>
            <a:extLst>
              <a:ext uri="{FF2B5EF4-FFF2-40B4-BE49-F238E27FC236}">
                <a16:creationId xmlns:a16="http://schemas.microsoft.com/office/drawing/2014/main" id="{CEC2B717-A4E8-4EB0-B1BE-F65353115576}"/>
              </a:ext>
            </a:extLst>
          </p:cNvPr>
          <p:cNvSpPr/>
          <p:nvPr/>
        </p:nvSpPr>
        <p:spPr>
          <a:xfrm>
            <a:off x="-24174" y="5079028"/>
            <a:ext cx="12192000" cy="186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hlinkHover r:id="rId2" action="ppaction://hlinksldjump"/>
            <a:extLst>
              <a:ext uri="{FF2B5EF4-FFF2-40B4-BE49-F238E27FC236}">
                <a16:creationId xmlns:a16="http://schemas.microsoft.com/office/drawing/2014/main" id="{CCDB5500-BB2A-45B2-8C81-840AE54CF2B0}"/>
              </a:ext>
            </a:extLst>
          </p:cNvPr>
          <p:cNvSpPr/>
          <p:nvPr/>
        </p:nvSpPr>
        <p:spPr>
          <a:xfrm>
            <a:off x="-104058" y="435087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: Rounded Corners 17">
            <a:hlinkHover r:id="rId2" action="ppaction://hlinksldjump"/>
            <a:extLst>
              <a:ext uri="{FF2B5EF4-FFF2-40B4-BE49-F238E27FC236}">
                <a16:creationId xmlns:a16="http://schemas.microsoft.com/office/drawing/2014/main" id="{F775741F-93C1-476D-939B-7D425211C2F7}"/>
              </a:ext>
            </a:extLst>
          </p:cNvPr>
          <p:cNvSpPr/>
          <p:nvPr/>
        </p:nvSpPr>
        <p:spPr>
          <a:xfrm>
            <a:off x="4394718" y="3069771"/>
            <a:ext cx="3470987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: Rounded Corners 18">
            <a:hlinkHover r:id="rId2" action="ppaction://hlinksldjump"/>
            <a:extLst>
              <a:ext uri="{FF2B5EF4-FFF2-40B4-BE49-F238E27FC236}">
                <a16:creationId xmlns:a16="http://schemas.microsoft.com/office/drawing/2014/main" id="{DE75BA8E-87B4-4081-8CFF-A18A38269746}"/>
              </a:ext>
            </a:extLst>
          </p:cNvPr>
          <p:cNvSpPr/>
          <p:nvPr/>
        </p:nvSpPr>
        <p:spPr>
          <a:xfrm flipV="1">
            <a:off x="7865705" y="3069770"/>
            <a:ext cx="46653" cy="1213912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: Rounded Corners 19">
            <a:hlinkHover r:id="rId2" action="ppaction://hlinksldjump"/>
            <a:extLst>
              <a:ext uri="{FF2B5EF4-FFF2-40B4-BE49-F238E27FC236}">
                <a16:creationId xmlns:a16="http://schemas.microsoft.com/office/drawing/2014/main" id="{96A09B72-2E4E-414B-837B-871D93E7FBD2}"/>
              </a:ext>
            </a:extLst>
          </p:cNvPr>
          <p:cNvSpPr/>
          <p:nvPr/>
        </p:nvSpPr>
        <p:spPr>
          <a:xfrm>
            <a:off x="5196375" y="4239211"/>
            <a:ext cx="2709760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DC8517D-D2B9-494D-95C2-E5D3B49B89FB}"/>
              </a:ext>
            </a:extLst>
          </p:cNvPr>
          <p:cNvSpPr/>
          <p:nvPr/>
        </p:nvSpPr>
        <p:spPr>
          <a:xfrm>
            <a:off x="7343192" y="3554963"/>
            <a:ext cx="186612" cy="187548"/>
          </a:xfrm>
          <a:prstGeom prst="ellipse">
            <a:avLst/>
          </a:prstGeom>
          <a:solidFill>
            <a:srgbClr val="F06449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2038949"/>
      </p:ext>
    </p:extLst>
  </p:cSld>
  <p:clrMapOvr>
    <a:masterClrMapping/>
  </p:clrMapOvr>
  <p:transition spd="slow" advClick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DDF54B-333F-4AB0-A697-4DEE79BD254A}"/>
              </a:ext>
            </a:extLst>
          </p:cNvPr>
          <p:cNvSpPr/>
          <p:nvPr/>
        </p:nvSpPr>
        <p:spPr>
          <a:xfrm>
            <a:off x="3638024" y="1208015"/>
            <a:ext cx="4915949" cy="3928851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60BE-E548-4319-8FD2-12D2D4F5B71E}"/>
              </a:ext>
            </a:extLst>
          </p:cNvPr>
          <p:cNvSpPr/>
          <p:nvPr/>
        </p:nvSpPr>
        <p:spPr>
          <a:xfrm>
            <a:off x="4017197" y="730557"/>
            <a:ext cx="415760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Level 2</a:t>
            </a:r>
          </a:p>
        </p:txBody>
      </p:sp>
      <p:sp>
        <p:nvSpPr>
          <p:cNvPr id="12" name="Rectangle: Rounded Corners 11">
            <a:hlinkHover r:id="rId2" action="ppaction://hlinksldjump"/>
            <a:extLst>
              <a:ext uri="{FF2B5EF4-FFF2-40B4-BE49-F238E27FC236}">
                <a16:creationId xmlns:a16="http://schemas.microsoft.com/office/drawing/2014/main" id="{53270411-2F6F-419C-89DC-757E7ECA82F1}"/>
              </a:ext>
            </a:extLst>
          </p:cNvPr>
          <p:cNvSpPr/>
          <p:nvPr/>
        </p:nvSpPr>
        <p:spPr>
          <a:xfrm flipH="1">
            <a:off x="6909746" y="3069772"/>
            <a:ext cx="45719" cy="898290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hlinkHover r:id="rId2" action="ppaction://hlinksldjump"/>
            <a:extLst>
              <a:ext uri="{FF2B5EF4-FFF2-40B4-BE49-F238E27FC236}">
                <a16:creationId xmlns:a16="http://schemas.microsoft.com/office/drawing/2014/main" id="{BBA36D3C-56B6-46FC-92D4-B45C496AB17B}"/>
              </a:ext>
            </a:extLst>
          </p:cNvPr>
          <p:cNvSpPr/>
          <p:nvPr/>
        </p:nvSpPr>
        <p:spPr>
          <a:xfrm>
            <a:off x="8477773" y="891861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hlinkHover r:id="rId2" action="ppaction://hlinksldjump"/>
            <a:extLst>
              <a:ext uri="{FF2B5EF4-FFF2-40B4-BE49-F238E27FC236}">
                <a16:creationId xmlns:a16="http://schemas.microsoft.com/office/drawing/2014/main" id="{CEC2B717-A4E8-4EB0-B1BE-F65353115576}"/>
              </a:ext>
            </a:extLst>
          </p:cNvPr>
          <p:cNvSpPr/>
          <p:nvPr/>
        </p:nvSpPr>
        <p:spPr>
          <a:xfrm>
            <a:off x="-24174" y="5079028"/>
            <a:ext cx="12192000" cy="186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hlinkHover r:id="rId2" action="ppaction://hlinksldjump"/>
            <a:extLst>
              <a:ext uri="{FF2B5EF4-FFF2-40B4-BE49-F238E27FC236}">
                <a16:creationId xmlns:a16="http://schemas.microsoft.com/office/drawing/2014/main" id="{CCDB5500-BB2A-45B2-8C81-840AE54CF2B0}"/>
              </a:ext>
            </a:extLst>
          </p:cNvPr>
          <p:cNvSpPr/>
          <p:nvPr/>
        </p:nvSpPr>
        <p:spPr>
          <a:xfrm>
            <a:off x="-104058" y="435087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: Rounded Corners 17">
            <a:hlinkHover r:id="rId2" action="ppaction://hlinksldjump"/>
            <a:extLst>
              <a:ext uri="{FF2B5EF4-FFF2-40B4-BE49-F238E27FC236}">
                <a16:creationId xmlns:a16="http://schemas.microsoft.com/office/drawing/2014/main" id="{F775741F-93C1-476D-939B-7D425211C2F7}"/>
              </a:ext>
            </a:extLst>
          </p:cNvPr>
          <p:cNvSpPr/>
          <p:nvPr/>
        </p:nvSpPr>
        <p:spPr>
          <a:xfrm flipH="1">
            <a:off x="6627587" y="3069771"/>
            <a:ext cx="715604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: Rounded Corners 18">
            <a:hlinkHover r:id="rId2" action="ppaction://hlinksldjump"/>
            <a:extLst>
              <a:ext uri="{FF2B5EF4-FFF2-40B4-BE49-F238E27FC236}">
                <a16:creationId xmlns:a16="http://schemas.microsoft.com/office/drawing/2014/main" id="{DE75BA8E-87B4-4081-8CFF-A18A38269746}"/>
              </a:ext>
            </a:extLst>
          </p:cNvPr>
          <p:cNvSpPr/>
          <p:nvPr/>
        </p:nvSpPr>
        <p:spPr>
          <a:xfrm flipV="1">
            <a:off x="7866639" y="1824689"/>
            <a:ext cx="45719" cy="2143371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: Rounded Corners 19">
            <a:hlinkHover r:id="rId2" action="ppaction://hlinksldjump"/>
            <a:extLst>
              <a:ext uri="{FF2B5EF4-FFF2-40B4-BE49-F238E27FC236}">
                <a16:creationId xmlns:a16="http://schemas.microsoft.com/office/drawing/2014/main" id="{96A09B72-2E4E-414B-837B-871D93E7FBD2}"/>
              </a:ext>
            </a:extLst>
          </p:cNvPr>
          <p:cNvSpPr/>
          <p:nvPr/>
        </p:nvSpPr>
        <p:spPr>
          <a:xfrm>
            <a:off x="6908812" y="3922342"/>
            <a:ext cx="997323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DC8517D-D2B9-494D-95C2-E5D3B49B89FB}"/>
              </a:ext>
            </a:extLst>
          </p:cNvPr>
          <p:cNvSpPr/>
          <p:nvPr/>
        </p:nvSpPr>
        <p:spPr>
          <a:xfrm>
            <a:off x="4303428" y="4352929"/>
            <a:ext cx="186612" cy="187548"/>
          </a:xfrm>
          <a:prstGeom prst="ellipse">
            <a:avLst/>
          </a:prstGeom>
          <a:solidFill>
            <a:srgbClr val="F06449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hlinkHover r:id="rId2" action="ppaction://hlinksldjump"/>
            <a:extLst>
              <a:ext uri="{FF2B5EF4-FFF2-40B4-BE49-F238E27FC236}">
                <a16:creationId xmlns:a16="http://schemas.microsoft.com/office/drawing/2014/main" id="{800EEE41-EDB7-4420-898A-A9B69153C199}"/>
              </a:ext>
            </a:extLst>
          </p:cNvPr>
          <p:cNvSpPr/>
          <p:nvPr/>
        </p:nvSpPr>
        <p:spPr>
          <a:xfrm>
            <a:off x="0" y="-1"/>
            <a:ext cx="12192000" cy="1259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Rectangle: Rounded Corners 14">
            <a:hlinkHover r:id="rId2" action="ppaction://hlinksldjump"/>
            <a:extLst>
              <a:ext uri="{FF2B5EF4-FFF2-40B4-BE49-F238E27FC236}">
                <a16:creationId xmlns:a16="http://schemas.microsoft.com/office/drawing/2014/main" id="{9146AFEF-6113-4C5F-AF97-5C198ECF897E}"/>
              </a:ext>
            </a:extLst>
          </p:cNvPr>
          <p:cNvSpPr/>
          <p:nvPr/>
        </p:nvSpPr>
        <p:spPr>
          <a:xfrm flipH="1">
            <a:off x="3989341" y="1832611"/>
            <a:ext cx="3850968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: Rounded Corners 23">
            <a:hlinkHover r:id="rId2" action="ppaction://hlinksldjump"/>
            <a:extLst>
              <a:ext uri="{FF2B5EF4-FFF2-40B4-BE49-F238E27FC236}">
                <a16:creationId xmlns:a16="http://schemas.microsoft.com/office/drawing/2014/main" id="{410C7E24-8C50-481E-A99C-974D88824E3F}"/>
              </a:ext>
            </a:extLst>
          </p:cNvPr>
          <p:cNvSpPr/>
          <p:nvPr/>
        </p:nvSpPr>
        <p:spPr>
          <a:xfrm flipH="1">
            <a:off x="5105279" y="3068900"/>
            <a:ext cx="885257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: Rounded Corners 24">
            <a:hlinkHover r:id="rId2" action="ppaction://hlinksldjump"/>
            <a:extLst>
              <a:ext uri="{FF2B5EF4-FFF2-40B4-BE49-F238E27FC236}">
                <a16:creationId xmlns:a16="http://schemas.microsoft.com/office/drawing/2014/main" id="{B8DFBC81-AAEE-4170-82F4-C39653337AEE}"/>
              </a:ext>
            </a:extLst>
          </p:cNvPr>
          <p:cNvSpPr/>
          <p:nvPr/>
        </p:nvSpPr>
        <p:spPr>
          <a:xfrm flipH="1">
            <a:off x="5958141" y="3094206"/>
            <a:ext cx="54537" cy="872798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: Rounded Corners 25">
            <a:hlinkHover r:id="rId2" action="ppaction://hlinksldjump"/>
            <a:extLst>
              <a:ext uri="{FF2B5EF4-FFF2-40B4-BE49-F238E27FC236}">
                <a16:creationId xmlns:a16="http://schemas.microsoft.com/office/drawing/2014/main" id="{A916DACC-F02E-4603-B965-63A3614BBDF5}"/>
              </a:ext>
            </a:extLst>
          </p:cNvPr>
          <p:cNvSpPr/>
          <p:nvPr/>
        </p:nvSpPr>
        <p:spPr>
          <a:xfrm>
            <a:off x="5978844" y="3921284"/>
            <a:ext cx="1132582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F5EEDF-01B0-4A9F-8FA3-075726949FD0}"/>
              </a:ext>
            </a:extLst>
          </p:cNvPr>
          <p:cNvSpPr/>
          <p:nvPr/>
        </p:nvSpPr>
        <p:spPr>
          <a:xfrm>
            <a:off x="6354174" y="3384905"/>
            <a:ext cx="186612" cy="187548"/>
          </a:xfrm>
          <a:prstGeom prst="ellipse">
            <a:avLst/>
          </a:prstGeom>
          <a:solidFill>
            <a:srgbClr val="7D82B8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Rectangle: Rounded Corners 27">
            <a:hlinkHover r:id="rId2" action="ppaction://hlinksldjump"/>
            <a:extLst>
              <a:ext uri="{FF2B5EF4-FFF2-40B4-BE49-F238E27FC236}">
                <a16:creationId xmlns:a16="http://schemas.microsoft.com/office/drawing/2014/main" id="{86207F55-AFB0-4EF9-AB3D-2E6FB4C8AED0}"/>
              </a:ext>
            </a:extLst>
          </p:cNvPr>
          <p:cNvSpPr/>
          <p:nvPr/>
        </p:nvSpPr>
        <p:spPr>
          <a:xfrm flipH="1" flipV="1">
            <a:off x="5251868" y="1878329"/>
            <a:ext cx="45720" cy="119056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: Rounded Corners 28">
            <a:hlinkHover r:id="rId2" action="ppaction://hlinksldjump"/>
            <a:extLst>
              <a:ext uri="{FF2B5EF4-FFF2-40B4-BE49-F238E27FC236}">
                <a16:creationId xmlns:a16="http://schemas.microsoft.com/office/drawing/2014/main" id="{E084B607-41C7-422E-9F2E-2B18A6AA3FA7}"/>
              </a:ext>
            </a:extLst>
          </p:cNvPr>
          <p:cNvSpPr/>
          <p:nvPr/>
        </p:nvSpPr>
        <p:spPr>
          <a:xfrm flipH="1">
            <a:off x="3989104" y="1846416"/>
            <a:ext cx="45719" cy="3048873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: Rounded Corners 29">
            <a:hlinkHover r:id="rId2" action="ppaction://hlinksldjump"/>
            <a:extLst>
              <a:ext uri="{FF2B5EF4-FFF2-40B4-BE49-F238E27FC236}">
                <a16:creationId xmlns:a16="http://schemas.microsoft.com/office/drawing/2014/main" id="{D5596E0D-567D-484B-8886-A24880378211}"/>
              </a:ext>
            </a:extLst>
          </p:cNvPr>
          <p:cNvSpPr/>
          <p:nvPr/>
        </p:nvSpPr>
        <p:spPr>
          <a:xfrm flipH="1">
            <a:off x="4024779" y="3854018"/>
            <a:ext cx="885257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: Rounded Corners 30">
            <a:hlinkHover r:id="rId2" action="ppaction://hlinksldjump"/>
            <a:extLst>
              <a:ext uri="{FF2B5EF4-FFF2-40B4-BE49-F238E27FC236}">
                <a16:creationId xmlns:a16="http://schemas.microsoft.com/office/drawing/2014/main" id="{65538F69-09E3-4890-A642-5AE6E3365AFA}"/>
              </a:ext>
            </a:extLst>
          </p:cNvPr>
          <p:cNvSpPr/>
          <p:nvPr/>
        </p:nvSpPr>
        <p:spPr>
          <a:xfrm flipH="1">
            <a:off x="5954567" y="3847077"/>
            <a:ext cx="45719" cy="1048668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ectangle: Rounded Corners 32">
            <a:hlinkHover r:id="rId2" action="ppaction://hlinksldjump"/>
            <a:extLst>
              <a:ext uri="{FF2B5EF4-FFF2-40B4-BE49-F238E27FC236}">
                <a16:creationId xmlns:a16="http://schemas.microsoft.com/office/drawing/2014/main" id="{6B5BB1CB-47DD-481E-84C3-38F3E70D7CC8}"/>
              </a:ext>
            </a:extLst>
          </p:cNvPr>
          <p:cNvSpPr/>
          <p:nvPr/>
        </p:nvSpPr>
        <p:spPr>
          <a:xfrm flipH="1">
            <a:off x="4087267" y="4856631"/>
            <a:ext cx="1891576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384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DDF54B-333F-4AB0-A697-4DEE79BD254A}"/>
              </a:ext>
            </a:extLst>
          </p:cNvPr>
          <p:cNvSpPr/>
          <p:nvPr/>
        </p:nvSpPr>
        <p:spPr>
          <a:xfrm>
            <a:off x="3638024" y="1208015"/>
            <a:ext cx="4915949" cy="3928851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60BE-E548-4319-8FD2-12D2D4F5B71E}"/>
              </a:ext>
            </a:extLst>
          </p:cNvPr>
          <p:cNvSpPr/>
          <p:nvPr/>
        </p:nvSpPr>
        <p:spPr>
          <a:xfrm>
            <a:off x="4017197" y="730557"/>
            <a:ext cx="415760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Level 3</a:t>
            </a:r>
          </a:p>
        </p:txBody>
      </p:sp>
      <p:sp>
        <p:nvSpPr>
          <p:cNvPr id="14" name="Rectangle 13">
            <a:hlinkHover r:id="rId2" action="ppaction://hlinksldjump"/>
            <a:extLst>
              <a:ext uri="{FF2B5EF4-FFF2-40B4-BE49-F238E27FC236}">
                <a16:creationId xmlns:a16="http://schemas.microsoft.com/office/drawing/2014/main" id="{BBA36D3C-56B6-46FC-92D4-B45C496AB17B}"/>
              </a:ext>
            </a:extLst>
          </p:cNvPr>
          <p:cNvSpPr/>
          <p:nvPr/>
        </p:nvSpPr>
        <p:spPr>
          <a:xfrm>
            <a:off x="8477773" y="891861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hlinkHover r:id="rId2" action="ppaction://hlinksldjump"/>
            <a:extLst>
              <a:ext uri="{FF2B5EF4-FFF2-40B4-BE49-F238E27FC236}">
                <a16:creationId xmlns:a16="http://schemas.microsoft.com/office/drawing/2014/main" id="{CEC2B717-A4E8-4EB0-B1BE-F65353115576}"/>
              </a:ext>
            </a:extLst>
          </p:cNvPr>
          <p:cNvSpPr/>
          <p:nvPr/>
        </p:nvSpPr>
        <p:spPr>
          <a:xfrm>
            <a:off x="-24174" y="5079028"/>
            <a:ext cx="12192000" cy="186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hlinkHover r:id="rId2" action="ppaction://hlinksldjump"/>
            <a:extLst>
              <a:ext uri="{FF2B5EF4-FFF2-40B4-BE49-F238E27FC236}">
                <a16:creationId xmlns:a16="http://schemas.microsoft.com/office/drawing/2014/main" id="{CCDB5500-BB2A-45B2-8C81-840AE54CF2B0}"/>
              </a:ext>
            </a:extLst>
          </p:cNvPr>
          <p:cNvSpPr/>
          <p:nvPr/>
        </p:nvSpPr>
        <p:spPr>
          <a:xfrm>
            <a:off x="-104058" y="435087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: Rounded Corners 18">
            <a:hlinkHover r:id="rId2" action="ppaction://hlinksldjump"/>
            <a:extLst>
              <a:ext uri="{FF2B5EF4-FFF2-40B4-BE49-F238E27FC236}">
                <a16:creationId xmlns:a16="http://schemas.microsoft.com/office/drawing/2014/main" id="{DE75BA8E-87B4-4081-8CFF-A18A38269746}"/>
              </a:ext>
            </a:extLst>
          </p:cNvPr>
          <p:cNvSpPr/>
          <p:nvPr/>
        </p:nvSpPr>
        <p:spPr>
          <a:xfrm flipV="1">
            <a:off x="5287105" y="3003980"/>
            <a:ext cx="45719" cy="141062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C8517D-D2B9-494D-95C2-E5D3B49B89FB}"/>
              </a:ext>
            </a:extLst>
          </p:cNvPr>
          <p:cNvSpPr/>
          <p:nvPr/>
        </p:nvSpPr>
        <p:spPr>
          <a:xfrm>
            <a:off x="3804710" y="1400820"/>
            <a:ext cx="186612" cy="187548"/>
          </a:xfrm>
          <a:prstGeom prst="ellipse">
            <a:avLst/>
          </a:prstGeom>
          <a:solidFill>
            <a:srgbClr val="F06449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: Rounded Corners 14">
            <a:hlinkHover r:id="rId2" action="ppaction://hlinksldjump"/>
            <a:extLst>
              <a:ext uri="{FF2B5EF4-FFF2-40B4-BE49-F238E27FC236}">
                <a16:creationId xmlns:a16="http://schemas.microsoft.com/office/drawing/2014/main" id="{9146AFEF-6113-4C5F-AF97-5C198ECF897E}"/>
              </a:ext>
            </a:extLst>
          </p:cNvPr>
          <p:cNvSpPr/>
          <p:nvPr/>
        </p:nvSpPr>
        <p:spPr>
          <a:xfrm flipH="1">
            <a:off x="3989341" y="3003981"/>
            <a:ext cx="1297764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: Rounded Corners 28">
            <a:hlinkHover r:id="rId2" action="ppaction://hlinksldjump"/>
            <a:extLst>
              <a:ext uri="{FF2B5EF4-FFF2-40B4-BE49-F238E27FC236}">
                <a16:creationId xmlns:a16="http://schemas.microsoft.com/office/drawing/2014/main" id="{E084B607-41C7-422E-9F2E-2B18A6AA3FA7}"/>
              </a:ext>
            </a:extLst>
          </p:cNvPr>
          <p:cNvSpPr/>
          <p:nvPr/>
        </p:nvSpPr>
        <p:spPr>
          <a:xfrm flipH="1">
            <a:off x="3989103" y="3003980"/>
            <a:ext cx="45720" cy="189130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: Rounded Corners 29">
            <a:hlinkHover r:id="rId2" action="ppaction://hlinksldjump"/>
            <a:extLst>
              <a:ext uri="{FF2B5EF4-FFF2-40B4-BE49-F238E27FC236}">
                <a16:creationId xmlns:a16="http://schemas.microsoft.com/office/drawing/2014/main" id="{D5596E0D-567D-484B-8886-A24880378211}"/>
              </a:ext>
            </a:extLst>
          </p:cNvPr>
          <p:cNvSpPr/>
          <p:nvPr/>
        </p:nvSpPr>
        <p:spPr>
          <a:xfrm flipH="1">
            <a:off x="4403782" y="3854018"/>
            <a:ext cx="524359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: Rounded Corners 30">
            <a:hlinkHover r:id="rId2" action="ppaction://hlinksldjump"/>
            <a:extLst>
              <a:ext uri="{FF2B5EF4-FFF2-40B4-BE49-F238E27FC236}">
                <a16:creationId xmlns:a16="http://schemas.microsoft.com/office/drawing/2014/main" id="{65538F69-09E3-4890-A642-5AE6E3365AFA}"/>
              </a:ext>
            </a:extLst>
          </p:cNvPr>
          <p:cNvSpPr/>
          <p:nvPr/>
        </p:nvSpPr>
        <p:spPr>
          <a:xfrm flipH="1">
            <a:off x="4877143" y="3899736"/>
            <a:ext cx="45719" cy="941535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ectangle: Rounded Corners 32">
            <a:hlinkHover r:id="rId2" action="ppaction://hlinksldjump"/>
            <a:extLst>
              <a:ext uri="{FF2B5EF4-FFF2-40B4-BE49-F238E27FC236}">
                <a16:creationId xmlns:a16="http://schemas.microsoft.com/office/drawing/2014/main" id="{6B5BB1CB-47DD-481E-84C3-38F3E70D7CC8}"/>
              </a:ext>
            </a:extLst>
          </p:cNvPr>
          <p:cNvSpPr/>
          <p:nvPr/>
        </p:nvSpPr>
        <p:spPr>
          <a:xfrm flipH="1">
            <a:off x="4087267" y="4856631"/>
            <a:ext cx="4042052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hlinkHover r:id="rId2" action="ppaction://hlinksldjump"/>
            <a:extLst>
              <a:ext uri="{FF2B5EF4-FFF2-40B4-BE49-F238E27FC236}">
                <a16:creationId xmlns:a16="http://schemas.microsoft.com/office/drawing/2014/main" id="{800EEE41-EDB7-4420-898A-A9B69153C199}"/>
              </a:ext>
            </a:extLst>
          </p:cNvPr>
          <p:cNvSpPr/>
          <p:nvPr/>
        </p:nvSpPr>
        <p:spPr>
          <a:xfrm>
            <a:off x="0" y="-1"/>
            <a:ext cx="12192000" cy="1259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3" name="Rectangle: Rounded Corners 22">
            <a:hlinkHover r:id="rId2" action="ppaction://hlinksldjump"/>
            <a:extLst>
              <a:ext uri="{FF2B5EF4-FFF2-40B4-BE49-F238E27FC236}">
                <a16:creationId xmlns:a16="http://schemas.microsoft.com/office/drawing/2014/main" id="{D4E484CC-50DA-4A2C-9CE9-8889ACD57E08}"/>
              </a:ext>
            </a:extLst>
          </p:cNvPr>
          <p:cNvSpPr/>
          <p:nvPr/>
        </p:nvSpPr>
        <p:spPr>
          <a:xfrm flipH="1">
            <a:off x="5918676" y="2676508"/>
            <a:ext cx="45719" cy="2180124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: Rounded Corners 31">
            <a:hlinkHover r:id="rId2" action="ppaction://hlinksldjump"/>
            <a:extLst>
              <a:ext uri="{FF2B5EF4-FFF2-40B4-BE49-F238E27FC236}">
                <a16:creationId xmlns:a16="http://schemas.microsoft.com/office/drawing/2014/main" id="{DA02046C-BF5E-4C71-878A-45795C3D84F3}"/>
              </a:ext>
            </a:extLst>
          </p:cNvPr>
          <p:cNvSpPr/>
          <p:nvPr/>
        </p:nvSpPr>
        <p:spPr>
          <a:xfrm flipH="1">
            <a:off x="3714228" y="2672994"/>
            <a:ext cx="2574986" cy="49234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Rectangle: Rounded Corners 33">
            <a:hlinkHover r:id="rId2" action="ppaction://hlinksldjump"/>
            <a:extLst>
              <a:ext uri="{FF2B5EF4-FFF2-40B4-BE49-F238E27FC236}">
                <a16:creationId xmlns:a16="http://schemas.microsoft.com/office/drawing/2014/main" id="{D79852B7-6AA8-4F38-9066-4EFD90012A6F}"/>
              </a:ext>
            </a:extLst>
          </p:cNvPr>
          <p:cNvSpPr/>
          <p:nvPr/>
        </p:nvSpPr>
        <p:spPr>
          <a:xfrm flipH="1" flipV="1">
            <a:off x="5947760" y="4469561"/>
            <a:ext cx="2180303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FB8A6A-DFBD-46AF-8349-6FC83D7E9795}"/>
              </a:ext>
            </a:extLst>
          </p:cNvPr>
          <p:cNvSpPr/>
          <p:nvPr/>
        </p:nvSpPr>
        <p:spPr>
          <a:xfrm>
            <a:off x="6071826" y="4587472"/>
            <a:ext cx="186612" cy="187548"/>
          </a:xfrm>
          <a:prstGeom prst="ellipse">
            <a:avLst/>
          </a:prstGeom>
          <a:solidFill>
            <a:srgbClr val="7D82B8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6" name="Rectangle: Rounded Corners 35">
            <a:hlinkHover r:id="rId2" action="ppaction://hlinksldjump"/>
            <a:extLst>
              <a:ext uri="{FF2B5EF4-FFF2-40B4-BE49-F238E27FC236}">
                <a16:creationId xmlns:a16="http://schemas.microsoft.com/office/drawing/2014/main" id="{79F6BAA7-47C8-43BA-93CE-A0B139D50CDD}"/>
              </a:ext>
            </a:extLst>
          </p:cNvPr>
          <p:cNvSpPr/>
          <p:nvPr/>
        </p:nvSpPr>
        <p:spPr>
          <a:xfrm flipH="1" flipV="1">
            <a:off x="5947759" y="4102474"/>
            <a:ext cx="2180303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7F4C4A-D3D4-4DD6-812F-746C3DAA88FD}"/>
              </a:ext>
            </a:extLst>
          </p:cNvPr>
          <p:cNvSpPr/>
          <p:nvPr/>
        </p:nvSpPr>
        <p:spPr>
          <a:xfrm>
            <a:off x="6070765" y="4214281"/>
            <a:ext cx="186612" cy="187548"/>
          </a:xfrm>
          <a:prstGeom prst="ellipse">
            <a:avLst/>
          </a:prstGeom>
          <a:solidFill>
            <a:srgbClr val="7D82B8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8" name="Rectangle: Rounded Corners 37">
            <a:hlinkHover r:id="rId2" action="ppaction://hlinksldjump"/>
            <a:extLst>
              <a:ext uri="{FF2B5EF4-FFF2-40B4-BE49-F238E27FC236}">
                <a16:creationId xmlns:a16="http://schemas.microsoft.com/office/drawing/2014/main" id="{280F2048-9733-4A17-B86F-09F12C35CA47}"/>
              </a:ext>
            </a:extLst>
          </p:cNvPr>
          <p:cNvSpPr/>
          <p:nvPr/>
        </p:nvSpPr>
        <p:spPr>
          <a:xfrm flipV="1">
            <a:off x="8082343" y="4135956"/>
            <a:ext cx="45719" cy="379323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: Rounded Corners 40">
            <a:hlinkHover r:id="rId2" action="ppaction://hlinksldjump"/>
            <a:extLst>
              <a:ext uri="{FF2B5EF4-FFF2-40B4-BE49-F238E27FC236}">
                <a16:creationId xmlns:a16="http://schemas.microsoft.com/office/drawing/2014/main" id="{8DA20D7C-3D54-4EB6-99B6-928EDD68C096}"/>
              </a:ext>
            </a:extLst>
          </p:cNvPr>
          <p:cNvSpPr/>
          <p:nvPr/>
        </p:nvSpPr>
        <p:spPr>
          <a:xfrm flipH="1">
            <a:off x="8082340" y="1694415"/>
            <a:ext cx="45719" cy="2353203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ectangle: Rounded Corners 41">
            <a:hlinkHover r:id="rId2" action="ppaction://hlinksldjump"/>
            <a:extLst>
              <a:ext uri="{FF2B5EF4-FFF2-40B4-BE49-F238E27FC236}">
                <a16:creationId xmlns:a16="http://schemas.microsoft.com/office/drawing/2014/main" id="{3FFA3B65-6A67-4138-9653-EBE80C01FFCF}"/>
              </a:ext>
            </a:extLst>
          </p:cNvPr>
          <p:cNvSpPr/>
          <p:nvPr/>
        </p:nvSpPr>
        <p:spPr>
          <a:xfrm flipH="1">
            <a:off x="8082341" y="3394036"/>
            <a:ext cx="395432" cy="61544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hlinkHover r:id="rId2" action="ppaction://hlinksldjump"/>
            <a:extLst>
              <a:ext uri="{FF2B5EF4-FFF2-40B4-BE49-F238E27FC236}">
                <a16:creationId xmlns:a16="http://schemas.microsoft.com/office/drawing/2014/main" id="{E371DB60-401D-4CC3-A4FD-087A5C51C4D3}"/>
              </a:ext>
            </a:extLst>
          </p:cNvPr>
          <p:cNvSpPr/>
          <p:nvPr/>
        </p:nvSpPr>
        <p:spPr>
          <a:xfrm flipH="1">
            <a:off x="6257376" y="1696439"/>
            <a:ext cx="1790559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hlinkHover r:id="rId2" action="ppaction://hlinksldjump"/>
            <a:extLst>
              <a:ext uri="{FF2B5EF4-FFF2-40B4-BE49-F238E27FC236}">
                <a16:creationId xmlns:a16="http://schemas.microsoft.com/office/drawing/2014/main" id="{D23ED9AE-BE9C-45BA-80E2-13D3F214D4B3}"/>
              </a:ext>
            </a:extLst>
          </p:cNvPr>
          <p:cNvSpPr/>
          <p:nvPr/>
        </p:nvSpPr>
        <p:spPr>
          <a:xfrm flipH="1">
            <a:off x="5755796" y="1285967"/>
            <a:ext cx="55062" cy="1005075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: Rounded Corners 44">
            <a:hlinkHover r:id="rId2" action="ppaction://hlinksldjump"/>
            <a:extLst>
              <a:ext uri="{FF2B5EF4-FFF2-40B4-BE49-F238E27FC236}">
                <a16:creationId xmlns:a16="http://schemas.microsoft.com/office/drawing/2014/main" id="{0CB11904-3B89-4031-84DB-F98182C41E30}"/>
              </a:ext>
            </a:extLst>
          </p:cNvPr>
          <p:cNvSpPr/>
          <p:nvPr/>
        </p:nvSpPr>
        <p:spPr>
          <a:xfrm flipH="1">
            <a:off x="6234152" y="1708672"/>
            <a:ext cx="55062" cy="1005075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: Rounded Corners 45">
            <a:hlinkHover r:id="rId2" action="ppaction://hlinksldjump"/>
            <a:extLst>
              <a:ext uri="{FF2B5EF4-FFF2-40B4-BE49-F238E27FC236}">
                <a16:creationId xmlns:a16="http://schemas.microsoft.com/office/drawing/2014/main" id="{38100A34-6CE3-4B16-BF14-C45DA5E5F9B1}"/>
              </a:ext>
            </a:extLst>
          </p:cNvPr>
          <p:cNvSpPr/>
          <p:nvPr/>
        </p:nvSpPr>
        <p:spPr>
          <a:xfrm flipH="1">
            <a:off x="4165768" y="2240811"/>
            <a:ext cx="1638546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: Rounded Corners 46">
            <a:hlinkHover r:id="rId2" action="ppaction://hlinksldjump"/>
            <a:extLst>
              <a:ext uri="{FF2B5EF4-FFF2-40B4-BE49-F238E27FC236}">
                <a16:creationId xmlns:a16="http://schemas.microsoft.com/office/drawing/2014/main" id="{675FC851-9A80-44C8-BAE3-783C7506D083}"/>
              </a:ext>
            </a:extLst>
          </p:cNvPr>
          <p:cNvSpPr/>
          <p:nvPr/>
        </p:nvSpPr>
        <p:spPr>
          <a:xfrm flipH="1">
            <a:off x="4160228" y="1235735"/>
            <a:ext cx="55062" cy="1005075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931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DDF54B-333F-4AB0-A697-4DEE79BD254A}"/>
              </a:ext>
            </a:extLst>
          </p:cNvPr>
          <p:cNvSpPr/>
          <p:nvPr/>
        </p:nvSpPr>
        <p:spPr>
          <a:xfrm>
            <a:off x="3638024" y="1208015"/>
            <a:ext cx="4915949" cy="3928851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60BE-E548-4319-8FD2-12D2D4F5B71E}"/>
              </a:ext>
            </a:extLst>
          </p:cNvPr>
          <p:cNvSpPr/>
          <p:nvPr/>
        </p:nvSpPr>
        <p:spPr>
          <a:xfrm>
            <a:off x="4017197" y="730557"/>
            <a:ext cx="415760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Level 4</a:t>
            </a:r>
          </a:p>
        </p:txBody>
      </p:sp>
      <p:sp>
        <p:nvSpPr>
          <p:cNvPr id="14" name="Rectangle 13">
            <a:hlinkHover r:id="rId2" action="ppaction://hlinksldjump"/>
            <a:extLst>
              <a:ext uri="{FF2B5EF4-FFF2-40B4-BE49-F238E27FC236}">
                <a16:creationId xmlns:a16="http://schemas.microsoft.com/office/drawing/2014/main" id="{BBA36D3C-56B6-46FC-92D4-B45C496AB17B}"/>
              </a:ext>
            </a:extLst>
          </p:cNvPr>
          <p:cNvSpPr/>
          <p:nvPr/>
        </p:nvSpPr>
        <p:spPr>
          <a:xfrm>
            <a:off x="8477773" y="891861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hlinkHover r:id="rId2" action="ppaction://hlinksldjump"/>
            <a:extLst>
              <a:ext uri="{FF2B5EF4-FFF2-40B4-BE49-F238E27FC236}">
                <a16:creationId xmlns:a16="http://schemas.microsoft.com/office/drawing/2014/main" id="{CEC2B717-A4E8-4EB0-B1BE-F65353115576}"/>
              </a:ext>
            </a:extLst>
          </p:cNvPr>
          <p:cNvSpPr/>
          <p:nvPr/>
        </p:nvSpPr>
        <p:spPr>
          <a:xfrm>
            <a:off x="-24174" y="5079028"/>
            <a:ext cx="12192000" cy="186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hlinkHover r:id="rId2" action="ppaction://hlinksldjump"/>
            <a:extLst>
              <a:ext uri="{FF2B5EF4-FFF2-40B4-BE49-F238E27FC236}">
                <a16:creationId xmlns:a16="http://schemas.microsoft.com/office/drawing/2014/main" id="{CCDB5500-BB2A-45B2-8C81-840AE54CF2B0}"/>
              </a:ext>
            </a:extLst>
          </p:cNvPr>
          <p:cNvSpPr/>
          <p:nvPr/>
        </p:nvSpPr>
        <p:spPr>
          <a:xfrm>
            <a:off x="-104058" y="435087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DC8517D-D2B9-494D-95C2-E5D3B49B89FB}"/>
              </a:ext>
            </a:extLst>
          </p:cNvPr>
          <p:cNvSpPr/>
          <p:nvPr/>
        </p:nvSpPr>
        <p:spPr>
          <a:xfrm>
            <a:off x="3896035" y="4759032"/>
            <a:ext cx="186612" cy="187548"/>
          </a:xfrm>
          <a:prstGeom prst="ellipse">
            <a:avLst/>
          </a:prstGeom>
          <a:solidFill>
            <a:srgbClr val="F06449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7" name="Rectangle: Rounded Corners 46">
            <a:hlinkHover r:id="rId2" action="ppaction://hlinksldjump"/>
            <a:extLst>
              <a:ext uri="{FF2B5EF4-FFF2-40B4-BE49-F238E27FC236}">
                <a16:creationId xmlns:a16="http://schemas.microsoft.com/office/drawing/2014/main" id="{675FC851-9A80-44C8-BAE3-783C7506D083}"/>
              </a:ext>
            </a:extLst>
          </p:cNvPr>
          <p:cNvSpPr/>
          <p:nvPr/>
        </p:nvSpPr>
        <p:spPr>
          <a:xfrm flipH="1">
            <a:off x="4558581" y="1276434"/>
            <a:ext cx="55062" cy="1005075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hlinkHover r:id="rId2" action="ppaction://hlinksldjump"/>
            <a:extLst>
              <a:ext uri="{FF2B5EF4-FFF2-40B4-BE49-F238E27FC236}">
                <a16:creationId xmlns:a16="http://schemas.microsoft.com/office/drawing/2014/main" id="{800EEE41-EDB7-4420-898A-A9B69153C199}"/>
              </a:ext>
            </a:extLst>
          </p:cNvPr>
          <p:cNvSpPr/>
          <p:nvPr/>
        </p:nvSpPr>
        <p:spPr>
          <a:xfrm>
            <a:off x="0" y="-1"/>
            <a:ext cx="12192000" cy="1259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9" name="Rectangle: Rounded Corners 38">
            <a:hlinkHover r:id="rId2" action="ppaction://hlinksldjump"/>
            <a:extLst>
              <a:ext uri="{FF2B5EF4-FFF2-40B4-BE49-F238E27FC236}">
                <a16:creationId xmlns:a16="http://schemas.microsoft.com/office/drawing/2014/main" id="{A64BED43-4ECF-4CE0-ACED-39DF5D47AD71}"/>
              </a:ext>
            </a:extLst>
          </p:cNvPr>
          <p:cNvSpPr/>
          <p:nvPr/>
        </p:nvSpPr>
        <p:spPr>
          <a:xfrm flipH="1">
            <a:off x="3692173" y="2671744"/>
            <a:ext cx="1893816" cy="71454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ectangle: Rounded Corners 39">
            <a:hlinkHover r:id="rId2" action="ppaction://hlinksldjump"/>
            <a:extLst>
              <a:ext uri="{FF2B5EF4-FFF2-40B4-BE49-F238E27FC236}">
                <a16:creationId xmlns:a16="http://schemas.microsoft.com/office/drawing/2014/main" id="{E075B8B0-1FC9-48E0-B2AA-65E8A3C07002}"/>
              </a:ext>
            </a:extLst>
          </p:cNvPr>
          <p:cNvSpPr/>
          <p:nvPr/>
        </p:nvSpPr>
        <p:spPr>
          <a:xfrm flipH="1">
            <a:off x="5563270" y="1661620"/>
            <a:ext cx="46628" cy="2329056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ectangle: Rounded Corners 47">
            <a:hlinkHover r:id="rId2" action="ppaction://hlinksldjump"/>
            <a:extLst>
              <a:ext uri="{FF2B5EF4-FFF2-40B4-BE49-F238E27FC236}">
                <a16:creationId xmlns:a16="http://schemas.microsoft.com/office/drawing/2014/main" id="{BD2E4C98-E9D7-4314-B926-BBC48CCE9779}"/>
              </a:ext>
            </a:extLst>
          </p:cNvPr>
          <p:cNvSpPr/>
          <p:nvPr/>
        </p:nvSpPr>
        <p:spPr>
          <a:xfrm flipH="1">
            <a:off x="5598800" y="1662164"/>
            <a:ext cx="1893816" cy="71454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: Rounded Corners 48">
            <a:hlinkHover r:id="rId2" action="ppaction://hlinksldjump"/>
            <a:extLst>
              <a:ext uri="{FF2B5EF4-FFF2-40B4-BE49-F238E27FC236}">
                <a16:creationId xmlns:a16="http://schemas.microsoft.com/office/drawing/2014/main" id="{AA9F6FC8-A42A-422F-BE38-3756931E99B7}"/>
              </a:ext>
            </a:extLst>
          </p:cNvPr>
          <p:cNvSpPr/>
          <p:nvPr/>
        </p:nvSpPr>
        <p:spPr>
          <a:xfrm flipH="1">
            <a:off x="7450365" y="1671653"/>
            <a:ext cx="55062" cy="68867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: Rounded Corners 49">
            <a:hlinkHover r:id="rId2" action="ppaction://hlinksldjump"/>
            <a:extLst>
              <a:ext uri="{FF2B5EF4-FFF2-40B4-BE49-F238E27FC236}">
                <a16:creationId xmlns:a16="http://schemas.microsoft.com/office/drawing/2014/main" id="{5CF4A111-EC1E-4949-A8AA-8D316D2A0E81}"/>
              </a:ext>
            </a:extLst>
          </p:cNvPr>
          <p:cNvSpPr/>
          <p:nvPr/>
        </p:nvSpPr>
        <p:spPr>
          <a:xfrm flipH="1">
            <a:off x="5611611" y="2366224"/>
            <a:ext cx="1893816" cy="71454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: Rounded Corners 50">
            <a:hlinkHover r:id="rId2" action="ppaction://hlinksldjump"/>
            <a:extLst>
              <a:ext uri="{FF2B5EF4-FFF2-40B4-BE49-F238E27FC236}">
                <a16:creationId xmlns:a16="http://schemas.microsoft.com/office/drawing/2014/main" id="{F73EBECC-8D08-41C4-815A-FA0E543FAA0A}"/>
              </a:ext>
            </a:extLst>
          </p:cNvPr>
          <p:cNvSpPr/>
          <p:nvPr/>
        </p:nvSpPr>
        <p:spPr>
          <a:xfrm flipH="1">
            <a:off x="5993393" y="2707599"/>
            <a:ext cx="2512239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hlinkHover r:id="rId2" action="ppaction://hlinksldjump"/>
            <a:extLst>
              <a:ext uri="{FF2B5EF4-FFF2-40B4-BE49-F238E27FC236}">
                <a16:creationId xmlns:a16="http://schemas.microsoft.com/office/drawing/2014/main" id="{F929AEF7-8F54-4C46-80DA-8CEC8B24E759}"/>
              </a:ext>
            </a:extLst>
          </p:cNvPr>
          <p:cNvSpPr/>
          <p:nvPr/>
        </p:nvSpPr>
        <p:spPr>
          <a:xfrm flipH="1">
            <a:off x="5631245" y="3158992"/>
            <a:ext cx="2438834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hlinkHover r:id="rId2" action="ppaction://hlinksldjump"/>
            <a:extLst>
              <a:ext uri="{FF2B5EF4-FFF2-40B4-BE49-F238E27FC236}">
                <a16:creationId xmlns:a16="http://schemas.microsoft.com/office/drawing/2014/main" id="{1B8F8336-23B6-4AFF-943D-6D4EC4E3603F}"/>
              </a:ext>
            </a:extLst>
          </p:cNvPr>
          <p:cNvSpPr/>
          <p:nvPr/>
        </p:nvSpPr>
        <p:spPr>
          <a:xfrm flipH="1">
            <a:off x="6038649" y="3539283"/>
            <a:ext cx="2438834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hlinkHover r:id="rId2" action="ppaction://hlinksldjump"/>
            <a:extLst>
              <a:ext uri="{FF2B5EF4-FFF2-40B4-BE49-F238E27FC236}">
                <a16:creationId xmlns:a16="http://schemas.microsoft.com/office/drawing/2014/main" id="{95024C85-0B79-41D7-9583-5998CA946EFE}"/>
              </a:ext>
            </a:extLst>
          </p:cNvPr>
          <p:cNvSpPr/>
          <p:nvPr/>
        </p:nvSpPr>
        <p:spPr>
          <a:xfrm flipH="1">
            <a:off x="4336610" y="3944957"/>
            <a:ext cx="3671156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hlinkHover r:id="rId2" action="ppaction://hlinksldjump"/>
            <a:extLst>
              <a:ext uri="{FF2B5EF4-FFF2-40B4-BE49-F238E27FC236}">
                <a16:creationId xmlns:a16="http://schemas.microsoft.com/office/drawing/2014/main" id="{6D5431DE-AB43-4A07-9548-96611F2B6CBF}"/>
              </a:ext>
            </a:extLst>
          </p:cNvPr>
          <p:cNvSpPr/>
          <p:nvPr/>
        </p:nvSpPr>
        <p:spPr>
          <a:xfrm flipH="1">
            <a:off x="4336610" y="4421493"/>
            <a:ext cx="4140872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hlinkHover r:id="rId2" action="ppaction://hlinksldjump"/>
            <a:extLst>
              <a:ext uri="{FF2B5EF4-FFF2-40B4-BE49-F238E27FC236}">
                <a16:creationId xmlns:a16="http://schemas.microsoft.com/office/drawing/2014/main" id="{0F935B71-7969-4CBD-BBFE-D1381E956FB7}"/>
              </a:ext>
            </a:extLst>
          </p:cNvPr>
          <p:cNvSpPr/>
          <p:nvPr/>
        </p:nvSpPr>
        <p:spPr>
          <a:xfrm flipH="1">
            <a:off x="5551992" y="4449703"/>
            <a:ext cx="45719" cy="67280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: Rounded Corners 56">
            <a:hlinkHover r:id="rId2" action="ppaction://hlinksldjump"/>
            <a:extLst>
              <a:ext uri="{FF2B5EF4-FFF2-40B4-BE49-F238E27FC236}">
                <a16:creationId xmlns:a16="http://schemas.microsoft.com/office/drawing/2014/main" id="{2E09A5DB-B682-478C-BCF5-EFFB8F91AA0E}"/>
              </a:ext>
            </a:extLst>
          </p:cNvPr>
          <p:cNvSpPr/>
          <p:nvPr/>
        </p:nvSpPr>
        <p:spPr>
          <a:xfrm flipH="1">
            <a:off x="4298219" y="2775282"/>
            <a:ext cx="45719" cy="1215394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: Rounded Corners 57">
            <a:hlinkHover r:id="rId2" action="ppaction://hlinksldjump"/>
            <a:extLst>
              <a:ext uri="{FF2B5EF4-FFF2-40B4-BE49-F238E27FC236}">
                <a16:creationId xmlns:a16="http://schemas.microsoft.com/office/drawing/2014/main" id="{19CD0DEB-42C0-4C06-BAED-F54D91442EFA}"/>
              </a:ext>
            </a:extLst>
          </p:cNvPr>
          <p:cNvSpPr/>
          <p:nvPr/>
        </p:nvSpPr>
        <p:spPr>
          <a:xfrm flipH="1">
            <a:off x="4334100" y="4442277"/>
            <a:ext cx="45719" cy="67280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670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DDF54B-333F-4AB0-A697-4DEE79BD254A}"/>
              </a:ext>
            </a:extLst>
          </p:cNvPr>
          <p:cNvSpPr/>
          <p:nvPr/>
        </p:nvSpPr>
        <p:spPr>
          <a:xfrm>
            <a:off x="3638024" y="1208015"/>
            <a:ext cx="4915949" cy="3928851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60BE-E548-4319-8FD2-12D2D4F5B71E}"/>
              </a:ext>
            </a:extLst>
          </p:cNvPr>
          <p:cNvSpPr/>
          <p:nvPr/>
        </p:nvSpPr>
        <p:spPr>
          <a:xfrm>
            <a:off x="4017197" y="730557"/>
            <a:ext cx="415760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Level 4</a:t>
            </a:r>
          </a:p>
        </p:txBody>
      </p:sp>
      <p:sp>
        <p:nvSpPr>
          <p:cNvPr id="14" name="Rectangle 13">
            <a:hlinkHover r:id="rId2" action="ppaction://hlinksldjump"/>
            <a:extLst>
              <a:ext uri="{FF2B5EF4-FFF2-40B4-BE49-F238E27FC236}">
                <a16:creationId xmlns:a16="http://schemas.microsoft.com/office/drawing/2014/main" id="{BBA36D3C-56B6-46FC-92D4-B45C496AB17B}"/>
              </a:ext>
            </a:extLst>
          </p:cNvPr>
          <p:cNvSpPr/>
          <p:nvPr/>
        </p:nvSpPr>
        <p:spPr>
          <a:xfrm>
            <a:off x="8477773" y="891861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hlinkHover r:id="rId2" action="ppaction://hlinksldjump"/>
            <a:extLst>
              <a:ext uri="{FF2B5EF4-FFF2-40B4-BE49-F238E27FC236}">
                <a16:creationId xmlns:a16="http://schemas.microsoft.com/office/drawing/2014/main" id="{CEC2B717-A4E8-4EB0-B1BE-F65353115576}"/>
              </a:ext>
            </a:extLst>
          </p:cNvPr>
          <p:cNvSpPr/>
          <p:nvPr/>
        </p:nvSpPr>
        <p:spPr>
          <a:xfrm>
            <a:off x="-24174" y="5079028"/>
            <a:ext cx="12192000" cy="186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hlinkHover r:id="rId2" action="ppaction://hlinksldjump"/>
            <a:extLst>
              <a:ext uri="{FF2B5EF4-FFF2-40B4-BE49-F238E27FC236}">
                <a16:creationId xmlns:a16="http://schemas.microsoft.com/office/drawing/2014/main" id="{CCDB5500-BB2A-45B2-8C81-840AE54CF2B0}"/>
              </a:ext>
            </a:extLst>
          </p:cNvPr>
          <p:cNvSpPr/>
          <p:nvPr/>
        </p:nvSpPr>
        <p:spPr>
          <a:xfrm>
            <a:off x="-104058" y="435087"/>
            <a:ext cx="3790427" cy="64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C8517D-D2B9-494D-95C2-E5D3B49B89FB}"/>
              </a:ext>
            </a:extLst>
          </p:cNvPr>
          <p:cNvSpPr/>
          <p:nvPr/>
        </p:nvSpPr>
        <p:spPr>
          <a:xfrm>
            <a:off x="6002692" y="3004317"/>
            <a:ext cx="186612" cy="187548"/>
          </a:xfrm>
          <a:prstGeom prst="ellipse">
            <a:avLst/>
          </a:prstGeom>
          <a:solidFill>
            <a:srgbClr val="F06449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hlinkHover r:id="rId2" action="ppaction://hlinksldjump"/>
            <a:extLst>
              <a:ext uri="{FF2B5EF4-FFF2-40B4-BE49-F238E27FC236}">
                <a16:creationId xmlns:a16="http://schemas.microsoft.com/office/drawing/2014/main" id="{800EEE41-EDB7-4420-898A-A9B69153C199}"/>
              </a:ext>
            </a:extLst>
          </p:cNvPr>
          <p:cNvSpPr/>
          <p:nvPr/>
        </p:nvSpPr>
        <p:spPr>
          <a:xfrm>
            <a:off x="0" y="-1"/>
            <a:ext cx="12192000" cy="1259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8" name="Rectangle: Rounded Corners 57">
            <a:hlinkHover r:id="rId2" action="ppaction://hlinksldjump"/>
            <a:extLst>
              <a:ext uri="{FF2B5EF4-FFF2-40B4-BE49-F238E27FC236}">
                <a16:creationId xmlns:a16="http://schemas.microsoft.com/office/drawing/2014/main" id="{19CD0DEB-42C0-4C06-BAED-F54D91442EFA}"/>
              </a:ext>
            </a:extLst>
          </p:cNvPr>
          <p:cNvSpPr/>
          <p:nvPr/>
        </p:nvSpPr>
        <p:spPr>
          <a:xfrm>
            <a:off x="4379819" y="4369851"/>
            <a:ext cx="45719" cy="70917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: Rounded Corners 22">
            <a:hlinkHover r:id="rId2" action="ppaction://hlinksldjump"/>
            <a:extLst>
              <a:ext uri="{FF2B5EF4-FFF2-40B4-BE49-F238E27FC236}">
                <a16:creationId xmlns:a16="http://schemas.microsoft.com/office/drawing/2014/main" id="{2B1FE278-4709-4E0B-98C8-B3C05BDA5E19}"/>
              </a:ext>
            </a:extLst>
          </p:cNvPr>
          <p:cNvSpPr/>
          <p:nvPr/>
        </p:nvSpPr>
        <p:spPr>
          <a:xfrm flipV="1">
            <a:off x="4192204" y="4369851"/>
            <a:ext cx="233333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: Rounded Corners 23">
            <a:hlinkHover r:id="rId2" action="ppaction://hlinksldjump"/>
            <a:extLst>
              <a:ext uri="{FF2B5EF4-FFF2-40B4-BE49-F238E27FC236}">
                <a16:creationId xmlns:a16="http://schemas.microsoft.com/office/drawing/2014/main" id="{7AC5B986-A5C5-4E1D-A792-FFF92828519F}"/>
              </a:ext>
            </a:extLst>
          </p:cNvPr>
          <p:cNvSpPr/>
          <p:nvPr/>
        </p:nvSpPr>
        <p:spPr>
          <a:xfrm>
            <a:off x="4402677" y="3098092"/>
            <a:ext cx="45719" cy="809030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: Rounded Corners 24">
            <a:hlinkHover r:id="rId2" action="ppaction://hlinksldjump"/>
            <a:extLst>
              <a:ext uri="{FF2B5EF4-FFF2-40B4-BE49-F238E27FC236}">
                <a16:creationId xmlns:a16="http://schemas.microsoft.com/office/drawing/2014/main" id="{A3843331-A342-4EA1-B8F6-9C3BBDC66B53}"/>
              </a:ext>
            </a:extLst>
          </p:cNvPr>
          <p:cNvSpPr/>
          <p:nvPr/>
        </p:nvSpPr>
        <p:spPr>
          <a:xfrm flipV="1">
            <a:off x="3686369" y="3172438"/>
            <a:ext cx="762027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: Rounded Corners 25">
            <a:hlinkHover r:id="rId2" action="ppaction://hlinksldjump"/>
            <a:extLst>
              <a:ext uri="{FF2B5EF4-FFF2-40B4-BE49-F238E27FC236}">
                <a16:creationId xmlns:a16="http://schemas.microsoft.com/office/drawing/2014/main" id="{2B23E1ED-7FAE-449D-9B74-8357F5238303}"/>
              </a:ext>
            </a:extLst>
          </p:cNvPr>
          <p:cNvSpPr/>
          <p:nvPr/>
        </p:nvSpPr>
        <p:spPr>
          <a:xfrm flipV="1">
            <a:off x="4430732" y="3871139"/>
            <a:ext cx="680068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: Rounded Corners 26">
            <a:hlinkHover r:id="rId2" action="ppaction://hlinksldjump"/>
            <a:extLst>
              <a:ext uri="{FF2B5EF4-FFF2-40B4-BE49-F238E27FC236}">
                <a16:creationId xmlns:a16="http://schemas.microsoft.com/office/drawing/2014/main" id="{C7442DA9-021D-481A-A002-64CB6210EC78}"/>
              </a:ext>
            </a:extLst>
          </p:cNvPr>
          <p:cNvSpPr/>
          <p:nvPr/>
        </p:nvSpPr>
        <p:spPr>
          <a:xfrm>
            <a:off x="5080434" y="3108063"/>
            <a:ext cx="45719" cy="156361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: Rounded Corners 27">
            <a:hlinkHover r:id="rId2" action="ppaction://hlinksldjump"/>
            <a:extLst>
              <a:ext uri="{FF2B5EF4-FFF2-40B4-BE49-F238E27FC236}">
                <a16:creationId xmlns:a16="http://schemas.microsoft.com/office/drawing/2014/main" id="{21EF36AC-90C6-479F-82BB-47BC943C3724}"/>
              </a:ext>
            </a:extLst>
          </p:cNvPr>
          <p:cNvSpPr/>
          <p:nvPr/>
        </p:nvSpPr>
        <p:spPr>
          <a:xfrm flipV="1">
            <a:off x="5085188" y="4644066"/>
            <a:ext cx="261808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: Rounded Corners 28">
            <a:hlinkHover r:id="rId2" action="ppaction://hlinksldjump"/>
            <a:extLst>
              <a:ext uri="{FF2B5EF4-FFF2-40B4-BE49-F238E27FC236}">
                <a16:creationId xmlns:a16="http://schemas.microsoft.com/office/drawing/2014/main" id="{3927D25F-CDC2-495F-8931-FA90334DAD82}"/>
              </a:ext>
            </a:extLst>
          </p:cNvPr>
          <p:cNvSpPr/>
          <p:nvPr/>
        </p:nvSpPr>
        <p:spPr>
          <a:xfrm>
            <a:off x="5301277" y="4415570"/>
            <a:ext cx="45719" cy="256110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: Rounded Corners 29">
            <a:hlinkHover r:id="rId2" action="ppaction://hlinksldjump"/>
            <a:extLst>
              <a:ext uri="{FF2B5EF4-FFF2-40B4-BE49-F238E27FC236}">
                <a16:creationId xmlns:a16="http://schemas.microsoft.com/office/drawing/2014/main" id="{713152B9-7518-4E95-82EC-4B7E5CE5D3E4}"/>
              </a:ext>
            </a:extLst>
          </p:cNvPr>
          <p:cNvSpPr/>
          <p:nvPr/>
        </p:nvSpPr>
        <p:spPr>
          <a:xfrm flipV="1">
            <a:off x="5330793" y="4415569"/>
            <a:ext cx="2225521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: Rounded Corners 30">
            <a:hlinkHover r:id="rId2" action="ppaction://hlinksldjump"/>
            <a:extLst>
              <a:ext uri="{FF2B5EF4-FFF2-40B4-BE49-F238E27FC236}">
                <a16:creationId xmlns:a16="http://schemas.microsoft.com/office/drawing/2014/main" id="{AD37A7E4-02DF-483A-BC3D-73ECF90E621F}"/>
              </a:ext>
            </a:extLst>
          </p:cNvPr>
          <p:cNvSpPr/>
          <p:nvPr/>
        </p:nvSpPr>
        <p:spPr>
          <a:xfrm>
            <a:off x="5832191" y="4456725"/>
            <a:ext cx="45719" cy="62686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: Rounded Corners 31">
            <a:hlinkHover r:id="rId2" action="ppaction://hlinksldjump"/>
            <a:extLst>
              <a:ext uri="{FF2B5EF4-FFF2-40B4-BE49-F238E27FC236}">
                <a16:creationId xmlns:a16="http://schemas.microsoft.com/office/drawing/2014/main" id="{AAA780F8-C4AF-494E-BC68-6B6E83CB3C1A}"/>
              </a:ext>
            </a:extLst>
          </p:cNvPr>
          <p:cNvSpPr/>
          <p:nvPr/>
        </p:nvSpPr>
        <p:spPr>
          <a:xfrm flipV="1">
            <a:off x="5783357" y="3766802"/>
            <a:ext cx="2225521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497CA7-C1F1-41F1-BB67-6578A977D548}"/>
              </a:ext>
            </a:extLst>
          </p:cNvPr>
          <p:cNvSpPr/>
          <p:nvPr/>
        </p:nvSpPr>
        <p:spPr>
          <a:xfrm>
            <a:off x="3925919" y="3417668"/>
            <a:ext cx="186612" cy="187548"/>
          </a:xfrm>
          <a:prstGeom prst="ellipse">
            <a:avLst/>
          </a:prstGeom>
          <a:solidFill>
            <a:srgbClr val="7D82B8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4" name="Rectangle: Rounded Corners 33">
            <a:hlinkHover r:id="rId2" action="ppaction://hlinksldjump"/>
            <a:extLst>
              <a:ext uri="{FF2B5EF4-FFF2-40B4-BE49-F238E27FC236}">
                <a16:creationId xmlns:a16="http://schemas.microsoft.com/office/drawing/2014/main" id="{BAB24C92-E648-4E08-98A3-8717DC883B69}"/>
              </a:ext>
            </a:extLst>
          </p:cNvPr>
          <p:cNvSpPr/>
          <p:nvPr/>
        </p:nvSpPr>
        <p:spPr>
          <a:xfrm>
            <a:off x="7969539" y="3098091"/>
            <a:ext cx="45719" cy="70917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: Rounded Corners 34">
            <a:hlinkHover r:id="rId2" action="ppaction://hlinksldjump"/>
            <a:extLst>
              <a:ext uri="{FF2B5EF4-FFF2-40B4-BE49-F238E27FC236}">
                <a16:creationId xmlns:a16="http://schemas.microsoft.com/office/drawing/2014/main" id="{5862B958-6F20-4E3F-ABEA-E035059D6EF6}"/>
              </a:ext>
            </a:extLst>
          </p:cNvPr>
          <p:cNvSpPr/>
          <p:nvPr/>
        </p:nvSpPr>
        <p:spPr>
          <a:xfrm>
            <a:off x="6341445" y="3062344"/>
            <a:ext cx="1673813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ectangle: Rounded Corners 35">
            <a:hlinkHover r:id="rId2" action="ppaction://hlinksldjump"/>
            <a:extLst>
              <a:ext uri="{FF2B5EF4-FFF2-40B4-BE49-F238E27FC236}">
                <a16:creationId xmlns:a16="http://schemas.microsoft.com/office/drawing/2014/main" id="{F9888E15-839D-45DF-BE5E-8C2821056F42}"/>
              </a:ext>
            </a:extLst>
          </p:cNvPr>
          <p:cNvSpPr/>
          <p:nvPr/>
        </p:nvSpPr>
        <p:spPr>
          <a:xfrm>
            <a:off x="6949795" y="2388914"/>
            <a:ext cx="45719" cy="70917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hlinkHover r:id="rId2" action="ppaction://hlinksldjump"/>
            <a:extLst>
              <a:ext uri="{FF2B5EF4-FFF2-40B4-BE49-F238E27FC236}">
                <a16:creationId xmlns:a16="http://schemas.microsoft.com/office/drawing/2014/main" id="{E8A58A5B-2623-430F-BF5F-5B93979270D9}"/>
              </a:ext>
            </a:extLst>
          </p:cNvPr>
          <p:cNvSpPr/>
          <p:nvPr/>
        </p:nvSpPr>
        <p:spPr>
          <a:xfrm>
            <a:off x="3638025" y="2370883"/>
            <a:ext cx="4871154" cy="46117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02A7F39-6102-4F5E-83E4-8E28E9A34A25}"/>
              </a:ext>
            </a:extLst>
          </p:cNvPr>
          <p:cNvSpPr/>
          <p:nvPr/>
        </p:nvSpPr>
        <p:spPr>
          <a:xfrm>
            <a:off x="7284877" y="2626600"/>
            <a:ext cx="186612" cy="187548"/>
          </a:xfrm>
          <a:prstGeom prst="ellipse">
            <a:avLst/>
          </a:prstGeom>
          <a:solidFill>
            <a:srgbClr val="7D82B8"/>
          </a:solidFill>
          <a:ln>
            <a:solidFill>
              <a:srgbClr val="36382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: Rounded Corners 41">
            <a:hlinkHover r:id="rId2" action="ppaction://hlinksldjump"/>
            <a:extLst>
              <a:ext uri="{FF2B5EF4-FFF2-40B4-BE49-F238E27FC236}">
                <a16:creationId xmlns:a16="http://schemas.microsoft.com/office/drawing/2014/main" id="{25C3FB95-F82A-4347-B76D-16F7D418EB3E}"/>
              </a:ext>
            </a:extLst>
          </p:cNvPr>
          <p:cNvSpPr/>
          <p:nvPr/>
        </p:nvSpPr>
        <p:spPr>
          <a:xfrm flipV="1">
            <a:off x="4412951" y="3091739"/>
            <a:ext cx="1459599" cy="45719"/>
          </a:xfrm>
          <a:prstGeom prst="roundRect">
            <a:avLst>
              <a:gd name="adj" fmla="val 1633"/>
            </a:avLst>
          </a:prstGeom>
          <a:noFill/>
          <a:ln w="10795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885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-0.0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E6CC9-75BB-4995-AA1A-B3B99EB7A8A0}"/>
              </a:ext>
            </a:extLst>
          </p:cNvPr>
          <p:cNvSpPr/>
          <p:nvPr/>
        </p:nvSpPr>
        <p:spPr>
          <a:xfrm>
            <a:off x="5341680" y="667811"/>
            <a:ext cx="1475084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int Black" panose="00000A00000000000000" pitchFamily="50" charset="0"/>
              </a:rPr>
              <a:t>Help</a:t>
            </a:r>
            <a:endParaRPr lang="en-US" sz="4200" b="0" cap="none" spc="0" dirty="0">
              <a:ln w="0"/>
              <a:solidFill>
                <a:srgbClr val="3638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int Black" panose="00000A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2F461-7140-4167-B382-03015A2B2A79}"/>
              </a:ext>
            </a:extLst>
          </p:cNvPr>
          <p:cNvSpPr/>
          <p:nvPr/>
        </p:nvSpPr>
        <p:spPr>
          <a:xfrm>
            <a:off x="1334278" y="1406475"/>
            <a:ext cx="9573208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Power maze is a power point based maze, your cursor is the person.</a:t>
            </a:r>
            <a:b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</a:br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If your cursor touches the walls, you die/lose. The point of the game is trying to reach the finish (aka the orange circle).</a:t>
            </a:r>
          </a:p>
          <a:p>
            <a:pPr algn="ctr"/>
            <a:r>
              <a:rPr lang="en-US" sz="200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The green circle is a … activator, play and find out</a:t>
            </a:r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3B1D5E2D-CE75-4201-B0B9-80C3BFE82230}"/>
              </a:ext>
            </a:extLst>
          </p:cNvPr>
          <p:cNvSpPr/>
          <p:nvPr/>
        </p:nvSpPr>
        <p:spPr>
          <a:xfrm>
            <a:off x="11796603" y="90769"/>
            <a:ext cx="277209" cy="294898"/>
          </a:xfrm>
          <a:prstGeom prst="roundRect">
            <a:avLst>
              <a:gd name="adj" fmla="val 26439"/>
            </a:avLst>
          </a:prstGeom>
          <a:noFill/>
          <a:ln w="50800">
            <a:solidFill>
              <a:srgbClr val="3638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E158516D-F28C-45E9-8911-712048B89401}"/>
              </a:ext>
            </a:extLst>
          </p:cNvPr>
          <p:cNvSpPr/>
          <p:nvPr/>
        </p:nvSpPr>
        <p:spPr>
          <a:xfrm>
            <a:off x="11871448" y="38163"/>
            <a:ext cx="1275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u="dashLong" cap="none" spc="0" dirty="0">
                <a:ln w="0"/>
                <a:solidFill>
                  <a:srgbClr val="36382E"/>
                </a:solidFill>
                <a:uFill>
                  <a:solidFill>
                    <a:srgbClr val="EDE6E3"/>
                  </a:solidFill>
                </a:uFill>
                <a:latin typeface="Point Black" panose="00000A00000000000000" pitchFamily="50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9772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E6CC9-75BB-4995-AA1A-B3B99EB7A8A0}"/>
              </a:ext>
            </a:extLst>
          </p:cNvPr>
          <p:cNvSpPr/>
          <p:nvPr/>
        </p:nvSpPr>
        <p:spPr>
          <a:xfrm>
            <a:off x="4101064" y="1982450"/>
            <a:ext cx="4105612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int Black" panose="00000A00000000000000" pitchFamily="50" charset="0"/>
              </a:rPr>
              <a:t>You have died</a:t>
            </a:r>
            <a:endParaRPr lang="en-US" sz="4200" b="0" cap="none" spc="0" dirty="0">
              <a:ln w="0"/>
              <a:solidFill>
                <a:srgbClr val="3638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int Black" panose="00000A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2F461-7140-4167-B382-03015A2B2A79}"/>
              </a:ext>
            </a:extLst>
          </p:cNvPr>
          <p:cNvSpPr/>
          <p:nvPr/>
        </p:nvSpPr>
        <p:spPr>
          <a:xfrm>
            <a:off x="1408923" y="2721114"/>
            <a:ext cx="957320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You’ve sadly died, that’s not okay now you have to redo every level.</a:t>
            </a:r>
          </a:p>
          <a:p>
            <a:pPr algn="ctr"/>
            <a:r>
              <a:rPr lang="en-US" sz="2000" dirty="0">
                <a:ln w="0"/>
                <a:solidFill>
                  <a:srgbClr val="36382E"/>
                </a:solidFill>
                <a:latin typeface="Point Black" panose="00000A00000000000000" pitchFamily="50" charset="0"/>
              </a:rPr>
              <a:t>Press [ESC] to leave, start this game up again to play again.</a:t>
            </a:r>
            <a:endParaRPr lang="en-US" sz="2000" b="0" cap="none" spc="0" dirty="0">
              <a:ln w="0"/>
              <a:solidFill>
                <a:srgbClr val="36382E"/>
              </a:solidFill>
              <a:latin typeface="Poin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9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538"/>
    </mc:Choice>
    <mc:Fallback>
      <p:transition spd="slow" advClick="0" advTm="353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Point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tanos .</dc:creator>
  <cp:lastModifiedBy>tanos .</cp:lastModifiedBy>
  <cp:revision>13</cp:revision>
  <dcterms:created xsi:type="dcterms:W3CDTF">2021-05-14T15:32:20Z</dcterms:created>
  <dcterms:modified xsi:type="dcterms:W3CDTF">2021-05-14T18:17:10Z</dcterms:modified>
</cp:coreProperties>
</file>