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3" r:id="rId34"/>
    <p:sldId id="289" r:id="rId35"/>
    <p:sldId id="290" r:id="rId36"/>
    <p:sldId id="291" r:id="rId37"/>
    <p:sldId id="292" r:id="rId38"/>
    <p:sldId id="293" r:id="rId39"/>
    <p:sldId id="294" r:id="rId40"/>
    <p:sldId id="295" r:id="rId41"/>
    <p:sldId id="296"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Lst>
  <p:sldSz cx="10080625" cy="5670550"/>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Üst Bilgi Yer Tutucusu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tr-TR" sz="1400" b="0" i="0" u="none" strike="noStrike" kern="1200" cap="none" spc="0" baseline="0">
              <a:solidFill>
                <a:srgbClr val="000000"/>
              </a:solidFill>
              <a:uFillTx/>
              <a:latin typeface="Liberation Sans" pitchFamily="18"/>
              <a:ea typeface="Microsoft YaHei" pitchFamily="2"/>
              <a:cs typeface="Arial" pitchFamily="2"/>
            </a:endParaRPr>
          </a:p>
        </p:txBody>
      </p:sp>
      <p:sp>
        <p:nvSpPr>
          <p:cNvPr id="3" name="Veri Yer Tutucusu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tr-TR" sz="1400" b="0" i="0" u="none" strike="noStrike" kern="1200" cap="none" spc="0" baseline="0">
              <a:solidFill>
                <a:srgbClr val="000000"/>
              </a:solidFill>
              <a:uFillTx/>
              <a:latin typeface="Liberation Sans" pitchFamily="18"/>
              <a:ea typeface="Microsoft YaHei" pitchFamily="2"/>
              <a:cs typeface="Arial" pitchFamily="2"/>
            </a:endParaRPr>
          </a:p>
        </p:txBody>
      </p:sp>
      <p:sp>
        <p:nvSpPr>
          <p:cNvPr id="4" name="Alt Bilgi Yer Tutucusu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tr-TR" sz="1400" b="0" i="0" u="none" strike="noStrike" kern="1200" cap="none" spc="0" baseline="0">
              <a:solidFill>
                <a:srgbClr val="000000"/>
              </a:solidFill>
              <a:uFillTx/>
              <a:latin typeface="Liberation Sans" pitchFamily="18"/>
              <a:ea typeface="Microsoft YaHei" pitchFamily="2"/>
              <a:cs typeface="Arial" pitchFamily="2"/>
            </a:endParaRPr>
          </a:p>
        </p:txBody>
      </p:sp>
      <p:sp>
        <p:nvSpPr>
          <p:cNvPr id="5" name="Slayt Numarası Yer Tutucusu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566B861C-3358-4276-9AEE-C048F0F57DD7}" type="slidenum">
              <a:t>‹#›</a:t>
            </a:fld>
            <a:endParaRPr lang="tr-TR" sz="1400" b="0" i="0" u="none" strike="noStrike" kern="1200" cap="none" spc="0" baseline="0">
              <a:solidFill>
                <a:srgbClr val="000000"/>
              </a:solidFill>
              <a:uFillTx/>
              <a:latin typeface="Liberation Sans" pitchFamily="18"/>
              <a:ea typeface="Microsoft YaHei" pitchFamily="2"/>
              <a:cs typeface="Arial" pitchFamily="2"/>
            </a:endParaRPr>
          </a:p>
        </p:txBody>
      </p:sp>
    </p:spTree>
    <p:extLst>
      <p:ext uri="{BB962C8B-B14F-4D97-AF65-F5344CB8AC3E}">
        <p14:creationId xmlns:p14="http://schemas.microsoft.com/office/powerpoint/2010/main" val="4145205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ayt Resmi Yer Tutucusu 1"/>
          <p:cNvSpPr>
            <a:spLocks noGrp="1" noRot="1" noChangeAspect="1"/>
          </p:cNvSpPr>
          <p:nvPr>
            <p:ph type="sldImg" idx="2"/>
          </p:nvPr>
        </p:nvSpPr>
        <p:spPr>
          <a:xfrm>
            <a:off x="215999" y="812517"/>
            <a:ext cx="7127281" cy="4008958"/>
          </a:xfrm>
          <a:prstGeom prst="rect">
            <a:avLst/>
          </a:prstGeom>
          <a:noFill/>
          <a:ln>
            <a:noFill/>
            <a:prstDash val="solid"/>
          </a:ln>
        </p:spPr>
      </p:sp>
      <p:sp>
        <p:nvSpPr>
          <p:cNvPr id="3" name="Not Yer Tutucusu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tr-TR"/>
          </a:p>
        </p:txBody>
      </p:sp>
      <p:sp>
        <p:nvSpPr>
          <p:cNvPr id="4" name="Üst Bilgi Yer Tutucusu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tr-TR"/>
          </a:p>
        </p:txBody>
      </p:sp>
      <p:sp>
        <p:nvSpPr>
          <p:cNvPr id="5" name="Veri Yer Tutucusu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tr-TR"/>
          </a:p>
        </p:txBody>
      </p:sp>
      <p:sp>
        <p:nvSpPr>
          <p:cNvPr id="6" name="Alt Bilgi Yer Tutucusu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tr-TR"/>
          </a:p>
        </p:txBody>
      </p:sp>
      <p:sp>
        <p:nvSpPr>
          <p:cNvPr id="7" name="Slayt Numarası Yer Tutucusu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tr-TR" sz="1400" b="0" i="0" u="none" strike="noStrike" kern="1200" cap="none" spc="0" baseline="0">
                <a:solidFill>
                  <a:srgbClr val="000000"/>
                </a:solidFill>
                <a:uFillTx/>
                <a:latin typeface="Liberation Serif" pitchFamily="18"/>
                <a:ea typeface="Segoe UI" pitchFamily="2"/>
                <a:cs typeface="Tahoma" pitchFamily="2"/>
              </a:defRPr>
            </a:lvl1pPr>
          </a:lstStyle>
          <a:p>
            <a:pPr lvl="0"/>
            <a:fld id="{20BFD9CD-E9B3-47FC-A4E3-798621F96746}" type="slidenum">
              <a:t>‹#›</a:t>
            </a:fld>
            <a:endParaRPr lang="tr-TR"/>
          </a:p>
        </p:txBody>
      </p:sp>
    </p:spTree>
    <p:extLst>
      <p:ext uri="{BB962C8B-B14F-4D97-AF65-F5344CB8AC3E}">
        <p14:creationId xmlns:p14="http://schemas.microsoft.com/office/powerpoint/2010/main" val="3357641794"/>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tr-TR" sz="2000" b="0" i="0" u="none" strike="noStrike" kern="1200" cap="none" spc="0" baseline="0">
        <a:solidFill>
          <a:srgbClr val="000000"/>
        </a:solidFill>
        <a:highlight>
          <a:scrgbClr r="0" g="0" b="0">
            <a:alpha val="0"/>
          </a:scrgbClr>
        </a:highlight>
        <a:uFillTx/>
        <a:latin typeface="Liberation Sans"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204A737-7379-49C1-9C0C-939645FB312F}" type="slidenum">
              <a:t>1</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D2EE595-8231-4163-B1C7-D8A45D58BB8B}" type="slidenum">
              <a:t>10</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BBD4908-6A4B-4645-AC58-DDFCEF5D2C5C}" type="slidenum">
              <a:t>2</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E4AD1CD-9723-45B3-BB72-DFAB3864E3BE}" type="slidenum">
              <a:t>3</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70DB22D-165D-4382-8C0F-358BA5980D11}" type="slidenum">
              <a:t>4</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581B25A-E8BE-40BC-93F9-B08F5A4621F1}" type="slidenum">
              <a:t>5</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07BD5C4-8001-45BA-9ECE-4493579E1847}" type="slidenum">
              <a:t>6</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61E5C55-766D-4A21-91C7-DB8411C2CCCD}" type="slidenum">
              <a:t>7</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84E4D3E-178C-43D3-9F42-C07C4B564B0E}" type="slidenum">
              <a:t>8</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rnd">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526929E-6101-4475-B3E5-ED651003438A}" type="slidenum">
              <a:t>9</a:t>
            </a:fld>
            <a:endParaRPr lang="tr-TR"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ayt Resmi Yer Tutucusu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txBox="1">
            <a:spLocks noGrp="1"/>
          </p:cNvSpPr>
          <p:nvPr>
            <p:ph type="ctrTitle"/>
          </p:nvPr>
        </p:nvSpPr>
        <p:spPr>
          <a:xfrm>
            <a:off x="565720" y="567056"/>
            <a:ext cx="6615409" cy="2457239"/>
          </a:xfrm>
        </p:spPr>
        <p:txBody>
          <a:bodyPr anchor="b"/>
          <a:lstStyle>
            <a:lvl1pPr>
              <a:defRPr sz="3969"/>
            </a:lvl1pPr>
          </a:lstStyle>
          <a:p>
            <a:pPr lvl="0"/>
            <a:r>
              <a:rPr lang="tr-TR"/>
              <a:t>Asıl başlık stili için tıklatın</a:t>
            </a:r>
            <a:endParaRPr lang="en-US"/>
          </a:p>
        </p:txBody>
      </p:sp>
      <p:sp>
        <p:nvSpPr>
          <p:cNvPr id="3" name="Subtitle 2"/>
          <p:cNvSpPr txBox="1">
            <a:spLocks noGrp="1"/>
          </p:cNvSpPr>
          <p:nvPr>
            <p:ph type="subTitle" idx="1"/>
          </p:nvPr>
        </p:nvSpPr>
        <p:spPr>
          <a:xfrm>
            <a:off x="565720" y="3178308"/>
            <a:ext cx="5292327" cy="1610157"/>
          </a:xfrm>
        </p:spPr>
        <p:txBody>
          <a:bodyPr anchor="t"/>
          <a:lstStyle>
            <a:lvl1pPr marL="0" indent="0">
              <a:buNone/>
              <a:defRPr sz="1736"/>
            </a:lvl1pPr>
          </a:lstStyle>
          <a:p>
            <a:pPr lvl="0"/>
            <a:r>
              <a:rPr lang="tr-TR"/>
              <a:t>Asıl alt başlık stilini düzenlemek için tıklayın</a:t>
            </a:r>
            <a:endParaRPr lang="en-US"/>
          </a:p>
        </p:txBody>
      </p:sp>
      <p:sp>
        <p:nvSpPr>
          <p:cNvPr id="4" name="Date Placeholder 3"/>
          <p:cNvSpPr txBox="1">
            <a:spLocks noGrp="1"/>
          </p:cNvSpPr>
          <p:nvPr>
            <p:ph type="dt" sz="half" idx="7"/>
          </p:nvPr>
        </p:nvSpPr>
        <p:spPr/>
        <p:txBody>
          <a:bodyPr/>
          <a:lstStyle>
            <a:lvl1pPr>
              <a:defRPr/>
            </a:lvl1pPr>
          </a:lstStyle>
          <a:p>
            <a:pPr lvl="0"/>
            <a:endParaRPr lang="tr-TR"/>
          </a:p>
        </p:txBody>
      </p:sp>
      <p:sp>
        <p:nvSpPr>
          <p:cNvPr id="5" name="Footer Placeholder 4"/>
          <p:cNvSpPr txBox="1">
            <a:spLocks noGrp="1"/>
          </p:cNvSpPr>
          <p:nvPr>
            <p:ph type="ftr" sz="quarter" idx="9"/>
          </p:nvPr>
        </p:nvSpPr>
        <p:spPr/>
        <p:txBody>
          <a:bodyPr/>
          <a:lstStyle>
            <a:lvl1pPr>
              <a:defRPr/>
            </a:lvl1pPr>
          </a:lstStyle>
          <a:p>
            <a:pPr lvl="0"/>
            <a:endParaRPr lang="tr-TR"/>
          </a:p>
        </p:txBody>
      </p:sp>
      <p:sp>
        <p:nvSpPr>
          <p:cNvPr id="6" name="Slide Number Placeholder 5"/>
          <p:cNvSpPr txBox="1">
            <a:spLocks noGrp="1"/>
          </p:cNvSpPr>
          <p:nvPr>
            <p:ph type="sldNum" sz="quarter" idx="8"/>
          </p:nvPr>
        </p:nvSpPr>
        <p:spPr/>
        <p:txBody>
          <a:bodyPr/>
          <a:lstStyle>
            <a:lvl1pPr>
              <a:defRPr/>
            </a:lvl1pPr>
          </a:lstStyle>
          <a:p>
            <a:pPr lvl="0"/>
            <a:fld id="{A6C959C3-D3B3-4E3C-86F3-088670E479AC}" type="slidenum">
              <a:t>‹#›</a:t>
            </a:fld>
            <a:endParaRPr lang="tr-TR"/>
          </a:p>
        </p:txBody>
      </p:sp>
      <p:cxnSp>
        <p:nvCxnSpPr>
          <p:cNvPr id="7" name="Straight Connector 15"/>
          <p:cNvCxnSpPr/>
          <p:nvPr/>
        </p:nvCxnSpPr>
        <p:spPr>
          <a:xfrm flipH="1">
            <a:off x="6803108" y="7004"/>
            <a:ext cx="3150200" cy="3150300"/>
          </a:xfrm>
          <a:prstGeom prst="straightConnector1">
            <a:avLst/>
          </a:prstGeom>
          <a:noFill/>
          <a:ln w="12701" cap="rnd">
            <a:solidFill>
              <a:srgbClr val="FFFFFF"/>
            </a:solidFill>
            <a:prstDash val="solid"/>
          </a:ln>
        </p:spPr>
      </p:cxnSp>
      <p:cxnSp>
        <p:nvCxnSpPr>
          <p:cNvPr id="8" name="Straight Connector 16"/>
          <p:cNvCxnSpPr/>
          <p:nvPr/>
        </p:nvCxnSpPr>
        <p:spPr>
          <a:xfrm flipH="1">
            <a:off x="5050377" y="75694"/>
            <a:ext cx="5027618" cy="5027801"/>
          </a:xfrm>
          <a:prstGeom prst="straightConnector1">
            <a:avLst/>
          </a:prstGeom>
          <a:noFill/>
          <a:ln w="12701" cap="rnd">
            <a:solidFill>
              <a:srgbClr val="FFFFFF"/>
            </a:solidFill>
            <a:prstDash val="solid"/>
          </a:ln>
        </p:spPr>
      </p:cxnSp>
      <p:cxnSp>
        <p:nvCxnSpPr>
          <p:cNvPr id="9" name="Straight Connector 18"/>
          <p:cNvCxnSpPr/>
          <p:nvPr/>
        </p:nvCxnSpPr>
        <p:spPr>
          <a:xfrm flipH="1">
            <a:off x="5982745" y="189015"/>
            <a:ext cx="4095250" cy="4095397"/>
          </a:xfrm>
          <a:prstGeom prst="straightConnector1">
            <a:avLst/>
          </a:prstGeom>
          <a:noFill/>
          <a:ln w="12701" cap="rnd">
            <a:solidFill>
              <a:srgbClr val="FFFFFF"/>
            </a:solidFill>
            <a:prstDash val="solid"/>
          </a:ln>
        </p:spPr>
      </p:cxnSp>
      <p:cxnSp>
        <p:nvCxnSpPr>
          <p:cNvPr id="10" name="Straight Connector 20"/>
          <p:cNvCxnSpPr/>
          <p:nvPr/>
        </p:nvCxnSpPr>
        <p:spPr>
          <a:xfrm flipH="1">
            <a:off x="6065434" y="26691"/>
            <a:ext cx="4012570" cy="4012698"/>
          </a:xfrm>
          <a:prstGeom prst="straightConnector1">
            <a:avLst/>
          </a:prstGeom>
          <a:noFill/>
          <a:ln w="31747" cap="rnd">
            <a:solidFill>
              <a:srgbClr val="FFFFFF"/>
            </a:solidFill>
            <a:prstDash val="solid"/>
          </a:ln>
        </p:spPr>
      </p:cxnSp>
      <p:cxnSp>
        <p:nvCxnSpPr>
          <p:cNvPr id="11" name="Straight Connector 22"/>
          <p:cNvCxnSpPr/>
          <p:nvPr/>
        </p:nvCxnSpPr>
        <p:spPr>
          <a:xfrm flipH="1">
            <a:off x="6486781" y="504053"/>
            <a:ext cx="3591214" cy="3591343"/>
          </a:xfrm>
          <a:prstGeom prst="straightConnector1">
            <a:avLst/>
          </a:prstGeom>
          <a:noFill/>
          <a:ln w="31747" cap="rnd">
            <a:solidFill>
              <a:srgbClr val="FFFFFF"/>
            </a:solidFill>
            <a:prstDash val="solid"/>
          </a:ln>
        </p:spPr>
      </p:cxnSp>
    </p:spTree>
    <p:extLst>
      <p:ext uri="{BB962C8B-B14F-4D97-AF65-F5344CB8AC3E}">
        <p14:creationId xmlns:p14="http://schemas.microsoft.com/office/powerpoint/2010/main" val="3177813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tr-TR"/>
              <a:t>Asıl başlık stili için tıklatın</a:t>
            </a:r>
            <a:endParaRPr lang="en-US"/>
          </a:p>
        </p:txBody>
      </p:sp>
      <p:sp>
        <p:nvSpPr>
          <p:cNvPr id="3" name="Picture Placeholder 2"/>
          <p:cNvSpPr txBox="1">
            <a:spLocks noGrp="1"/>
          </p:cNvSpPr>
          <p:nvPr>
            <p:ph type="pic" idx="4294967295"/>
          </p:nvPr>
        </p:nvSpPr>
        <p:spPr>
          <a:xfrm>
            <a:off x="567037" y="441042"/>
            <a:ext cx="8945246" cy="2583253"/>
          </a:xfrm>
          <a:ln w="15873">
            <a:solidFill>
              <a:srgbClr val="FFFFFF">
                <a:alpha val="40000"/>
              </a:srgbClr>
            </a:solidFill>
            <a:prstDash val="solid"/>
          </a:ln>
        </p:spPr>
        <p:txBody>
          <a:bodyPr anchor="t" anchorCtr="1"/>
          <a:lstStyle>
            <a:lvl1pPr marL="0" indent="0" algn="ctr">
              <a:spcBef>
                <a:spcPts val="300"/>
              </a:spcBef>
              <a:buNone/>
              <a:defRPr sz="1323"/>
            </a:lvl1pPr>
          </a:lstStyle>
          <a:p>
            <a:pPr lvl="0"/>
            <a:r>
              <a:rPr lang="tr-TR"/>
              <a:t>Resim eklemek için simgeyi tıklatın</a:t>
            </a:r>
            <a:endParaRPr lang="en-US"/>
          </a:p>
        </p:txBody>
      </p:sp>
      <p:sp>
        <p:nvSpPr>
          <p:cNvPr id="4" name="Text Placeholder 9"/>
          <p:cNvSpPr txBox="1">
            <a:spLocks noGrp="1"/>
          </p:cNvSpPr>
          <p:nvPr>
            <p:ph type="body" idx="4294967295"/>
          </p:nvPr>
        </p:nvSpPr>
        <p:spPr>
          <a:xfrm>
            <a:off x="756053" y="3178308"/>
            <a:ext cx="6866110" cy="378040"/>
          </a:xfrm>
        </p:spPr>
        <p:txBody>
          <a:bodyPr anchor="t"/>
          <a:lstStyle>
            <a:lvl1pPr marL="0" indent="0">
              <a:spcBef>
                <a:spcPts val="300"/>
              </a:spcBef>
              <a:buNone/>
              <a:defRPr sz="1323"/>
            </a:lvl1pPr>
          </a:lstStyle>
          <a:p>
            <a:pPr lvl="0"/>
            <a:r>
              <a:rPr lang="tr-TR"/>
              <a:t>Asıl metin stillerini düzenle</a:t>
            </a:r>
          </a:p>
        </p:txBody>
      </p:sp>
      <p:sp>
        <p:nvSpPr>
          <p:cNvPr id="5" name="Date Placeholder 2"/>
          <p:cNvSpPr txBox="1">
            <a:spLocks noGrp="1"/>
          </p:cNvSpPr>
          <p:nvPr>
            <p:ph type="dt" sz="half" idx="7"/>
          </p:nvPr>
        </p:nvSpPr>
        <p:spPr/>
        <p:txBody>
          <a:bodyPr/>
          <a:lstStyle>
            <a:lvl1pPr>
              <a:defRPr/>
            </a:lvl1pPr>
          </a:lstStyle>
          <a:p>
            <a:pPr lvl="0"/>
            <a:endParaRPr lang="tr-TR"/>
          </a:p>
        </p:txBody>
      </p:sp>
      <p:sp>
        <p:nvSpPr>
          <p:cNvPr id="6" name="Footer Placeholder 3"/>
          <p:cNvSpPr txBox="1">
            <a:spLocks noGrp="1"/>
          </p:cNvSpPr>
          <p:nvPr>
            <p:ph type="ftr" sz="quarter" idx="9"/>
          </p:nvPr>
        </p:nvSpPr>
        <p:spPr/>
        <p:txBody>
          <a:bodyPr/>
          <a:lstStyle>
            <a:lvl1pPr>
              <a:defRPr/>
            </a:lvl1pPr>
          </a:lstStyle>
          <a:p>
            <a:pPr lvl="0"/>
            <a:endParaRPr lang="tr-TR"/>
          </a:p>
        </p:txBody>
      </p:sp>
      <p:sp>
        <p:nvSpPr>
          <p:cNvPr id="7" name="Slide Number Placeholder 4"/>
          <p:cNvSpPr txBox="1">
            <a:spLocks noGrp="1"/>
          </p:cNvSpPr>
          <p:nvPr>
            <p:ph type="sldNum" sz="quarter" idx="8"/>
          </p:nvPr>
        </p:nvSpPr>
        <p:spPr/>
        <p:txBody>
          <a:bodyPr/>
          <a:lstStyle>
            <a:lvl1pPr>
              <a:defRPr/>
            </a:lvl1pPr>
          </a:lstStyle>
          <a:p>
            <a:pPr lvl="0"/>
            <a:fld id="{6E941D9F-C281-4935-BCDA-BE38FCE25C55}" type="slidenum">
              <a:t>‹#›</a:t>
            </a:fld>
            <a:endParaRPr lang="tr-TR"/>
          </a:p>
        </p:txBody>
      </p:sp>
    </p:spTree>
    <p:extLst>
      <p:ext uri="{BB962C8B-B14F-4D97-AF65-F5344CB8AC3E}">
        <p14:creationId xmlns:p14="http://schemas.microsoft.com/office/powerpoint/2010/main" val="1514106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txBox="1">
            <a:spLocks noGrp="1"/>
          </p:cNvSpPr>
          <p:nvPr>
            <p:ph type="title"/>
          </p:nvPr>
        </p:nvSpPr>
        <p:spPr>
          <a:xfrm>
            <a:off x="565720" y="567056"/>
            <a:ext cx="8316513" cy="2268224"/>
          </a:xfrm>
        </p:spPr>
        <p:txBody>
          <a:bodyPr/>
          <a:lstStyle>
            <a:lvl1pPr>
              <a:defRPr sz="2646"/>
            </a:lvl1pPr>
          </a:lstStyle>
          <a:p>
            <a:pPr lvl="0"/>
            <a:r>
              <a:rPr lang="tr-TR"/>
              <a:t>Asıl başlık stili için tıklatın</a:t>
            </a:r>
            <a:endParaRPr lang="en-US"/>
          </a:p>
        </p:txBody>
      </p:sp>
      <p:sp>
        <p:nvSpPr>
          <p:cNvPr id="3" name="Text Placeholder 2"/>
          <p:cNvSpPr txBox="1">
            <a:spLocks noGrp="1"/>
          </p:cNvSpPr>
          <p:nvPr>
            <p:ph type="body" idx="4294967295"/>
          </p:nvPr>
        </p:nvSpPr>
        <p:spPr>
          <a:xfrm>
            <a:off x="565720" y="3402326"/>
            <a:ext cx="7057750" cy="1554150"/>
          </a:xfrm>
        </p:spPr>
        <p:txBody>
          <a:bodyPr/>
          <a:lstStyle>
            <a:lvl1pPr marL="0" indent="0">
              <a:buNone/>
              <a:defRPr/>
            </a:lvl1pPr>
          </a:lstStyle>
          <a:p>
            <a:pPr lvl="0"/>
            <a:r>
              <a:rPr lang="tr-TR"/>
              <a:t>Asıl metin stillerini düzenle</a:t>
            </a:r>
          </a:p>
        </p:txBody>
      </p:sp>
      <p:sp>
        <p:nvSpPr>
          <p:cNvPr id="4" name="Date Placeholder 3"/>
          <p:cNvSpPr txBox="1">
            <a:spLocks noGrp="1"/>
          </p:cNvSpPr>
          <p:nvPr>
            <p:ph type="dt" sz="half" idx="7"/>
          </p:nvPr>
        </p:nvSpPr>
        <p:spPr/>
        <p:txBody>
          <a:bodyPr/>
          <a:lstStyle>
            <a:lvl1pPr>
              <a:defRPr/>
            </a:lvl1pPr>
          </a:lstStyle>
          <a:p>
            <a:pPr lvl="0"/>
            <a:endParaRPr lang="tr-TR"/>
          </a:p>
        </p:txBody>
      </p:sp>
      <p:sp>
        <p:nvSpPr>
          <p:cNvPr id="5" name="Footer Placeholder 4"/>
          <p:cNvSpPr txBox="1">
            <a:spLocks noGrp="1"/>
          </p:cNvSpPr>
          <p:nvPr>
            <p:ph type="ftr" sz="quarter" idx="9"/>
          </p:nvPr>
        </p:nvSpPr>
        <p:spPr/>
        <p:txBody>
          <a:bodyPr/>
          <a:lstStyle>
            <a:lvl1pPr>
              <a:defRPr/>
            </a:lvl1pPr>
          </a:lstStyle>
          <a:p>
            <a:pPr lvl="0"/>
            <a:endParaRPr lang="tr-TR"/>
          </a:p>
        </p:txBody>
      </p:sp>
      <p:sp>
        <p:nvSpPr>
          <p:cNvPr id="6" name="Slide Number Placeholder 5"/>
          <p:cNvSpPr txBox="1">
            <a:spLocks noGrp="1"/>
          </p:cNvSpPr>
          <p:nvPr>
            <p:ph type="sldNum" sz="quarter" idx="8"/>
          </p:nvPr>
        </p:nvSpPr>
        <p:spPr/>
        <p:txBody>
          <a:bodyPr/>
          <a:lstStyle>
            <a:lvl1pPr>
              <a:defRPr/>
            </a:lvl1pPr>
          </a:lstStyle>
          <a:p>
            <a:pPr lvl="0"/>
            <a:fld id="{23BC2508-04E2-46D1-A808-19701D95580D}" type="slidenum">
              <a:t>‹#›</a:t>
            </a:fld>
            <a:endParaRPr lang="tr-TR"/>
          </a:p>
        </p:txBody>
      </p:sp>
    </p:spTree>
    <p:extLst>
      <p:ext uri="{BB962C8B-B14F-4D97-AF65-F5344CB8AC3E}">
        <p14:creationId xmlns:p14="http://schemas.microsoft.com/office/powerpoint/2010/main" val="1415455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txBox="1">
            <a:spLocks noGrp="1"/>
          </p:cNvSpPr>
          <p:nvPr>
            <p:ph type="title"/>
          </p:nvPr>
        </p:nvSpPr>
        <p:spPr>
          <a:xfrm>
            <a:off x="943743" y="567056"/>
            <a:ext cx="7560469" cy="2268224"/>
          </a:xfrm>
        </p:spPr>
        <p:txBody>
          <a:bodyPr/>
          <a:lstStyle>
            <a:lvl1pPr>
              <a:defRPr sz="2646"/>
            </a:lvl1pPr>
          </a:lstStyle>
          <a:p>
            <a:pPr lvl="0"/>
            <a:r>
              <a:rPr lang="tr-TR"/>
              <a:t>Asıl başlık stili için tıklatın</a:t>
            </a:r>
            <a:endParaRPr lang="en-US"/>
          </a:p>
        </p:txBody>
      </p:sp>
      <p:sp>
        <p:nvSpPr>
          <p:cNvPr id="3" name="Text Placeholder 9"/>
          <p:cNvSpPr txBox="1">
            <a:spLocks noGrp="1"/>
          </p:cNvSpPr>
          <p:nvPr>
            <p:ph type="body" idx="4294967295"/>
          </p:nvPr>
        </p:nvSpPr>
        <p:spPr>
          <a:xfrm>
            <a:off x="1195760" y="2835270"/>
            <a:ext cx="7056433" cy="315029"/>
          </a:xfrm>
        </p:spPr>
        <p:txBody>
          <a:bodyPr/>
          <a:lstStyle>
            <a:lvl1pPr marL="0" indent="0">
              <a:buNone/>
              <a:defRPr/>
            </a:lvl1pPr>
          </a:lstStyle>
          <a:p>
            <a:pPr lvl="0"/>
            <a:r>
              <a:rPr lang="tr-TR"/>
              <a:t>Asıl metin stillerini düzenle</a:t>
            </a:r>
          </a:p>
        </p:txBody>
      </p:sp>
      <p:sp>
        <p:nvSpPr>
          <p:cNvPr id="4" name="Text Placeholder 2"/>
          <p:cNvSpPr txBox="1">
            <a:spLocks noGrp="1"/>
          </p:cNvSpPr>
          <p:nvPr>
            <p:ph type="body" idx="4294967295"/>
          </p:nvPr>
        </p:nvSpPr>
        <p:spPr>
          <a:xfrm>
            <a:off x="565720" y="3556348"/>
            <a:ext cx="7056433" cy="1393134"/>
          </a:xfrm>
        </p:spPr>
        <p:txBody>
          <a:bodyPr/>
          <a:lstStyle>
            <a:lvl1pPr marL="0" indent="0">
              <a:buNone/>
              <a:defRPr/>
            </a:lvl1pPr>
          </a:lstStyle>
          <a:p>
            <a:pPr lvl="0"/>
            <a:r>
              <a:rPr lang="tr-TR"/>
              <a:t>Asıl metin stillerini düzenle</a:t>
            </a:r>
          </a:p>
        </p:txBody>
      </p:sp>
      <p:sp>
        <p:nvSpPr>
          <p:cNvPr id="5" name="Date Placeholder 3"/>
          <p:cNvSpPr txBox="1">
            <a:spLocks noGrp="1"/>
          </p:cNvSpPr>
          <p:nvPr>
            <p:ph type="dt" sz="half" idx="7"/>
          </p:nvPr>
        </p:nvSpPr>
        <p:spPr/>
        <p:txBody>
          <a:bodyPr/>
          <a:lstStyle>
            <a:lvl1pPr>
              <a:defRPr/>
            </a:lvl1pPr>
          </a:lstStyle>
          <a:p>
            <a:pPr lvl="0"/>
            <a:endParaRPr lang="tr-TR"/>
          </a:p>
        </p:txBody>
      </p:sp>
      <p:sp>
        <p:nvSpPr>
          <p:cNvPr id="6" name="Footer Placeholder 4"/>
          <p:cNvSpPr txBox="1">
            <a:spLocks noGrp="1"/>
          </p:cNvSpPr>
          <p:nvPr>
            <p:ph type="ftr" sz="quarter" idx="9"/>
          </p:nvPr>
        </p:nvSpPr>
        <p:spPr/>
        <p:txBody>
          <a:bodyPr/>
          <a:lstStyle>
            <a:lvl1pPr>
              <a:defRPr/>
            </a:lvl1pPr>
          </a:lstStyle>
          <a:p>
            <a:pPr lvl="0"/>
            <a:endParaRPr lang="tr-TR"/>
          </a:p>
        </p:txBody>
      </p:sp>
      <p:sp>
        <p:nvSpPr>
          <p:cNvPr id="7" name="Slide Number Placeholder 5"/>
          <p:cNvSpPr txBox="1">
            <a:spLocks noGrp="1"/>
          </p:cNvSpPr>
          <p:nvPr>
            <p:ph type="sldNum" sz="quarter" idx="8"/>
          </p:nvPr>
        </p:nvSpPr>
        <p:spPr/>
        <p:txBody>
          <a:bodyPr/>
          <a:lstStyle>
            <a:lvl1pPr>
              <a:defRPr/>
            </a:lvl1pPr>
          </a:lstStyle>
          <a:p>
            <a:pPr lvl="0"/>
            <a:fld id="{D8035AF6-152D-4641-8AFB-7B6DD5D57CFE}" type="slidenum">
              <a:t>‹#›</a:t>
            </a:fld>
            <a:endParaRPr lang="tr-TR"/>
          </a:p>
        </p:txBody>
      </p:sp>
      <p:sp>
        <p:nvSpPr>
          <p:cNvPr id="8" name="TextBox 13"/>
          <p:cNvSpPr txBox="1"/>
          <p:nvPr/>
        </p:nvSpPr>
        <p:spPr>
          <a:xfrm>
            <a:off x="439716" y="671590"/>
            <a:ext cx="504035" cy="483525"/>
          </a:xfrm>
          <a:prstGeom prst="rect">
            <a:avLst/>
          </a:prstGeom>
          <a:noFill/>
          <a:ln cap="rnd">
            <a:noFill/>
          </a:ln>
        </p:spPr>
        <p:txBody>
          <a:bodyPr vert="horz" wrap="square" lIns="75602" tIns="37801" rIns="75602" bIns="378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614" b="0" i="0" u="none" strike="noStrike" kern="1200" cap="none" spc="0" baseline="0">
                <a:solidFill>
                  <a:srgbClr val="FFFFFF"/>
                </a:solidFill>
                <a:uFillTx/>
                <a:latin typeface="Century Gothic"/>
              </a:rPr>
              <a:t>“</a:t>
            </a:r>
          </a:p>
        </p:txBody>
      </p:sp>
      <p:sp>
        <p:nvSpPr>
          <p:cNvPr id="9" name="TextBox 14"/>
          <p:cNvSpPr txBox="1"/>
          <p:nvPr/>
        </p:nvSpPr>
        <p:spPr>
          <a:xfrm>
            <a:off x="8504212" y="2289218"/>
            <a:ext cx="504035" cy="483525"/>
          </a:xfrm>
          <a:prstGeom prst="rect">
            <a:avLst/>
          </a:prstGeom>
          <a:noFill/>
          <a:ln cap="rnd">
            <a:noFill/>
          </a:ln>
        </p:spPr>
        <p:txBody>
          <a:bodyPr vert="horz" wrap="square" lIns="75602" tIns="37801" rIns="75602" bIns="3780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614" b="0" i="0" u="none" strike="noStrike" kern="1200" cap="none" spc="0" baseline="0">
                <a:solidFill>
                  <a:srgbClr val="FFFFFF"/>
                </a:solidFill>
                <a:uFillTx/>
                <a:latin typeface="Century Gothic"/>
              </a:rPr>
              <a:t>”</a:t>
            </a:r>
          </a:p>
        </p:txBody>
      </p:sp>
    </p:spTree>
    <p:extLst>
      <p:ext uri="{BB962C8B-B14F-4D97-AF65-F5344CB8AC3E}">
        <p14:creationId xmlns:p14="http://schemas.microsoft.com/office/powerpoint/2010/main" val="2704008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txBox="1">
            <a:spLocks noGrp="1"/>
          </p:cNvSpPr>
          <p:nvPr>
            <p:ph type="title"/>
          </p:nvPr>
        </p:nvSpPr>
        <p:spPr>
          <a:xfrm>
            <a:off x="565720" y="2835270"/>
            <a:ext cx="7056433" cy="1403494"/>
          </a:xfrm>
        </p:spPr>
        <p:txBody>
          <a:bodyPr anchor="b"/>
          <a:lstStyle>
            <a:lvl1pPr>
              <a:defRPr sz="2646"/>
            </a:lvl1pPr>
          </a:lstStyle>
          <a:p>
            <a:pPr lvl="0"/>
            <a:r>
              <a:rPr lang="tr-TR"/>
              <a:t>Asıl başlık stili için tıklatın</a:t>
            </a:r>
            <a:endParaRPr lang="en-US"/>
          </a:p>
        </p:txBody>
      </p:sp>
      <p:sp>
        <p:nvSpPr>
          <p:cNvPr id="3" name="Text Placeholder 2"/>
          <p:cNvSpPr txBox="1">
            <a:spLocks noGrp="1"/>
          </p:cNvSpPr>
          <p:nvPr>
            <p:ph type="body" idx="4294967295"/>
          </p:nvPr>
        </p:nvSpPr>
        <p:spPr>
          <a:xfrm>
            <a:off x="565720" y="4244215"/>
            <a:ext cx="7057750" cy="711421"/>
          </a:xfrm>
        </p:spPr>
        <p:txBody>
          <a:bodyPr anchor="t"/>
          <a:lstStyle>
            <a:lvl1pPr marL="0" indent="0">
              <a:buNone/>
              <a:defRPr/>
            </a:lvl1pPr>
          </a:lstStyle>
          <a:p>
            <a:pPr lvl="0"/>
            <a:r>
              <a:rPr lang="tr-TR"/>
              <a:t>Asıl metin stillerini düzenle</a:t>
            </a:r>
          </a:p>
        </p:txBody>
      </p:sp>
      <p:sp>
        <p:nvSpPr>
          <p:cNvPr id="4" name="Date Placeholder 3"/>
          <p:cNvSpPr txBox="1">
            <a:spLocks noGrp="1"/>
          </p:cNvSpPr>
          <p:nvPr>
            <p:ph type="dt" sz="half" idx="7"/>
          </p:nvPr>
        </p:nvSpPr>
        <p:spPr/>
        <p:txBody>
          <a:bodyPr/>
          <a:lstStyle>
            <a:lvl1pPr>
              <a:defRPr/>
            </a:lvl1pPr>
          </a:lstStyle>
          <a:p>
            <a:pPr lvl="0"/>
            <a:endParaRPr lang="tr-TR"/>
          </a:p>
        </p:txBody>
      </p:sp>
      <p:sp>
        <p:nvSpPr>
          <p:cNvPr id="5" name="Footer Placeholder 4"/>
          <p:cNvSpPr txBox="1">
            <a:spLocks noGrp="1"/>
          </p:cNvSpPr>
          <p:nvPr>
            <p:ph type="ftr" sz="quarter" idx="9"/>
          </p:nvPr>
        </p:nvSpPr>
        <p:spPr/>
        <p:txBody>
          <a:bodyPr/>
          <a:lstStyle>
            <a:lvl1pPr>
              <a:defRPr/>
            </a:lvl1pPr>
          </a:lstStyle>
          <a:p>
            <a:pPr lvl="0"/>
            <a:endParaRPr lang="tr-TR"/>
          </a:p>
        </p:txBody>
      </p:sp>
      <p:sp>
        <p:nvSpPr>
          <p:cNvPr id="6" name="Slide Number Placeholder 5"/>
          <p:cNvSpPr txBox="1">
            <a:spLocks noGrp="1"/>
          </p:cNvSpPr>
          <p:nvPr>
            <p:ph type="sldNum" sz="quarter" idx="8"/>
          </p:nvPr>
        </p:nvSpPr>
        <p:spPr/>
        <p:txBody>
          <a:bodyPr/>
          <a:lstStyle>
            <a:lvl1pPr>
              <a:defRPr/>
            </a:lvl1pPr>
          </a:lstStyle>
          <a:p>
            <a:pPr lvl="0"/>
            <a:fld id="{B45543D0-6A4B-4C40-A0F9-ACD2677782FC}" type="slidenum">
              <a:t>‹#›</a:t>
            </a:fld>
            <a:endParaRPr lang="tr-TR"/>
          </a:p>
        </p:txBody>
      </p:sp>
    </p:spTree>
    <p:extLst>
      <p:ext uri="{BB962C8B-B14F-4D97-AF65-F5344CB8AC3E}">
        <p14:creationId xmlns:p14="http://schemas.microsoft.com/office/powerpoint/2010/main" val="1614851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txBox="1">
            <a:spLocks noGrp="1"/>
          </p:cNvSpPr>
          <p:nvPr>
            <p:ph type="title"/>
          </p:nvPr>
        </p:nvSpPr>
        <p:spPr>
          <a:xfrm>
            <a:off x="943743" y="567056"/>
            <a:ext cx="7560469" cy="2268224"/>
          </a:xfrm>
        </p:spPr>
        <p:txBody>
          <a:bodyPr/>
          <a:lstStyle>
            <a:lvl1pPr>
              <a:defRPr sz="2646"/>
            </a:lvl1pPr>
          </a:lstStyle>
          <a:p>
            <a:pPr lvl="0"/>
            <a:r>
              <a:rPr lang="tr-TR"/>
              <a:t>Asıl başlık stili için tıklatın</a:t>
            </a:r>
            <a:endParaRPr lang="en-US"/>
          </a:p>
        </p:txBody>
      </p:sp>
      <p:sp>
        <p:nvSpPr>
          <p:cNvPr id="3" name="Text Placeholder 9"/>
          <p:cNvSpPr txBox="1">
            <a:spLocks noGrp="1"/>
          </p:cNvSpPr>
          <p:nvPr>
            <p:ph type="body" idx="4294967295"/>
          </p:nvPr>
        </p:nvSpPr>
        <p:spPr>
          <a:xfrm>
            <a:off x="565720" y="3248314"/>
            <a:ext cx="7056433" cy="868085"/>
          </a:xfrm>
        </p:spPr>
        <p:txBody>
          <a:bodyPr anchor="b"/>
          <a:lstStyle>
            <a:lvl1pPr marL="0">
              <a:spcBef>
                <a:spcPts val="0"/>
              </a:spcBef>
              <a:buNone/>
              <a:defRPr sz="1984" cap="all">
                <a:solidFill>
                  <a:srgbClr val="FFFFFF"/>
                </a:solidFill>
              </a:defRPr>
            </a:lvl1pPr>
          </a:lstStyle>
          <a:p>
            <a:pPr lvl="0"/>
            <a:r>
              <a:rPr lang="tr-TR"/>
              <a:t>Asıl metin stillerini düzenle</a:t>
            </a:r>
          </a:p>
        </p:txBody>
      </p:sp>
      <p:sp>
        <p:nvSpPr>
          <p:cNvPr id="4" name="Text Placeholder 2"/>
          <p:cNvSpPr txBox="1">
            <a:spLocks noGrp="1"/>
          </p:cNvSpPr>
          <p:nvPr>
            <p:ph type="body" idx="4294967295"/>
          </p:nvPr>
        </p:nvSpPr>
        <p:spPr>
          <a:xfrm>
            <a:off x="565720" y="4116400"/>
            <a:ext cx="7056433" cy="840077"/>
          </a:xfrm>
        </p:spPr>
        <p:txBody>
          <a:bodyPr anchor="t"/>
          <a:lstStyle>
            <a:lvl1pPr marL="0" indent="0">
              <a:buNone/>
              <a:defRPr sz="1488"/>
            </a:lvl1pPr>
          </a:lstStyle>
          <a:p>
            <a:pPr lvl="0"/>
            <a:r>
              <a:rPr lang="tr-TR"/>
              <a:t>Asıl metin stillerini düzenle</a:t>
            </a:r>
          </a:p>
        </p:txBody>
      </p:sp>
      <p:sp>
        <p:nvSpPr>
          <p:cNvPr id="5" name="Date Placeholder 3"/>
          <p:cNvSpPr txBox="1">
            <a:spLocks noGrp="1"/>
          </p:cNvSpPr>
          <p:nvPr>
            <p:ph type="dt" sz="half" idx="7"/>
          </p:nvPr>
        </p:nvSpPr>
        <p:spPr/>
        <p:txBody>
          <a:bodyPr/>
          <a:lstStyle>
            <a:lvl1pPr>
              <a:defRPr/>
            </a:lvl1pPr>
          </a:lstStyle>
          <a:p>
            <a:pPr lvl="0"/>
            <a:endParaRPr lang="tr-TR"/>
          </a:p>
        </p:txBody>
      </p:sp>
      <p:sp>
        <p:nvSpPr>
          <p:cNvPr id="6" name="Footer Placeholder 4"/>
          <p:cNvSpPr txBox="1">
            <a:spLocks noGrp="1"/>
          </p:cNvSpPr>
          <p:nvPr>
            <p:ph type="ftr" sz="quarter" idx="9"/>
          </p:nvPr>
        </p:nvSpPr>
        <p:spPr/>
        <p:txBody>
          <a:bodyPr/>
          <a:lstStyle>
            <a:lvl1pPr>
              <a:defRPr/>
            </a:lvl1pPr>
          </a:lstStyle>
          <a:p>
            <a:pPr lvl="0"/>
            <a:endParaRPr lang="tr-TR"/>
          </a:p>
        </p:txBody>
      </p:sp>
      <p:sp>
        <p:nvSpPr>
          <p:cNvPr id="7" name="Slide Number Placeholder 5"/>
          <p:cNvSpPr txBox="1">
            <a:spLocks noGrp="1"/>
          </p:cNvSpPr>
          <p:nvPr>
            <p:ph type="sldNum" sz="quarter" idx="8"/>
          </p:nvPr>
        </p:nvSpPr>
        <p:spPr/>
        <p:txBody>
          <a:bodyPr/>
          <a:lstStyle>
            <a:lvl1pPr>
              <a:defRPr/>
            </a:lvl1pPr>
          </a:lstStyle>
          <a:p>
            <a:pPr lvl="0"/>
            <a:fld id="{52F72B50-BE4E-4836-B7C7-846E6F4C6EC0}" type="slidenum">
              <a:t>‹#›</a:t>
            </a:fld>
            <a:endParaRPr lang="tr-TR"/>
          </a:p>
        </p:txBody>
      </p:sp>
      <p:sp>
        <p:nvSpPr>
          <p:cNvPr id="8" name="TextBox 10"/>
          <p:cNvSpPr txBox="1"/>
          <p:nvPr/>
        </p:nvSpPr>
        <p:spPr>
          <a:xfrm>
            <a:off x="439716" y="671590"/>
            <a:ext cx="504035" cy="483525"/>
          </a:xfrm>
          <a:prstGeom prst="rect">
            <a:avLst/>
          </a:prstGeom>
          <a:noFill/>
          <a:ln cap="rnd">
            <a:noFill/>
          </a:ln>
        </p:spPr>
        <p:txBody>
          <a:bodyPr vert="horz" wrap="square" lIns="75602" tIns="37801" rIns="75602" bIns="378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614" b="0" i="0" u="none" strike="noStrike" kern="1200" cap="none" spc="0" baseline="0">
                <a:solidFill>
                  <a:srgbClr val="FFFFFF"/>
                </a:solidFill>
                <a:uFillTx/>
                <a:latin typeface="Century Gothic"/>
              </a:rPr>
              <a:t>“</a:t>
            </a:r>
          </a:p>
        </p:txBody>
      </p:sp>
      <p:sp>
        <p:nvSpPr>
          <p:cNvPr id="9" name="TextBox 11"/>
          <p:cNvSpPr txBox="1"/>
          <p:nvPr/>
        </p:nvSpPr>
        <p:spPr>
          <a:xfrm>
            <a:off x="8504212" y="2289218"/>
            <a:ext cx="504035" cy="483525"/>
          </a:xfrm>
          <a:prstGeom prst="rect">
            <a:avLst/>
          </a:prstGeom>
          <a:noFill/>
          <a:ln cap="rnd">
            <a:noFill/>
          </a:ln>
        </p:spPr>
        <p:txBody>
          <a:bodyPr vert="horz" wrap="square" lIns="75602" tIns="37801" rIns="75602" bIns="3780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614" b="0" i="0" u="none" strike="noStrike" kern="1200" cap="none" spc="0" baseline="0">
                <a:solidFill>
                  <a:srgbClr val="FFFFFF"/>
                </a:solidFill>
                <a:uFillTx/>
                <a:latin typeface="Century Gothic"/>
              </a:rPr>
              <a:t>”</a:t>
            </a:r>
          </a:p>
        </p:txBody>
      </p:sp>
    </p:spTree>
    <p:extLst>
      <p:ext uri="{BB962C8B-B14F-4D97-AF65-F5344CB8AC3E}">
        <p14:creationId xmlns:p14="http://schemas.microsoft.com/office/powerpoint/2010/main" val="938437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txBox="1">
            <a:spLocks noGrp="1"/>
          </p:cNvSpPr>
          <p:nvPr>
            <p:ph type="title"/>
          </p:nvPr>
        </p:nvSpPr>
        <p:spPr>
          <a:xfrm>
            <a:off x="565720" y="567056"/>
            <a:ext cx="8316513" cy="2268224"/>
          </a:xfrm>
        </p:spPr>
        <p:txBody>
          <a:bodyPr/>
          <a:lstStyle>
            <a:lvl1pPr>
              <a:defRPr/>
            </a:lvl1pPr>
          </a:lstStyle>
          <a:p>
            <a:pPr lvl="0"/>
            <a:r>
              <a:rPr lang="tr-TR"/>
              <a:t>Asıl başlık stili için tıklatın</a:t>
            </a:r>
            <a:endParaRPr lang="en-US"/>
          </a:p>
        </p:txBody>
      </p:sp>
      <p:sp>
        <p:nvSpPr>
          <p:cNvPr id="3" name="Text Placeholder 9"/>
          <p:cNvSpPr txBox="1">
            <a:spLocks noGrp="1"/>
          </p:cNvSpPr>
          <p:nvPr>
            <p:ph type="body" idx="4294967295"/>
          </p:nvPr>
        </p:nvSpPr>
        <p:spPr>
          <a:xfrm>
            <a:off x="565720" y="3248314"/>
            <a:ext cx="7056433" cy="693069"/>
          </a:xfrm>
        </p:spPr>
        <p:txBody>
          <a:bodyPr anchor="b"/>
          <a:lstStyle>
            <a:lvl1pPr marL="0">
              <a:spcBef>
                <a:spcPts val="0"/>
              </a:spcBef>
              <a:buNone/>
              <a:defRPr sz="1984" cap="all">
                <a:solidFill>
                  <a:srgbClr val="FFFFFF"/>
                </a:solidFill>
              </a:defRPr>
            </a:lvl1pPr>
          </a:lstStyle>
          <a:p>
            <a:pPr lvl="0"/>
            <a:r>
              <a:rPr lang="tr-TR"/>
              <a:t>Asıl metin stillerini düzenle</a:t>
            </a:r>
          </a:p>
        </p:txBody>
      </p:sp>
      <p:sp>
        <p:nvSpPr>
          <p:cNvPr id="4" name="Text Placeholder 2"/>
          <p:cNvSpPr txBox="1">
            <a:spLocks noGrp="1"/>
          </p:cNvSpPr>
          <p:nvPr>
            <p:ph type="body" idx="4294967295"/>
          </p:nvPr>
        </p:nvSpPr>
        <p:spPr>
          <a:xfrm>
            <a:off x="565720" y="3941384"/>
            <a:ext cx="7056433" cy="1015102"/>
          </a:xfrm>
        </p:spPr>
        <p:txBody>
          <a:bodyPr anchor="t"/>
          <a:lstStyle>
            <a:lvl1pPr marL="0" indent="0">
              <a:buNone/>
              <a:defRPr sz="1488"/>
            </a:lvl1pPr>
          </a:lstStyle>
          <a:p>
            <a:pPr lvl="0"/>
            <a:r>
              <a:rPr lang="tr-TR"/>
              <a:t>Asıl metin stillerini düzenle</a:t>
            </a:r>
          </a:p>
        </p:txBody>
      </p:sp>
      <p:sp>
        <p:nvSpPr>
          <p:cNvPr id="5" name="Date Placeholder 3"/>
          <p:cNvSpPr txBox="1">
            <a:spLocks noGrp="1"/>
          </p:cNvSpPr>
          <p:nvPr>
            <p:ph type="dt" sz="half" idx="7"/>
          </p:nvPr>
        </p:nvSpPr>
        <p:spPr/>
        <p:txBody>
          <a:bodyPr/>
          <a:lstStyle>
            <a:lvl1pPr>
              <a:defRPr/>
            </a:lvl1pPr>
          </a:lstStyle>
          <a:p>
            <a:pPr lvl="0"/>
            <a:endParaRPr lang="tr-TR"/>
          </a:p>
        </p:txBody>
      </p:sp>
      <p:sp>
        <p:nvSpPr>
          <p:cNvPr id="6" name="Footer Placeholder 4"/>
          <p:cNvSpPr txBox="1">
            <a:spLocks noGrp="1"/>
          </p:cNvSpPr>
          <p:nvPr>
            <p:ph type="ftr" sz="quarter" idx="9"/>
          </p:nvPr>
        </p:nvSpPr>
        <p:spPr/>
        <p:txBody>
          <a:bodyPr/>
          <a:lstStyle>
            <a:lvl1pPr>
              <a:defRPr/>
            </a:lvl1pPr>
          </a:lstStyle>
          <a:p>
            <a:pPr lvl="0"/>
            <a:endParaRPr lang="tr-TR"/>
          </a:p>
        </p:txBody>
      </p:sp>
      <p:sp>
        <p:nvSpPr>
          <p:cNvPr id="7" name="Slide Number Placeholder 5"/>
          <p:cNvSpPr txBox="1">
            <a:spLocks noGrp="1"/>
          </p:cNvSpPr>
          <p:nvPr>
            <p:ph type="sldNum" sz="quarter" idx="8"/>
          </p:nvPr>
        </p:nvSpPr>
        <p:spPr/>
        <p:txBody>
          <a:bodyPr/>
          <a:lstStyle>
            <a:lvl1pPr>
              <a:defRPr/>
            </a:lvl1pPr>
          </a:lstStyle>
          <a:p>
            <a:pPr lvl="0"/>
            <a:fld id="{ADE05970-DECC-4B67-A150-A4FD0B68E5BB}" type="slidenum">
              <a:t>‹#›</a:t>
            </a:fld>
            <a:endParaRPr lang="tr-TR"/>
          </a:p>
        </p:txBody>
      </p:sp>
    </p:spTree>
    <p:extLst>
      <p:ext uri="{BB962C8B-B14F-4D97-AF65-F5344CB8AC3E}">
        <p14:creationId xmlns:p14="http://schemas.microsoft.com/office/powerpoint/2010/main" val="3377610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tr-TR"/>
              <a:t>Asıl başlık stili için tıklatın</a:t>
            </a:r>
            <a:endParaRPr lang="en-US"/>
          </a:p>
        </p:txBody>
      </p:sp>
      <p:sp>
        <p:nvSpPr>
          <p:cNvPr id="3" name="Vertical Text Placeholder 2"/>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txBox="1">
            <a:spLocks noGrp="1"/>
          </p:cNvSpPr>
          <p:nvPr>
            <p:ph type="dt" sz="half" idx="7"/>
          </p:nvPr>
        </p:nvSpPr>
        <p:spPr/>
        <p:txBody>
          <a:bodyPr/>
          <a:lstStyle>
            <a:lvl1pPr>
              <a:defRPr/>
            </a:lvl1pPr>
          </a:lstStyle>
          <a:p>
            <a:pPr lvl="0"/>
            <a:endParaRPr lang="tr-TR"/>
          </a:p>
        </p:txBody>
      </p:sp>
      <p:sp>
        <p:nvSpPr>
          <p:cNvPr id="5" name="Footer Placeholder 4"/>
          <p:cNvSpPr txBox="1">
            <a:spLocks noGrp="1"/>
          </p:cNvSpPr>
          <p:nvPr>
            <p:ph type="ftr" sz="quarter" idx="9"/>
          </p:nvPr>
        </p:nvSpPr>
        <p:spPr/>
        <p:txBody>
          <a:bodyPr/>
          <a:lstStyle>
            <a:lvl1pPr>
              <a:defRPr/>
            </a:lvl1pPr>
          </a:lstStyle>
          <a:p>
            <a:pPr lvl="0"/>
            <a:endParaRPr lang="tr-TR"/>
          </a:p>
        </p:txBody>
      </p:sp>
      <p:sp>
        <p:nvSpPr>
          <p:cNvPr id="6" name="Slide Number Placeholder 5"/>
          <p:cNvSpPr txBox="1">
            <a:spLocks noGrp="1"/>
          </p:cNvSpPr>
          <p:nvPr>
            <p:ph type="sldNum" sz="quarter" idx="8"/>
          </p:nvPr>
        </p:nvSpPr>
        <p:spPr/>
        <p:txBody>
          <a:bodyPr/>
          <a:lstStyle>
            <a:lvl1pPr>
              <a:defRPr/>
            </a:lvl1pPr>
          </a:lstStyle>
          <a:p>
            <a:pPr lvl="0"/>
            <a:fld id="{1A28B953-6104-42EA-8665-71D5F548E8E3}" type="slidenum">
              <a:t>‹#›</a:t>
            </a:fld>
            <a:endParaRPr lang="tr-TR"/>
          </a:p>
        </p:txBody>
      </p:sp>
    </p:spTree>
    <p:extLst>
      <p:ext uri="{BB962C8B-B14F-4D97-AF65-F5344CB8AC3E}">
        <p14:creationId xmlns:p14="http://schemas.microsoft.com/office/powerpoint/2010/main" val="3643809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181130" y="567056"/>
            <a:ext cx="1701104" cy="3780367"/>
          </a:xfrm>
        </p:spPr>
        <p:txBody>
          <a:bodyPr vert="eaVert"/>
          <a:lstStyle>
            <a:lvl1pPr>
              <a:defRPr/>
            </a:lvl1pPr>
          </a:lstStyle>
          <a:p>
            <a:pPr lvl="0"/>
            <a:r>
              <a:rPr lang="tr-TR"/>
              <a:t>Asıl başlık stili için tıklatın</a:t>
            </a:r>
            <a:endParaRPr lang="en-US"/>
          </a:p>
        </p:txBody>
      </p:sp>
      <p:sp>
        <p:nvSpPr>
          <p:cNvPr id="3" name="Vertical Text Placeholder 2"/>
          <p:cNvSpPr txBox="1">
            <a:spLocks noGrp="1"/>
          </p:cNvSpPr>
          <p:nvPr>
            <p:ph type="body" orient="vert" idx="1"/>
          </p:nvPr>
        </p:nvSpPr>
        <p:spPr>
          <a:xfrm>
            <a:off x="567037" y="567056"/>
            <a:ext cx="6468401" cy="4389421"/>
          </a:xfrm>
        </p:spPr>
        <p:txBody>
          <a:bodyPr vert="eaVert" anchor="t"/>
          <a:lstStyle>
            <a:lvl1pPr>
              <a:defRPr/>
            </a:lvl1pPr>
            <a:lvl2pPr>
              <a:defRPr/>
            </a:lvl2pPr>
            <a:lvl3pPr>
              <a:defRPr/>
            </a:lvl3pPr>
            <a:lvl4pPr>
              <a:defRPr/>
            </a:lvl4pPr>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txBox="1">
            <a:spLocks noGrp="1"/>
          </p:cNvSpPr>
          <p:nvPr>
            <p:ph type="dt" sz="half" idx="7"/>
          </p:nvPr>
        </p:nvSpPr>
        <p:spPr/>
        <p:txBody>
          <a:bodyPr/>
          <a:lstStyle>
            <a:lvl1pPr>
              <a:defRPr/>
            </a:lvl1pPr>
          </a:lstStyle>
          <a:p>
            <a:pPr lvl="0"/>
            <a:endParaRPr lang="tr-TR"/>
          </a:p>
        </p:txBody>
      </p:sp>
      <p:sp>
        <p:nvSpPr>
          <p:cNvPr id="5" name="Footer Placeholder 4"/>
          <p:cNvSpPr txBox="1">
            <a:spLocks noGrp="1"/>
          </p:cNvSpPr>
          <p:nvPr>
            <p:ph type="ftr" sz="quarter" idx="9"/>
          </p:nvPr>
        </p:nvSpPr>
        <p:spPr/>
        <p:txBody>
          <a:bodyPr/>
          <a:lstStyle>
            <a:lvl1pPr>
              <a:defRPr/>
            </a:lvl1pPr>
          </a:lstStyle>
          <a:p>
            <a:pPr lvl="0"/>
            <a:endParaRPr lang="tr-TR"/>
          </a:p>
        </p:txBody>
      </p:sp>
      <p:sp>
        <p:nvSpPr>
          <p:cNvPr id="6" name="Slide Number Placeholder 5"/>
          <p:cNvSpPr txBox="1">
            <a:spLocks noGrp="1"/>
          </p:cNvSpPr>
          <p:nvPr>
            <p:ph type="sldNum" sz="quarter" idx="8"/>
          </p:nvPr>
        </p:nvSpPr>
        <p:spPr/>
        <p:txBody>
          <a:bodyPr/>
          <a:lstStyle>
            <a:lvl1pPr>
              <a:defRPr/>
            </a:lvl1pPr>
          </a:lstStyle>
          <a:p>
            <a:pPr lvl="0"/>
            <a:fld id="{0377FAE7-26E5-4473-93A6-67B081701FB3}" type="slidenum">
              <a:t>‹#›</a:t>
            </a:fld>
            <a:endParaRPr lang="tr-TR"/>
          </a:p>
        </p:txBody>
      </p:sp>
    </p:spTree>
    <p:extLst>
      <p:ext uri="{BB962C8B-B14F-4D97-AF65-F5344CB8AC3E}">
        <p14:creationId xmlns:p14="http://schemas.microsoft.com/office/powerpoint/2010/main" val="3508428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tr-TR"/>
              <a:t>Asıl başlık stili için tıklatın</a:t>
            </a:r>
            <a:endParaRPr lang="en-US"/>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txBox="1">
            <a:spLocks noGrp="1"/>
          </p:cNvSpPr>
          <p:nvPr>
            <p:ph type="dt" sz="half" idx="7"/>
          </p:nvPr>
        </p:nvSpPr>
        <p:spPr/>
        <p:txBody>
          <a:bodyPr/>
          <a:lstStyle>
            <a:lvl1pPr>
              <a:defRPr/>
            </a:lvl1pPr>
          </a:lstStyle>
          <a:p>
            <a:pPr lvl="0"/>
            <a:endParaRPr lang="tr-TR"/>
          </a:p>
        </p:txBody>
      </p:sp>
      <p:sp>
        <p:nvSpPr>
          <p:cNvPr id="5" name="Footer Placeholder 4"/>
          <p:cNvSpPr txBox="1">
            <a:spLocks noGrp="1"/>
          </p:cNvSpPr>
          <p:nvPr>
            <p:ph type="ftr" sz="quarter" idx="9"/>
          </p:nvPr>
        </p:nvSpPr>
        <p:spPr/>
        <p:txBody>
          <a:bodyPr/>
          <a:lstStyle>
            <a:lvl1pPr>
              <a:defRPr/>
            </a:lvl1pPr>
          </a:lstStyle>
          <a:p>
            <a:pPr lvl="0"/>
            <a:endParaRPr lang="tr-TR"/>
          </a:p>
        </p:txBody>
      </p:sp>
      <p:sp>
        <p:nvSpPr>
          <p:cNvPr id="6" name="Slide Number Placeholder 5"/>
          <p:cNvSpPr txBox="1">
            <a:spLocks noGrp="1"/>
          </p:cNvSpPr>
          <p:nvPr>
            <p:ph type="sldNum" sz="quarter" idx="8"/>
          </p:nvPr>
        </p:nvSpPr>
        <p:spPr/>
        <p:txBody>
          <a:bodyPr/>
          <a:lstStyle>
            <a:lvl1pPr>
              <a:defRPr/>
            </a:lvl1pPr>
          </a:lstStyle>
          <a:p>
            <a:pPr lvl="0"/>
            <a:fld id="{E3642FFB-BAF2-4764-9276-9DA9BA21DA74}" type="slidenum">
              <a:t>‹#›</a:t>
            </a:fld>
            <a:endParaRPr lang="tr-TR"/>
          </a:p>
        </p:txBody>
      </p:sp>
    </p:spTree>
    <p:extLst>
      <p:ext uri="{BB962C8B-B14F-4D97-AF65-F5344CB8AC3E}">
        <p14:creationId xmlns:p14="http://schemas.microsoft.com/office/powerpoint/2010/main" val="1767677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txBox="1">
            <a:spLocks noGrp="1"/>
          </p:cNvSpPr>
          <p:nvPr>
            <p:ph type="title"/>
          </p:nvPr>
        </p:nvSpPr>
        <p:spPr>
          <a:xfrm>
            <a:off x="565720" y="1659160"/>
            <a:ext cx="7056433" cy="1886544"/>
          </a:xfrm>
        </p:spPr>
        <p:txBody>
          <a:bodyPr anchor="b"/>
          <a:lstStyle>
            <a:lvl1pPr>
              <a:defRPr/>
            </a:lvl1pPr>
          </a:lstStyle>
          <a:p>
            <a:pPr lvl="0"/>
            <a:r>
              <a:rPr lang="tr-TR"/>
              <a:t>Asıl başlık stili için tıklatın</a:t>
            </a:r>
            <a:endParaRPr lang="en-US"/>
          </a:p>
        </p:txBody>
      </p:sp>
      <p:sp>
        <p:nvSpPr>
          <p:cNvPr id="3" name="Text Placeholder 2"/>
          <p:cNvSpPr txBox="1">
            <a:spLocks noGrp="1"/>
          </p:cNvSpPr>
          <p:nvPr>
            <p:ph type="body" idx="1"/>
          </p:nvPr>
        </p:nvSpPr>
        <p:spPr>
          <a:xfrm>
            <a:off x="565720" y="3717365"/>
            <a:ext cx="7056433" cy="1239121"/>
          </a:xfrm>
        </p:spPr>
        <p:txBody>
          <a:bodyPr anchor="t"/>
          <a:lstStyle>
            <a:lvl1pPr marL="0" indent="0">
              <a:buNone/>
              <a:defRPr sz="1488"/>
            </a:lvl1pPr>
          </a:lstStyle>
          <a:p>
            <a:pPr lvl="0"/>
            <a:r>
              <a:rPr lang="tr-TR"/>
              <a:t>Asıl metin stillerini düzenle</a:t>
            </a:r>
          </a:p>
        </p:txBody>
      </p:sp>
      <p:sp>
        <p:nvSpPr>
          <p:cNvPr id="4" name="Date Placeholder 3"/>
          <p:cNvSpPr txBox="1">
            <a:spLocks noGrp="1"/>
          </p:cNvSpPr>
          <p:nvPr>
            <p:ph type="dt" sz="half" idx="7"/>
          </p:nvPr>
        </p:nvSpPr>
        <p:spPr/>
        <p:txBody>
          <a:bodyPr/>
          <a:lstStyle>
            <a:lvl1pPr>
              <a:defRPr/>
            </a:lvl1pPr>
          </a:lstStyle>
          <a:p>
            <a:pPr lvl="0"/>
            <a:endParaRPr lang="tr-TR"/>
          </a:p>
        </p:txBody>
      </p:sp>
      <p:sp>
        <p:nvSpPr>
          <p:cNvPr id="5" name="Footer Placeholder 4"/>
          <p:cNvSpPr txBox="1">
            <a:spLocks noGrp="1"/>
          </p:cNvSpPr>
          <p:nvPr>
            <p:ph type="ftr" sz="quarter" idx="9"/>
          </p:nvPr>
        </p:nvSpPr>
        <p:spPr/>
        <p:txBody>
          <a:bodyPr/>
          <a:lstStyle>
            <a:lvl1pPr>
              <a:defRPr/>
            </a:lvl1pPr>
          </a:lstStyle>
          <a:p>
            <a:pPr lvl="0"/>
            <a:endParaRPr lang="tr-TR"/>
          </a:p>
        </p:txBody>
      </p:sp>
      <p:sp>
        <p:nvSpPr>
          <p:cNvPr id="6" name="Slide Number Placeholder 5"/>
          <p:cNvSpPr txBox="1">
            <a:spLocks noGrp="1"/>
          </p:cNvSpPr>
          <p:nvPr>
            <p:ph type="sldNum" sz="quarter" idx="8"/>
          </p:nvPr>
        </p:nvSpPr>
        <p:spPr/>
        <p:txBody>
          <a:bodyPr/>
          <a:lstStyle>
            <a:lvl1pPr>
              <a:defRPr/>
            </a:lvl1pPr>
          </a:lstStyle>
          <a:p>
            <a:pPr lvl="0"/>
            <a:fld id="{70E78A67-6F4D-4DD8-855D-C3AA05D73D48}" type="slidenum">
              <a:t>‹#›</a:t>
            </a:fld>
            <a:endParaRPr lang="tr-TR"/>
          </a:p>
        </p:txBody>
      </p:sp>
    </p:spTree>
    <p:extLst>
      <p:ext uri="{BB962C8B-B14F-4D97-AF65-F5344CB8AC3E}">
        <p14:creationId xmlns:p14="http://schemas.microsoft.com/office/powerpoint/2010/main" val="3726187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tr-TR"/>
              <a:t>Asıl başlık stili için tıklatın</a:t>
            </a:r>
            <a:endParaRPr lang="en-US"/>
          </a:p>
        </p:txBody>
      </p:sp>
      <p:sp>
        <p:nvSpPr>
          <p:cNvPr id="3" name="Content Placeholder 2"/>
          <p:cNvSpPr txBox="1">
            <a:spLocks noGrp="1"/>
          </p:cNvSpPr>
          <p:nvPr>
            <p:ph idx="1"/>
          </p:nvPr>
        </p:nvSpPr>
        <p:spPr>
          <a:xfrm>
            <a:off x="565720" y="567056"/>
            <a:ext cx="4082567" cy="2989292"/>
          </a:xfrm>
        </p:spPr>
        <p:txBody>
          <a:bodyPr/>
          <a:lstStyle>
            <a:lvl1pPr>
              <a:defRPr/>
            </a:lvl1pPr>
            <a:lvl2pPr>
              <a:defRPr/>
            </a:lvl2pPr>
            <a:lvl3pPr>
              <a:defRPr/>
            </a:lvl3pPr>
            <a:lvl4pPr>
              <a:defRPr/>
            </a:lvl4pPr>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txBox="1">
            <a:spLocks noGrp="1"/>
          </p:cNvSpPr>
          <p:nvPr>
            <p:ph idx="2"/>
          </p:nvPr>
        </p:nvSpPr>
        <p:spPr>
          <a:xfrm>
            <a:off x="4802300" y="567056"/>
            <a:ext cx="4079943" cy="2989292"/>
          </a:xfrm>
        </p:spPr>
        <p:txBody>
          <a:bodyPr/>
          <a:lstStyle>
            <a:lvl1pPr>
              <a:defRPr/>
            </a:lvl1pPr>
            <a:lvl2pPr>
              <a:defRPr/>
            </a:lvl2pPr>
            <a:lvl3pPr>
              <a:defRPr/>
            </a:lvl3pPr>
            <a:lvl4pPr>
              <a:defRPr/>
            </a:lvl4pPr>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txBox="1">
            <a:spLocks noGrp="1"/>
          </p:cNvSpPr>
          <p:nvPr>
            <p:ph type="dt" sz="half" idx="7"/>
          </p:nvPr>
        </p:nvSpPr>
        <p:spPr/>
        <p:txBody>
          <a:bodyPr/>
          <a:lstStyle>
            <a:lvl1pPr>
              <a:defRPr/>
            </a:lvl1pPr>
          </a:lstStyle>
          <a:p>
            <a:pPr lvl="0"/>
            <a:endParaRPr lang="tr-TR"/>
          </a:p>
        </p:txBody>
      </p:sp>
      <p:sp>
        <p:nvSpPr>
          <p:cNvPr id="6" name="Footer Placeholder 5"/>
          <p:cNvSpPr txBox="1">
            <a:spLocks noGrp="1"/>
          </p:cNvSpPr>
          <p:nvPr>
            <p:ph type="ftr" sz="quarter" idx="9"/>
          </p:nvPr>
        </p:nvSpPr>
        <p:spPr/>
        <p:txBody>
          <a:bodyPr/>
          <a:lstStyle>
            <a:lvl1pPr>
              <a:defRPr/>
            </a:lvl1pPr>
          </a:lstStyle>
          <a:p>
            <a:pPr lvl="0"/>
            <a:endParaRPr lang="tr-TR"/>
          </a:p>
        </p:txBody>
      </p:sp>
      <p:sp>
        <p:nvSpPr>
          <p:cNvPr id="7" name="Slide Number Placeholder 6"/>
          <p:cNvSpPr txBox="1">
            <a:spLocks noGrp="1"/>
          </p:cNvSpPr>
          <p:nvPr>
            <p:ph type="sldNum" sz="quarter" idx="8"/>
          </p:nvPr>
        </p:nvSpPr>
        <p:spPr/>
        <p:txBody>
          <a:bodyPr/>
          <a:lstStyle>
            <a:lvl1pPr>
              <a:defRPr/>
            </a:lvl1pPr>
          </a:lstStyle>
          <a:p>
            <a:pPr lvl="0"/>
            <a:fld id="{932FDAD5-FF75-48B3-9E85-CAFDAC929642}" type="slidenum">
              <a:t>‹#›</a:t>
            </a:fld>
            <a:endParaRPr lang="tr-TR"/>
          </a:p>
        </p:txBody>
      </p:sp>
    </p:spTree>
    <p:extLst>
      <p:ext uri="{BB962C8B-B14F-4D97-AF65-F5344CB8AC3E}">
        <p14:creationId xmlns:p14="http://schemas.microsoft.com/office/powerpoint/2010/main" val="1879486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tr-TR"/>
              <a:t>Asıl başlık stili için tıklatın</a:t>
            </a:r>
            <a:endParaRPr lang="en-US"/>
          </a:p>
        </p:txBody>
      </p:sp>
      <p:sp>
        <p:nvSpPr>
          <p:cNvPr id="3" name="Text Placeholder 2"/>
          <p:cNvSpPr txBox="1">
            <a:spLocks noGrp="1"/>
          </p:cNvSpPr>
          <p:nvPr>
            <p:ph type="body" idx="1"/>
          </p:nvPr>
        </p:nvSpPr>
        <p:spPr>
          <a:xfrm>
            <a:off x="803739" y="567056"/>
            <a:ext cx="3844549" cy="476484"/>
          </a:xfrm>
        </p:spPr>
        <p:txBody>
          <a:bodyPr anchor="b">
            <a:noAutofit/>
          </a:bodyPr>
          <a:lstStyle>
            <a:lvl1pPr marL="0" indent="0">
              <a:spcBef>
                <a:spcPts val="600"/>
              </a:spcBef>
              <a:buNone/>
              <a:defRPr sz="2315">
                <a:solidFill>
                  <a:srgbClr val="FFFFFF"/>
                </a:solidFill>
              </a:defRPr>
            </a:lvl1pPr>
          </a:lstStyle>
          <a:p>
            <a:pPr lvl="0"/>
            <a:r>
              <a:rPr lang="tr-TR"/>
              <a:t>Asıl metin stillerini düzenle</a:t>
            </a:r>
          </a:p>
        </p:txBody>
      </p:sp>
      <p:sp>
        <p:nvSpPr>
          <p:cNvPr id="4" name="Content Placeholder 3"/>
          <p:cNvSpPr txBox="1">
            <a:spLocks noGrp="1"/>
          </p:cNvSpPr>
          <p:nvPr>
            <p:ph idx="2"/>
          </p:nvPr>
        </p:nvSpPr>
        <p:spPr>
          <a:xfrm>
            <a:off x="565720" y="1050535"/>
            <a:ext cx="4082567" cy="2505803"/>
          </a:xfrm>
        </p:spPr>
        <p:txBody>
          <a:bodyPr anchor="t"/>
          <a:lstStyle>
            <a:lvl1pPr>
              <a:defRPr/>
            </a:lvl1pPr>
            <a:lvl2pPr>
              <a:defRPr/>
            </a:lvl2pPr>
            <a:lvl3pPr>
              <a:defRPr/>
            </a:lvl3pPr>
            <a:lvl4pPr>
              <a:defRPr/>
            </a:lvl4pPr>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txBox="1">
            <a:spLocks noGrp="1"/>
          </p:cNvSpPr>
          <p:nvPr>
            <p:ph type="body" idx="3"/>
          </p:nvPr>
        </p:nvSpPr>
        <p:spPr>
          <a:xfrm>
            <a:off x="5026310" y="567056"/>
            <a:ext cx="3857240" cy="476484"/>
          </a:xfrm>
        </p:spPr>
        <p:txBody>
          <a:bodyPr anchor="b">
            <a:noAutofit/>
          </a:bodyPr>
          <a:lstStyle>
            <a:lvl1pPr marL="0" indent="0">
              <a:spcBef>
                <a:spcPts val="600"/>
              </a:spcBef>
              <a:buNone/>
              <a:defRPr sz="2315">
                <a:solidFill>
                  <a:srgbClr val="FFFFFF"/>
                </a:solidFill>
              </a:defRPr>
            </a:lvl1pPr>
          </a:lstStyle>
          <a:p>
            <a:pPr lvl="0"/>
            <a:r>
              <a:rPr lang="tr-TR"/>
              <a:t>Asıl metin stillerini düzenle</a:t>
            </a:r>
          </a:p>
        </p:txBody>
      </p:sp>
      <p:sp>
        <p:nvSpPr>
          <p:cNvPr id="6" name="Content Placeholder 5"/>
          <p:cNvSpPr txBox="1">
            <a:spLocks noGrp="1"/>
          </p:cNvSpPr>
          <p:nvPr>
            <p:ph idx="4"/>
          </p:nvPr>
        </p:nvSpPr>
        <p:spPr>
          <a:xfrm>
            <a:off x="4800984" y="1043540"/>
            <a:ext cx="4075563" cy="2505803"/>
          </a:xfrm>
        </p:spPr>
        <p:txBody>
          <a:bodyPr anchor="t"/>
          <a:lstStyle>
            <a:lvl1pPr>
              <a:defRPr/>
            </a:lvl1pPr>
            <a:lvl2pPr>
              <a:defRPr/>
            </a:lvl2pPr>
            <a:lvl3pPr>
              <a:defRPr/>
            </a:lvl3pPr>
            <a:lvl4pPr>
              <a:defRPr/>
            </a:lvl4pPr>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txBox="1">
            <a:spLocks noGrp="1"/>
          </p:cNvSpPr>
          <p:nvPr>
            <p:ph type="dt" sz="half" idx="7"/>
          </p:nvPr>
        </p:nvSpPr>
        <p:spPr/>
        <p:txBody>
          <a:bodyPr/>
          <a:lstStyle>
            <a:lvl1pPr>
              <a:defRPr/>
            </a:lvl1pPr>
          </a:lstStyle>
          <a:p>
            <a:pPr lvl="0"/>
            <a:endParaRPr lang="tr-TR"/>
          </a:p>
        </p:txBody>
      </p:sp>
      <p:sp>
        <p:nvSpPr>
          <p:cNvPr id="8" name="Footer Placeholder 7"/>
          <p:cNvSpPr txBox="1">
            <a:spLocks noGrp="1"/>
          </p:cNvSpPr>
          <p:nvPr>
            <p:ph type="ftr" sz="quarter" idx="9"/>
          </p:nvPr>
        </p:nvSpPr>
        <p:spPr/>
        <p:txBody>
          <a:bodyPr/>
          <a:lstStyle>
            <a:lvl1pPr>
              <a:defRPr/>
            </a:lvl1pPr>
          </a:lstStyle>
          <a:p>
            <a:pPr lvl="0"/>
            <a:endParaRPr lang="tr-TR"/>
          </a:p>
        </p:txBody>
      </p:sp>
      <p:sp>
        <p:nvSpPr>
          <p:cNvPr id="9" name="Slide Number Placeholder 8"/>
          <p:cNvSpPr txBox="1">
            <a:spLocks noGrp="1"/>
          </p:cNvSpPr>
          <p:nvPr>
            <p:ph type="sldNum" sz="quarter" idx="8"/>
          </p:nvPr>
        </p:nvSpPr>
        <p:spPr/>
        <p:txBody>
          <a:bodyPr/>
          <a:lstStyle>
            <a:lvl1pPr>
              <a:defRPr/>
            </a:lvl1pPr>
          </a:lstStyle>
          <a:p>
            <a:pPr lvl="0"/>
            <a:fld id="{BD3F9F70-2B96-43FF-8C60-5BA24CAE4FD6}" type="slidenum">
              <a:t>‹#›</a:t>
            </a:fld>
            <a:endParaRPr lang="tr-TR"/>
          </a:p>
        </p:txBody>
      </p:sp>
    </p:spTree>
    <p:extLst>
      <p:ext uri="{BB962C8B-B14F-4D97-AF65-F5344CB8AC3E}">
        <p14:creationId xmlns:p14="http://schemas.microsoft.com/office/powerpoint/2010/main" val="2465573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tr-TR"/>
              <a:t>Asıl başlık stili için tıklatın</a:t>
            </a:r>
            <a:endParaRPr lang="en-US"/>
          </a:p>
        </p:txBody>
      </p:sp>
      <p:sp>
        <p:nvSpPr>
          <p:cNvPr id="3" name="Date Placeholder 2"/>
          <p:cNvSpPr txBox="1">
            <a:spLocks noGrp="1"/>
          </p:cNvSpPr>
          <p:nvPr>
            <p:ph type="dt" sz="half" idx="7"/>
          </p:nvPr>
        </p:nvSpPr>
        <p:spPr/>
        <p:txBody>
          <a:bodyPr/>
          <a:lstStyle>
            <a:lvl1pPr>
              <a:defRPr/>
            </a:lvl1pPr>
          </a:lstStyle>
          <a:p>
            <a:pPr lvl="0"/>
            <a:endParaRPr lang="tr-TR"/>
          </a:p>
        </p:txBody>
      </p:sp>
      <p:sp>
        <p:nvSpPr>
          <p:cNvPr id="4" name="Footer Placeholder 3"/>
          <p:cNvSpPr txBox="1">
            <a:spLocks noGrp="1"/>
          </p:cNvSpPr>
          <p:nvPr>
            <p:ph type="ftr" sz="quarter" idx="9"/>
          </p:nvPr>
        </p:nvSpPr>
        <p:spPr/>
        <p:txBody>
          <a:bodyPr/>
          <a:lstStyle>
            <a:lvl1pPr>
              <a:defRPr/>
            </a:lvl1pPr>
          </a:lstStyle>
          <a:p>
            <a:pPr lvl="0"/>
            <a:endParaRPr lang="tr-TR"/>
          </a:p>
        </p:txBody>
      </p:sp>
      <p:sp>
        <p:nvSpPr>
          <p:cNvPr id="5" name="Slide Number Placeholder 4"/>
          <p:cNvSpPr txBox="1">
            <a:spLocks noGrp="1"/>
          </p:cNvSpPr>
          <p:nvPr>
            <p:ph type="sldNum" sz="quarter" idx="8"/>
          </p:nvPr>
        </p:nvSpPr>
        <p:spPr/>
        <p:txBody>
          <a:bodyPr/>
          <a:lstStyle>
            <a:lvl1pPr>
              <a:defRPr/>
            </a:lvl1pPr>
          </a:lstStyle>
          <a:p>
            <a:pPr lvl="0"/>
            <a:fld id="{F55C095F-A3E1-4561-AC69-82563B49C9F9}" type="slidenum">
              <a:t>‹#›</a:t>
            </a:fld>
            <a:endParaRPr lang="tr-TR"/>
          </a:p>
        </p:txBody>
      </p:sp>
    </p:spTree>
    <p:extLst>
      <p:ext uri="{BB962C8B-B14F-4D97-AF65-F5344CB8AC3E}">
        <p14:creationId xmlns:p14="http://schemas.microsoft.com/office/powerpoint/2010/main" val="1666484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tr-TR"/>
          </a:p>
        </p:txBody>
      </p:sp>
      <p:sp>
        <p:nvSpPr>
          <p:cNvPr id="3" name="Footer Placeholder 2"/>
          <p:cNvSpPr txBox="1">
            <a:spLocks noGrp="1"/>
          </p:cNvSpPr>
          <p:nvPr>
            <p:ph type="ftr" sz="quarter" idx="9"/>
          </p:nvPr>
        </p:nvSpPr>
        <p:spPr/>
        <p:txBody>
          <a:bodyPr/>
          <a:lstStyle>
            <a:lvl1pPr>
              <a:defRPr/>
            </a:lvl1pPr>
          </a:lstStyle>
          <a:p>
            <a:pPr lvl="0"/>
            <a:endParaRPr lang="tr-TR"/>
          </a:p>
        </p:txBody>
      </p:sp>
      <p:sp>
        <p:nvSpPr>
          <p:cNvPr id="4" name="Slide Number Placeholder 3"/>
          <p:cNvSpPr txBox="1">
            <a:spLocks noGrp="1"/>
          </p:cNvSpPr>
          <p:nvPr>
            <p:ph type="sldNum" sz="quarter" idx="8"/>
          </p:nvPr>
        </p:nvSpPr>
        <p:spPr/>
        <p:txBody>
          <a:bodyPr/>
          <a:lstStyle>
            <a:lvl1pPr>
              <a:defRPr/>
            </a:lvl1pPr>
          </a:lstStyle>
          <a:p>
            <a:pPr lvl="0"/>
            <a:fld id="{882C3FE6-1D99-40C5-952A-797A7739FB12}" type="slidenum">
              <a:t>‹#›</a:t>
            </a:fld>
            <a:endParaRPr lang="tr-TR"/>
          </a:p>
        </p:txBody>
      </p:sp>
    </p:spTree>
    <p:extLst>
      <p:ext uri="{BB962C8B-B14F-4D97-AF65-F5344CB8AC3E}">
        <p14:creationId xmlns:p14="http://schemas.microsoft.com/office/powerpoint/2010/main" val="3023390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txBox="1">
            <a:spLocks noGrp="1"/>
          </p:cNvSpPr>
          <p:nvPr>
            <p:ph type="title"/>
          </p:nvPr>
        </p:nvSpPr>
        <p:spPr>
          <a:xfrm>
            <a:off x="5858048" y="567056"/>
            <a:ext cx="3024185" cy="1134112"/>
          </a:xfrm>
        </p:spPr>
        <p:txBody>
          <a:bodyPr anchor="b"/>
          <a:lstStyle>
            <a:lvl1pPr>
              <a:defRPr sz="1984"/>
            </a:lvl1pPr>
          </a:lstStyle>
          <a:p>
            <a:pPr lvl="0"/>
            <a:r>
              <a:rPr lang="tr-TR"/>
              <a:t>Asıl başlık stili için tıklatın</a:t>
            </a:r>
            <a:endParaRPr lang="en-US"/>
          </a:p>
        </p:txBody>
      </p:sp>
      <p:sp>
        <p:nvSpPr>
          <p:cNvPr id="3" name="Content Placeholder 2"/>
          <p:cNvSpPr txBox="1">
            <a:spLocks noGrp="1"/>
          </p:cNvSpPr>
          <p:nvPr>
            <p:ph idx="1"/>
          </p:nvPr>
        </p:nvSpPr>
        <p:spPr>
          <a:xfrm>
            <a:off x="565720" y="567056"/>
            <a:ext cx="4914305" cy="4389421"/>
          </a:xfrm>
        </p:spPr>
        <p:txBody>
          <a:bodyPr/>
          <a:lstStyle>
            <a:lvl1pPr>
              <a:defRPr/>
            </a:lvl1pPr>
            <a:lvl2pPr>
              <a:defRPr/>
            </a:lvl2pPr>
            <a:lvl3pPr>
              <a:defRPr/>
            </a:lvl3pPr>
            <a:lvl4pPr>
              <a:defRPr/>
            </a:lvl4pPr>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txBox="1">
            <a:spLocks noGrp="1"/>
          </p:cNvSpPr>
          <p:nvPr>
            <p:ph type="body" idx="2"/>
          </p:nvPr>
        </p:nvSpPr>
        <p:spPr>
          <a:xfrm>
            <a:off x="5858048" y="1827181"/>
            <a:ext cx="3024185" cy="1729166"/>
          </a:xfrm>
        </p:spPr>
        <p:txBody>
          <a:bodyPr anchor="t"/>
          <a:lstStyle>
            <a:lvl1pPr marL="0" indent="0">
              <a:spcBef>
                <a:spcPts val="300"/>
              </a:spcBef>
              <a:buNone/>
              <a:defRPr sz="1323"/>
            </a:lvl1pPr>
          </a:lstStyle>
          <a:p>
            <a:pPr lvl="0"/>
            <a:r>
              <a:rPr lang="tr-TR"/>
              <a:t>Asıl metin stillerini düzenle</a:t>
            </a:r>
          </a:p>
        </p:txBody>
      </p:sp>
      <p:sp>
        <p:nvSpPr>
          <p:cNvPr id="5" name="Date Placeholder 4"/>
          <p:cNvSpPr txBox="1">
            <a:spLocks noGrp="1"/>
          </p:cNvSpPr>
          <p:nvPr>
            <p:ph type="dt" sz="half" idx="7"/>
          </p:nvPr>
        </p:nvSpPr>
        <p:spPr/>
        <p:txBody>
          <a:bodyPr/>
          <a:lstStyle>
            <a:lvl1pPr>
              <a:defRPr/>
            </a:lvl1pPr>
          </a:lstStyle>
          <a:p>
            <a:pPr lvl="0"/>
            <a:endParaRPr lang="tr-TR"/>
          </a:p>
        </p:txBody>
      </p:sp>
      <p:sp>
        <p:nvSpPr>
          <p:cNvPr id="6" name="Footer Placeholder 5"/>
          <p:cNvSpPr txBox="1">
            <a:spLocks noGrp="1"/>
          </p:cNvSpPr>
          <p:nvPr>
            <p:ph type="ftr" sz="quarter" idx="9"/>
          </p:nvPr>
        </p:nvSpPr>
        <p:spPr/>
        <p:txBody>
          <a:bodyPr/>
          <a:lstStyle>
            <a:lvl1pPr>
              <a:defRPr/>
            </a:lvl1pPr>
          </a:lstStyle>
          <a:p>
            <a:pPr lvl="0"/>
            <a:endParaRPr lang="tr-TR"/>
          </a:p>
        </p:txBody>
      </p:sp>
      <p:sp>
        <p:nvSpPr>
          <p:cNvPr id="7" name="Slide Number Placeholder 6"/>
          <p:cNvSpPr txBox="1">
            <a:spLocks noGrp="1"/>
          </p:cNvSpPr>
          <p:nvPr>
            <p:ph type="sldNum" sz="quarter" idx="8"/>
          </p:nvPr>
        </p:nvSpPr>
        <p:spPr/>
        <p:txBody>
          <a:bodyPr/>
          <a:lstStyle>
            <a:lvl1pPr>
              <a:defRPr/>
            </a:lvl1pPr>
          </a:lstStyle>
          <a:p>
            <a:pPr lvl="0"/>
            <a:fld id="{5FD5DE2C-46B9-443E-A47F-D6134AB2FEE7}" type="slidenum">
              <a:t>‹#›</a:t>
            </a:fld>
            <a:endParaRPr lang="tr-TR"/>
          </a:p>
        </p:txBody>
      </p:sp>
    </p:spTree>
    <p:extLst>
      <p:ext uri="{BB962C8B-B14F-4D97-AF65-F5344CB8AC3E}">
        <p14:creationId xmlns:p14="http://schemas.microsoft.com/office/powerpoint/2010/main" val="3240323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txBox="1">
            <a:spLocks noGrp="1"/>
          </p:cNvSpPr>
          <p:nvPr>
            <p:ph type="title"/>
          </p:nvPr>
        </p:nvSpPr>
        <p:spPr>
          <a:xfrm>
            <a:off x="3904926" y="1197114"/>
            <a:ext cx="4977307" cy="945096"/>
          </a:xfrm>
        </p:spPr>
        <p:txBody>
          <a:bodyPr anchor="b"/>
          <a:lstStyle>
            <a:lvl1pPr>
              <a:defRPr sz="2315"/>
            </a:lvl1pPr>
          </a:lstStyle>
          <a:p>
            <a:pPr lvl="0"/>
            <a:r>
              <a:rPr lang="tr-TR"/>
              <a:t>Asıl başlık stili için tıklatın</a:t>
            </a:r>
            <a:endParaRPr lang="en-US"/>
          </a:p>
        </p:txBody>
      </p:sp>
      <p:sp>
        <p:nvSpPr>
          <p:cNvPr id="3" name="Picture Placeholder 2"/>
          <p:cNvSpPr txBox="1">
            <a:spLocks noGrp="1"/>
          </p:cNvSpPr>
          <p:nvPr>
            <p:ph type="pic" idx="1"/>
          </p:nvPr>
        </p:nvSpPr>
        <p:spPr>
          <a:xfrm>
            <a:off x="817738" y="756071"/>
            <a:ext cx="2712787" cy="3780367"/>
          </a:xfrm>
          <a:ln w="15873">
            <a:solidFill>
              <a:srgbClr val="FFFFFF">
                <a:alpha val="40000"/>
              </a:srgbClr>
            </a:solidFill>
            <a:prstDash val="solid"/>
          </a:ln>
        </p:spPr>
        <p:txBody>
          <a:bodyPr anchor="t" anchorCtr="1"/>
          <a:lstStyle>
            <a:lvl1pPr marL="0" indent="0" algn="ctr">
              <a:spcBef>
                <a:spcPts val="300"/>
              </a:spcBef>
              <a:buNone/>
              <a:defRPr sz="1323"/>
            </a:lvl1pPr>
          </a:lstStyle>
          <a:p>
            <a:pPr lvl="0"/>
            <a:r>
              <a:rPr lang="tr-TR"/>
              <a:t>Resim eklemek için simgeyi tıklatın</a:t>
            </a:r>
            <a:endParaRPr lang="en-US"/>
          </a:p>
        </p:txBody>
      </p:sp>
      <p:sp>
        <p:nvSpPr>
          <p:cNvPr id="4" name="Text Placeholder 3"/>
          <p:cNvSpPr txBox="1">
            <a:spLocks noGrp="1"/>
          </p:cNvSpPr>
          <p:nvPr>
            <p:ph type="body" idx="2"/>
          </p:nvPr>
        </p:nvSpPr>
        <p:spPr>
          <a:xfrm>
            <a:off x="3904926" y="2296222"/>
            <a:ext cx="4978624" cy="1694163"/>
          </a:xfrm>
        </p:spPr>
        <p:txBody>
          <a:bodyPr anchor="t"/>
          <a:lstStyle>
            <a:lvl1pPr marL="0" indent="0">
              <a:buNone/>
              <a:defRPr sz="1488"/>
            </a:lvl1pPr>
          </a:lstStyle>
          <a:p>
            <a:pPr lvl="0"/>
            <a:r>
              <a:rPr lang="tr-TR"/>
              <a:t>Asıl metin stillerini düzenle</a:t>
            </a:r>
          </a:p>
        </p:txBody>
      </p:sp>
      <p:sp>
        <p:nvSpPr>
          <p:cNvPr id="5" name="Date Placeholder 4"/>
          <p:cNvSpPr txBox="1">
            <a:spLocks noGrp="1"/>
          </p:cNvSpPr>
          <p:nvPr>
            <p:ph type="dt" sz="half" idx="7"/>
          </p:nvPr>
        </p:nvSpPr>
        <p:spPr/>
        <p:txBody>
          <a:bodyPr/>
          <a:lstStyle>
            <a:lvl1pPr>
              <a:defRPr/>
            </a:lvl1pPr>
          </a:lstStyle>
          <a:p>
            <a:pPr lvl="0"/>
            <a:endParaRPr lang="tr-TR"/>
          </a:p>
        </p:txBody>
      </p:sp>
      <p:sp>
        <p:nvSpPr>
          <p:cNvPr id="6" name="Footer Placeholder 5"/>
          <p:cNvSpPr txBox="1">
            <a:spLocks noGrp="1"/>
          </p:cNvSpPr>
          <p:nvPr>
            <p:ph type="ftr" sz="quarter" idx="9"/>
          </p:nvPr>
        </p:nvSpPr>
        <p:spPr/>
        <p:txBody>
          <a:bodyPr/>
          <a:lstStyle>
            <a:lvl1pPr>
              <a:defRPr/>
            </a:lvl1pPr>
          </a:lstStyle>
          <a:p>
            <a:pPr lvl="0"/>
            <a:endParaRPr lang="tr-TR"/>
          </a:p>
        </p:txBody>
      </p:sp>
      <p:sp>
        <p:nvSpPr>
          <p:cNvPr id="7" name="Slide Number Placeholder 6"/>
          <p:cNvSpPr txBox="1">
            <a:spLocks noGrp="1"/>
          </p:cNvSpPr>
          <p:nvPr>
            <p:ph type="sldNum" sz="quarter" idx="8"/>
          </p:nvPr>
        </p:nvSpPr>
        <p:spPr/>
        <p:txBody>
          <a:bodyPr/>
          <a:lstStyle>
            <a:lvl1pPr>
              <a:defRPr/>
            </a:lvl1pPr>
          </a:lstStyle>
          <a:p>
            <a:pPr lvl="0"/>
            <a:fld id="{4A76B87F-D716-4D80-B28B-03DFE8771A90}" type="slidenum">
              <a:t>‹#›</a:t>
            </a:fld>
            <a:endParaRPr lang="tr-TR"/>
          </a:p>
        </p:txBody>
      </p:sp>
    </p:spTree>
    <p:extLst>
      <p:ext uri="{BB962C8B-B14F-4D97-AF65-F5344CB8AC3E}">
        <p14:creationId xmlns:p14="http://schemas.microsoft.com/office/powerpoint/2010/main" val="841927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4D4EF"/>
            </a:gs>
            <a:gs pos="100000">
              <a:srgbClr val="06588E"/>
            </a:gs>
          </a:gsLst>
          <a:lin ang="6120000"/>
        </a:gradFill>
        <a:effectLst/>
      </p:bgPr>
    </p:bg>
    <p:spTree>
      <p:nvGrpSpPr>
        <p:cNvPr id="1" name=""/>
        <p:cNvGrpSpPr/>
        <p:nvPr/>
      </p:nvGrpSpPr>
      <p:grpSpPr>
        <a:xfrm>
          <a:off x="0" y="0"/>
          <a:ext cx="0" cy="0"/>
          <a:chOff x="0" y="0"/>
          <a:chExt cx="0" cy="0"/>
        </a:xfrm>
      </p:grpSpPr>
      <p:grpSp>
        <p:nvGrpSpPr>
          <p:cNvPr id="2" name="Group 6"/>
          <p:cNvGrpSpPr/>
          <p:nvPr/>
        </p:nvGrpSpPr>
        <p:grpSpPr>
          <a:xfrm>
            <a:off x="7612535" y="2450235"/>
            <a:ext cx="2465469" cy="2653260"/>
            <a:chOff x="7612535" y="2450235"/>
            <a:chExt cx="2465469" cy="2653260"/>
          </a:xfrm>
        </p:grpSpPr>
        <p:cxnSp>
          <p:nvCxnSpPr>
            <p:cNvPr id="3" name="Straight Connector 7"/>
            <p:cNvCxnSpPr/>
            <p:nvPr/>
          </p:nvCxnSpPr>
          <p:spPr>
            <a:xfrm flipH="1">
              <a:off x="9323268" y="2450235"/>
              <a:ext cx="754736" cy="754764"/>
            </a:xfrm>
            <a:prstGeom prst="straightConnector1">
              <a:avLst/>
            </a:prstGeom>
            <a:noFill/>
            <a:ln w="9528" cap="rnd">
              <a:solidFill>
                <a:srgbClr val="FFFFFF"/>
              </a:solidFill>
              <a:prstDash val="solid"/>
            </a:ln>
          </p:spPr>
        </p:cxnSp>
        <p:cxnSp>
          <p:nvCxnSpPr>
            <p:cNvPr id="4" name="Straight Connector 8"/>
            <p:cNvCxnSpPr/>
            <p:nvPr/>
          </p:nvCxnSpPr>
          <p:spPr>
            <a:xfrm flipH="1">
              <a:off x="7612535" y="2637943"/>
              <a:ext cx="2465469" cy="2465552"/>
            </a:xfrm>
            <a:prstGeom prst="straightConnector1">
              <a:avLst/>
            </a:prstGeom>
            <a:noFill/>
            <a:ln w="9528" cap="rnd">
              <a:solidFill>
                <a:srgbClr val="FFFFFF"/>
              </a:solidFill>
              <a:prstDash val="solid"/>
            </a:ln>
          </p:spPr>
        </p:cxnSp>
        <p:cxnSp>
          <p:nvCxnSpPr>
            <p:cNvPr id="5" name="Straight Connector 9"/>
            <p:cNvCxnSpPr/>
            <p:nvPr/>
          </p:nvCxnSpPr>
          <p:spPr>
            <a:xfrm flipH="1">
              <a:off x="8509900" y="2716261"/>
              <a:ext cx="1568104" cy="1568151"/>
            </a:xfrm>
            <a:prstGeom prst="straightConnector1">
              <a:avLst/>
            </a:prstGeom>
            <a:noFill/>
            <a:ln w="9528" cap="rnd">
              <a:solidFill>
                <a:srgbClr val="FFFFFF"/>
              </a:solidFill>
              <a:prstDash val="solid"/>
            </a:ln>
          </p:spPr>
        </p:cxnSp>
        <p:cxnSp>
          <p:nvCxnSpPr>
            <p:cNvPr id="6" name="Straight Connector 10"/>
            <p:cNvCxnSpPr/>
            <p:nvPr/>
          </p:nvCxnSpPr>
          <p:spPr>
            <a:xfrm flipH="1">
              <a:off x="8634596" y="2588940"/>
              <a:ext cx="1443399" cy="1443454"/>
            </a:xfrm>
            <a:prstGeom prst="straightConnector1">
              <a:avLst/>
            </a:prstGeom>
            <a:noFill/>
            <a:ln w="28575" cap="rnd">
              <a:solidFill>
                <a:srgbClr val="FFFFFF"/>
              </a:solidFill>
              <a:prstDash val="solid"/>
            </a:ln>
          </p:spPr>
        </p:cxnSp>
        <p:cxnSp>
          <p:nvCxnSpPr>
            <p:cNvPr id="7" name="Straight Connector 11"/>
            <p:cNvCxnSpPr/>
            <p:nvPr/>
          </p:nvCxnSpPr>
          <p:spPr>
            <a:xfrm flipH="1">
              <a:off x="9027935" y="3045299"/>
              <a:ext cx="1050069" cy="1050097"/>
            </a:xfrm>
            <a:prstGeom prst="straightConnector1">
              <a:avLst/>
            </a:prstGeom>
            <a:noFill/>
            <a:ln w="28575" cap="rnd">
              <a:solidFill>
                <a:srgbClr val="FFFFFF"/>
              </a:solidFill>
              <a:prstDash val="solid"/>
            </a:ln>
          </p:spPr>
        </p:cxnSp>
      </p:grpSp>
      <p:sp>
        <p:nvSpPr>
          <p:cNvPr id="8" name="Title Placeholder 1"/>
          <p:cNvSpPr txBox="1">
            <a:spLocks noGrp="1"/>
          </p:cNvSpPr>
          <p:nvPr>
            <p:ph type="title"/>
          </p:nvPr>
        </p:nvSpPr>
        <p:spPr>
          <a:xfrm>
            <a:off x="565720" y="3710360"/>
            <a:ext cx="7056433" cy="1246116"/>
          </a:xfrm>
          <a:prstGeom prst="rect">
            <a:avLst/>
          </a:prstGeom>
          <a:noFill/>
          <a:ln>
            <a:noFill/>
          </a:ln>
        </p:spPr>
        <p:txBody>
          <a:bodyPr vert="horz" wrap="square" lIns="91440" tIns="45720" rIns="91440" bIns="45720" anchor="ctr" anchorCtr="0" compatLnSpc="1">
            <a:normAutofit/>
          </a:bodyPr>
          <a:lstStyle/>
          <a:p>
            <a:pPr lvl="0"/>
            <a:r>
              <a:rPr lang="tr-TR"/>
              <a:t>Asıl başlık stili için tıklatın</a:t>
            </a:r>
            <a:endParaRPr lang="en-US"/>
          </a:p>
        </p:txBody>
      </p:sp>
      <p:sp>
        <p:nvSpPr>
          <p:cNvPr id="9" name="Text Placeholder 2"/>
          <p:cNvSpPr txBox="1">
            <a:spLocks noGrp="1"/>
          </p:cNvSpPr>
          <p:nvPr>
            <p:ph type="body" idx="1"/>
          </p:nvPr>
        </p:nvSpPr>
        <p:spPr>
          <a:xfrm>
            <a:off x="565720" y="567056"/>
            <a:ext cx="7056433" cy="2989292"/>
          </a:xfrm>
          <a:prstGeom prst="rect">
            <a:avLst/>
          </a:prstGeom>
          <a:noFill/>
          <a:ln>
            <a:noFill/>
          </a:ln>
        </p:spPr>
        <p:txBody>
          <a:bodyPr vert="horz" wrap="square" lIns="91440" tIns="45720" rIns="91440" bIns="45720" anchor="ctr" anchorCtr="0" compatLnSpc="1">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Date Placeholder 3"/>
          <p:cNvSpPr txBox="1">
            <a:spLocks noGrp="1"/>
          </p:cNvSpPr>
          <p:nvPr>
            <p:ph type="dt" sz="half" idx="2"/>
          </p:nvPr>
        </p:nvSpPr>
        <p:spPr>
          <a:xfrm>
            <a:off x="8189192" y="5103495"/>
            <a:ext cx="1323081" cy="301907"/>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tr-TR" sz="827" b="0" i="0" u="none" strike="noStrike" kern="1200" cap="none" spc="0" baseline="0">
                <a:solidFill>
                  <a:srgbClr val="0A304A"/>
                </a:solidFill>
                <a:uFillTx/>
                <a:latin typeface="Century Gothic"/>
              </a:defRPr>
            </a:lvl1pPr>
          </a:lstStyle>
          <a:p>
            <a:pPr lvl="0"/>
            <a:endParaRPr lang="tr-TR"/>
          </a:p>
        </p:txBody>
      </p:sp>
      <p:sp>
        <p:nvSpPr>
          <p:cNvPr id="11" name="Footer Placeholder 4"/>
          <p:cNvSpPr txBox="1">
            <a:spLocks noGrp="1"/>
          </p:cNvSpPr>
          <p:nvPr>
            <p:ph type="ftr" sz="quarter" idx="3"/>
          </p:nvPr>
        </p:nvSpPr>
        <p:spPr>
          <a:xfrm>
            <a:off x="565720" y="5103495"/>
            <a:ext cx="6237387" cy="301907"/>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tr-TR" sz="827" b="0" i="0" u="none" strike="noStrike" kern="1200" cap="none" spc="0" baseline="0">
                <a:solidFill>
                  <a:srgbClr val="0A304A"/>
                </a:solidFill>
                <a:uFillTx/>
                <a:latin typeface="Century Gothic"/>
              </a:defRPr>
            </a:lvl1pPr>
          </a:lstStyle>
          <a:p>
            <a:pPr lvl="0"/>
            <a:endParaRPr lang="tr-TR"/>
          </a:p>
        </p:txBody>
      </p:sp>
      <p:sp>
        <p:nvSpPr>
          <p:cNvPr id="12" name="Slide Number Placeholder 5"/>
          <p:cNvSpPr txBox="1">
            <a:spLocks noGrp="1"/>
          </p:cNvSpPr>
          <p:nvPr>
            <p:ph type="sldNum" sz="quarter" idx="4"/>
          </p:nvPr>
        </p:nvSpPr>
        <p:spPr>
          <a:xfrm>
            <a:off x="8568531" y="4612571"/>
            <a:ext cx="944438" cy="553925"/>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tr-TR" sz="2646" b="0" i="0" u="none" strike="noStrike" kern="1200" cap="none" spc="0" baseline="0">
                <a:solidFill>
                  <a:srgbClr val="0A304A"/>
                </a:solidFill>
                <a:uFillTx/>
                <a:latin typeface="Century Gothic"/>
              </a:defRPr>
            </a:lvl1pPr>
          </a:lstStyle>
          <a:p>
            <a:pPr lvl="0"/>
            <a:fld id="{C4BFF471-B115-4747-AD17-09E844E3D5F4}" type="slidenum">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defTabSz="378012" rtl="0" fontAlgn="auto" hangingPunct="1">
        <a:lnSpc>
          <a:spcPct val="100000"/>
        </a:lnSpc>
        <a:spcBef>
          <a:spcPts val="0"/>
        </a:spcBef>
        <a:spcAft>
          <a:spcPts val="0"/>
        </a:spcAft>
        <a:buNone/>
        <a:tabLst/>
        <a:defRPr lang="tr-TR" sz="2976" b="0" i="0" u="none" strike="noStrike" kern="1200" cap="all" spc="0" baseline="0">
          <a:solidFill>
            <a:srgbClr val="FFFFFF"/>
          </a:solidFill>
          <a:uFillTx/>
          <a:latin typeface="Century Gothic"/>
        </a:defRPr>
      </a:lvl1pPr>
    </p:titleStyle>
    <p:bodyStyle>
      <a:lvl1pPr marL="236253" marR="0" lvl="0" indent="-236253" algn="l" defTabSz="378012" rtl="0" fontAlgn="auto" hangingPunct="1">
        <a:lnSpc>
          <a:spcPct val="100000"/>
        </a:lnSpc>
        <a:spcBef>
          <a:spcPts val="400"/>
        </a:spcBef>
        <a:spcAft>
          <a:spcPts val="495"/>
        </a:spcAft>
        <a:buClr>
          <a:srgbClr val="FFFFFF"/>
        </a:buClr>
        <a:buSzPct val="80000"/>
        <a:buFont typeface="Wingdings 3" pitchFamily="18"/>
        <a:buChar char=""/>
        <a:tabLst/>
        <a:defRPr lang="tr-TR" sz="1654" b="0" i="0" u="none" strike="noStrike" kern="1200" cap="none" spc="0" baseline="0">
          <a:solidFill>
            <a:srgbClr val="0F496F"/>
          </a:solidFill>
          <a:uFillTx/>
          <a:latin typeface="Century Gothic"/>
        </a:defRPr>
      </a:lvl1pPr>
      <a:lvl2pPr marL="614266" marR="0" lvl="1" indent="-236253" algn="l" defTabSz="378012" rtl="0" fontAlgn="auto" hangingPunct="1">
        <a:lnSpc>
          <a:spcPct val="100000"/>
        </a:lnSpc>
        <a:spcBef>
          <a:spcPts val="400"/>
        </a:spcBef>
        <a:spcAft>
          <a:spcPts val="495"/>
        </a:spcAft>
        <a:buClr>
          <a:srgbClr val="FFFFFF"/>
        </a:buClr>
        <a:buSzPct val="80000"/>
        <a:buFont typeface="Wingdings 3" pitchFamily="18"/>
        <a:buChar char=""/>
        <a:tabLst/>
        <a:defRPr lang="tr-TR" sz="1488" b="0" i="0" u="none" strike="noStrike" kern="1200" cap="none" spc="0" baseline="0">
          <a:solidFill>
            <a:srgbClr val="0F496F"/>
          </a:solidFill>
          <a:uFillTx/>
          <a:latin typeface="Century Gothic"/>
        </a:defRPr>
      </a:lvl2pPr>
      <a:lvl3pPr marL="992279" marR="0" lvl="2" indent="-236253" algn="l" defTabSz="378012" rtl="0" fontAlgn="auto" hangingPunct="1">
        <a:lnSpc>
          <a:spcPct val="100000"/>
        </a:lnSpc>
        <a:spcBef>
          <a:spcPts val="300"/>
        </a:spcBef>
        <a:spcAft>
          <a:spcPts val="495"/>
        </a:spcAft>
        <a:buClr>
          <a:srgbClr val="FFFFFF"/>
        </a:buClr>
        <a:buSzPct val="80000"/>
        <a:buFont typeface="Wingdings 3" pitchFamily="18"/>
        <a:buChar char=""/>
        <a:tabLst/>
        <a:defRPr lang="tr-TR" sz="1323" b="0" i="0" u="none" strike="noStrike" kern="1200" cap="none" spc="0" baseline="0">
          <a:solidFill>
            <a:srgbClr val="0F496F"/>
          </a:solidFill>
          <a:uFillTx/>
          <a:latin typeface="Century Gothic"/>
        </a:defRPr>
      </a:lvl3pPr>
      <a:lvl4pPr marL="1275798" marR="0" lvl="3" indent="-141759" algn="l" defTabSz="378012" rtl="0" fontAlgn="auto" hangingPunct="1">
        <a:lnSpc>
          <a:spcPct val="100000"/>
        </a:lnSpc>
        <a:spcBef>
          <a:spcPts val="300"/>
        </a:spcBef>
        <a:spcAft>
          <a:spcPts val="495"/>
        </a:spcAft>
        <a:buClr>
          <a:srgbClr val="FFFFFF"/>
        </a:buClr>
        <a:buSzPct val="80000"/>
        <a:buFont typeface="Wingdings 3" pitchFamily="18"/>
        <a:buChar char=""/>
        <a:tabLst/>
        <a:defRPr lang="tr-TR" sz="1158" b="0" i="0" u="none" strike="noStrike" kern="1200" cap="none" spc="0" baseline="0">
          <a:solidFill>
            <a:srgbClr val="0F496F"/>
          </a:solidFill>
          <a:uFillTx/>
          <a:latin typeface="Century Gothic"/>
        </a:defRPr>
      </a:lvl4pPr>
      <a:lvl5pPr marL="1653811" marR="0" lvl="4" indent="-141759" algn="l" defTabSz="378012" rtl="0" fontAlgn="auto" hangingPunct="1">
        <a:lnSpc>
          <a:spcPct val="100000"/>
        </a:lnSpc>
        <a:spcBef>
          <a:spcPts val="300"/>
        </a:spcBef>
        <a:spcAft>
          <a:spcPts val="495"/>
        </a:spcAft>
        <a:buClr>
          <a:srgbClr val="FFFFFF"/>
        </a:buClr>
        <a:buSzPct val="80000"/>
        <a:buFont typeface="Wingdings 3" pitchFamily="18"/>
        <a:buChar char=""/>
        <a:tabLst/>
        <a:defRPr lang="tr-TR" sz="1158" b="0" i="0" u="none" strike="noStrike" kern="1200" cap="none" spc="0" baseline="0">
          <a:solidFill>
            <a:srgbClr val="0F496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Başlık 1"/>
          <p:cNvSpPr txBox="1">
            <a:spLocks noGrp="1"/>
          </p:cNvSpPr>
          <p:nvPr>
            <p:ph type="title" idx="4294967295"/>
          </p:nvPr>
        </p:nvSpPr>
        <p:spPr>
          <a:xfrm>
            <a:off x="1008061" y="2293936"/>
            <a:ext cx="9072557" cy="946147"/>
          </a:xfrm>
        </p:spPr>
        <p:txBody>
          <a:bodyPr/>
          <a:lstStyle/>
          <a:p>
            <a:pPr lvl="0"/>
            <a:r>
              <a:rPr lang="tr-TR"/>
              <a:t>5. ADLANDIRMA (NAMING)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Metin Yer Tutucusu 1"/>
          <p:cNvSpPr txBox="1">
            <a:spLocks noGrp="1"/>
          </p:cNvSpPr>
          <p:nvPr>
            <p:ph type="body" idx="4294967295"/>
          </p:nvPr>
        </p:nvSpPr>
        <p:spPr>
          <a:xfrm>
            <a:off x="0" y="766760"/>
            <a:ext cx="9070976" cy="3714749"/>
          </a:xfrm>
        </p:spPr>
        <p:txBody>
          <a:bodyPr/>
          <a:lstStyle/>
          <a:p>
            <a:pPr lvl="0">
              <a:lnSpc>
                <a:spcPct val="80000"/>
              </a:lnSpc>
              <a:spcBef>
                <a:spcPts val="600"/>
              </a:spcBef>
            </a:pPr>
            <a:r>
              <a:rPr lang="tr-TR" sz="2700"/>
              <a:t>Örneğin, yazıcı gibi bir kaynak, bir belgeyi yazdırma, bir yazdırma işinin durumunu talep etme ve benzeri işlemleri içeren bir arabirim sunar. Ayrıca, ağ bağlantısı gibi bir varlık, veri gönderme ve alma, hizmet kalitesi parametrelerini ayarlama, durumu talep etme ve benzeri işlemleri sağlayabilir. Bir varlık üzerinde çalışmak için, erişim noktasına erişmemiz gerekir. Bir erişim noktası, dağıtılmış bir sistemdeki özel tür varlıktır. Bir erişim noktasının adına adres denir. Bir varlığın erişim noktasının adresine aynı zamanda basitçe o varlığın adresi de denir.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İçerik Yer Tutucusu 2"/>
          <p:cNvSpPr txBox="1">
            <a:spLocks noGrp="1"/>
          </p:cNvSpPr>
          <p:nvPr>
            <p:ph idx="1"/>
          </p:nvPr>
        </p:nvSpPr>
        <p:spPr/>
        <p:txBody>
          <a:bodyPr/>
          <a:lstStyle/>
          <a:p>
            <a:pPr lvl="0">
              <a:lnSpc>
                <a:spcPct val="70000"/>
              </a:lnSpc>
              <a:spcBef>
                <a:spcPts val="700"/>
              </a:spcBef>
            </a:pPr>
            <a:r>
              <a:rPr lang="tr-TR" sz="2800"/>
              <a:t>Bir varlık birden fazla erişim noktası sunabilir. Karşılaştırma olarak, telefon bir kişinin erişim noktası olarak görülebilirken, telefon numarası bir adrese karşılık gelir.</a:t>
            </a:r>
          </a:p>
          <a:p>
            <a:pPr lvl="0">
              <a:lnSpc>
                <a:spcPct val="70000"/>
              </a:lnSpc>
              <a:spcBef>
                <a:spcPts val="700"/>
              </a:spcBef>
            </a:pPr>
            <a:r>
              <a:rPr lang="tr-TR" sz="2800"/>
              <a:t>Gerçekten de, günümüzde pek çok insan, her biri ulaşılabilecekleri bir noktaya karşılık gelen  birkaç telefon numarasına sahiptir.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İçerik Yer Tutucusu 2"/>
          <p:cNvSpPr txBox="1">
            <a:spLocks noGrp="1"/>
          </p:cNvSpPr>
          <p:nvPr>
            <p:ph idx="1"/>
          </p:nvPr>
        </p:nvSpPr>
        <p:spPr/>
        <p:txBody>
          <a:bodyPr/>
          <a:lstStyle/>
          <a:p>
            <a:pPr lvl="0"/>
            <a:r>
              <a:rPr lang="tr-TR"/>
              <a:t>Dağıtılmış bir sistemde, erişim noktasının tipik bir örneği, bir IF adresi ve bağlantı noktası numarasının birleşiminden oluşan belirli bir sunucuyu çalıştıran bir ana bilgisayardır.</a:t>
            </a:r>
          </a:p>
          <a:p>
            <a:pPr lvl="0"/>
            <a:r>
              <a:rPr lang="tr-TR"/>
              <a:t>Bir varlık, erişim noktalarını zaman içinde değiştirebilir.</a:t>
            </a:r>
          </a:p>
          <a:p>
            <a:pPr lvl="0"/>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İçerik Yer Tutucusu 2"/>
          <p:cNvSpPr txBox="1">
            <a:spLocks noGrp="1"/>
          </p:cNvSpPr>
          <p:nvPr>
            <p:ph idx="1"/>
          </p:nvPr>
        </p:nvSpPr>
        <p:spPr>
          <a:xfrm>
            <a:off x="503998" y="1023817"/>
            <a:ext cx="9071643" cy="3591022"/>
          </a:xfrm>
        </p:spPr>
        <p:txBody>
          <a:bodyPr/>
          <a:lstStyle/>
          <a:p>
            <a:pPr lvl="0">
              <a:lnSpc>
                <a:spcPct val="80000"/>
              </a:lnSpc>
              <a:spcBef>
                <a:spcPts val="700"/>
              </a:spcBef>
            </a:pPr>
            <a:r>
              <a:rPr lang="tr-TR" sz="3000"/>
              <a:t>Örneğin, bir mobil bilgisayar başka bir konuma  taşındığında, genellikle daha önce sahip olduğundan  farklı bir IP adresi atanır. Aynı şekilde, bir kişi başka bir şehre veya ülkeye taşındığında, çoğu zaman telefon numaralarını da değiştirmek gerekir.</a:t>
            </a:r>
          </a:p>
          <a:p>
            <a:pPr lvl="0">
              <a:lnSpc>
                <a:spcPct val="80000"/>
              </a:lnSpc>
              <a:spcBef>
                <a:spcPts val="700"/>
              </a:spcBef>
            </a:pPr>
            <a:r>
              <a:rPr lang="tr-TR" sz="3000"/>
              <a:t>Benzer şekilde, işleri veya İnternet Servis Sağlayıcılarını değiştirmek, e-posta adresinizi değiştirmek anlamına gelir.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60000"/>
              </a:lnSpc>
              <a:spcBef>
                <a:spcPts val="600"/>
              </a:spcBef>
            </a:pPr>
            <a:r>
              <a:rPr lang="tr-TR" sz="2500"/>
              <a:t>Adres, özel bir isim türüdür:  bir varlığın erişim noktasına atıfta bulunur.</a:t>
            </a:r>
          </a:p>
          <a:p>
            <a:pPr lvl="0">
              <a:lnSpc>
                <a:spcPct val="60000"/>
              </a:lnSpc>
              <a:spcBef>
                <a:spcPts val="600"/>
              </a:spcBef>
            </a:pPr>
            <a:r>
              <a:rPr lang="tr-TR" sz="2500"/>
              <a:t>Bir erişim noktası bir varlıkla sıkı bir şekilde ilişkili  olduğundan, bir erişim noktasının adresini ilişkili varlık için normal bir ad olarak kullanmak uygun görünebilir.</a:t>
            </a:r>
          </a:p>
          <a:p>
            <a:pPr lvl="0">
              <a:lnSpc>
                <a:spcPct val="60000"/>
              </a:lnSpc>
              <a:spcBef>
                <a:spcPts val="600"/>
              </a:spcBef>
            </a:pPr>
            <a:r>
              <a:rPr lang="tr-TR" sz="2500"/>
              <a:t>Bununla birlikte, bu tür adlandırma genellikle çok esnek  olmadığı ve çoğu zaman insan dostu olmadığı için neredeyse hiç yapılmaz.</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İçerik Yer Tutucusu 2"/>
          <p:cNvSpPr txBox="1">
            <a:spLocks noGrp="1"/>
          </p:cNvSpPr>
          <p:nvPr>
            <p:ph idx="1"/>
          </p:nvPr>
        </p:nvSpPr>
        <p:spPr/>
        <p:txBody>
          <a:bodyPr/>
          <a:lstStyle/>
          <a:p>
            <a:pPr lvl="0">
              <a:lnSpc>
                <a:spcPct val="60000"/>
              </a:lnSpc>
              <a:spcBef>
                <a:spcPts val="700"/>
              </a:spcBef>
            </a:pPr>
            <a:r>
              <a:rPr lang="tr-TR" sz="2800"/>
              <a:t>Örneğin, belirli bir sunucunun artık öncekinden farklı  bir ana bilgisayar üzerinde çalışması için dağıtılmış  bir sistemi düzenli olarak yeniden düzenlemek alışılmadık  bir durum değildir. Sunucunun çalıştığı eski makine,  tamamen farklı bir sunucuya yeniden atanabilir. Başka bir deyişle, bir varlık bir erişim noktasını kolaylıkla  değiştirebilir veya bir erişim noktası farklı bir varlığa yeniden atanabilir.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İçerik Yer Tutucusu 2"/>
          <p:cNvSpPr txBox="1">
            <a:spLocks noGrp="1"/>
          </p:cNvSpPr>
          <p:nvPr>
            <p:ph idx="1"/>
          </p:nvPr>
        </p:nvSpPr>
        <p:spPr/>
        <p:txBody>
          <a:bodyPr/>
          <a:lstStyle/>
          <a:p>
            <a:pPr lvl="0"/>
            <a:r>
              <a:rPr lang="tr-TR"/>
              <a:t>Bir varlığa atıfta bulunmak için bir adres kullanılırsa, erişim noktası değiştiği veya  başka bir varlığa yeniden atandığı anda geçersiz bir  referansımız olur. Bu nedenle, bir hizmetin ilişkili  sunucunun adresinden bağımsız olarak ayrı bir adla bilinmesine izin vermek çok daha iyidir.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İçerik Yer Tutucusu 2"/>
          <p:cNvSpPr txBox="1">
            <a:spLocks noGrp="1"/>
          </p:cNvSpPr>
          <p:nvPr>
            <p:ph idx="1"/>
          </p:nvPr>
        </p:nvSpPr>
        <p:spPr/>
        <p:txBody>
          <a:bodyPr/>
          <a:lstStyle/>
          <a:p>
            <a:pPr lvl="0">
              <a:lnSpc>
                <a:spcPct val="70000"/>
              </a:lnSpc>
              <a:spcBef>
                <a:spcPts val="600"/>
              </a:spcBef>
            </a:pPr>
            <a:r>
              <a:rPr lang="tr-TR" sz="2300"/>
              <a:t>Aynı şekilde, bir varlık birden fazla erişim noktası  sunuyorsa, referans olarak hangi adresin kullanılacağı  açık değildir. Örneğin, birçok kuruluş Web hizmetlerini birkaç sunucuya dağıtır. Bu sunucuların adreslerini  Web hizmeti için referans olarak kullanacak olursak, hangi adresin en iyi olarak seçilmesi gerektiği açık değildir. Yine, çok daha iyi bir çözüm, farklı Web sunucularının adreslerinden bağımsız olarak Web hizmeti için tek bir ada sahip olmaktır.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İçerik Yer Tutucusu 2"/>
          <p:cNvSpPr txBox="1">
            <a:spLocks noGrp="1"/>
          </p:cNvSpPr>
          <p:nvPr>
            <p:ph idx="1"/>
          </p:nvPr>
        </p:nvSpPr>
        <p:spPr/>
        <p:txBody>
          <a:bodyPr/>
          <a:lstStyle/>
          <a:p>
            <a:pPr lvl="0"/>
            <a:r>
              <a:rPr lang="tr-TR"/>
              <a:t>Bu örnekler, adreslerinden bağımsız bir varlığın  adının kullanımının genellikle çok daha kolay  ve daha esnek olduğunu göstermektedir.             Böyle bir isme konumdan bağımsız denir.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a:xfrm>
            <a:off x="503998" y="1631399"/>
            <a:ext cx="9071643" cy="3288237"/>
          </a:xfrm>
        </p:spPr>
        <p:txBody>
          <a:bodyPr/>
          <a:lstStyle/>
          <a:p>
            <a:pPr lvl="0"/>
            <a:r>
              <a:rPr lang="tr-TR"/>
              <a:t>Adreslere ek olarak, bir varlığı benzersiz şekilde tanımlamak için kullanılan adlar gibi başka ad türleri de vardır.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Metin Yer Tutucusu 1"/>
          <p:cNvSpPr txBox="1">
            <a:spLocks noGrp="1"/>
          </p:cNvSpPr>
          <p:nvPr>
            <p:ph type="body" idx="4294967295"/>
          </p:nvPr>
        </p:nvSpPr>
        <p:spPr>
          <a:xfrm>
            <a:off x="0" y="1144591"/>
            <a:ext cx="9072567" cy="3895728"/>
          </a:xfrm>
        </p:spPr>
        <p:txBody>
          <a:bodyPr/>
          <a:lstStyle/>
          <a:p>
            <a:pPr lvl="0"/>
            <a:r>
              <a:rPr lang="tr-TR"/>
              <a:t>İsimlendirme tüm bilgisayar sistemleri için önemli bir rol oynar. Kaynakları paylaşmak, varlıkları tanımlamak, konumları belirtmek gibi bir çok şekilde kullanılır.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70000"/>
              </a:lnSpc>
              <a:spcBef>
                <a:spcPts val="600"/>
              </a:spcBef>
            </a:pPr>
            <a:r>
              <a:rPr lang="tr-TR" sz="2300"/>
              <a:t>Gerçek tanımlayıcı, aşağıdaki özelliklere sahip bir addır:</a:t>
            </a:r>
          </a:p>
          <a:p>
            <a:pPr marL="514350" lvl="0" indent="-514350">
              <a:lnSpc>
                <a:spcPct val="70000"/>
              </a:lnSpc>
              <a:spcBef>
                <a:spcPts val="600"/>
              </a:spcBef>
              <a:buSzPct val="100000"/>
              <a:buAutoNum type="arabicPeriod"/>
            </a:pPr>
            <a:r>
              <a:rPr lang="tr-TR" sz="2300"/>
              <a:t>Bir tanımlayıcı, en fazla bir varlığa atıfta bulunur.</a:t>
            </a:r>
          </a:p>
          <a:p>
            <a:pPr lvl="0">
              <a:lnSpc>
                <a:spcPct val="70000"/>
              </a:lnSpc>
              <a:spcBef>
                <a:spcPts val="600"/>
              </a:spcBef>
            </a:pPr>
            <a:r>
              <a:rPr lang="tr-TR" sz="2300"/>
              <a:t>2. Her bir varlığa en fazla bir tanımlayıcı tarafından  atıfta bulunulur.</a:t>
            </a:r>
          </a:p>
          <a:p>
            <a:pPr lvl="0">
              <a:lnSpc>
                <a:spcPct val="70000"/>
              </a:lnSpc>
              <a:spcBef>
                <a:spcPts val="600"/>
              </a:spcBef>
            </a:pPr>
            <a:r>
              <a:rPr lang="tr-TR" sz="2300"/>
              <a:t>3. Bir tanımlayıcı her zaman aynı varlığa atıfta bulunur </a:t>
            </a:r>
          </a:p>
          <a:p>
            <a:pPr lvl="0">
              <a:lnSpc>
                <a:spcPct val="70000"/>
              </a:lnSpc>
              <a:spcBef>
                <a:spcPts val="600"/>
              </a:spcBef>
            </a:pPr>
            <a:r>
              <a:rPr lang="tr-TR" sz="2300"/>
              <a:t>(yani asla yeniden kullanılmaz).</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80000"/>
              </a:lnSpc>
              <a:spcBef>
                <a:spcPts val="600"/>
              </a:spcBef>
            </a:pPr>
            <a:r>
              <a:rPr lang="tr-TR" sz="2600"/>
              <a:t>Tanımlayıcıları kullanarak, bir varlığa açık bir şekilde  atıfta bulunmak çok daha kolay hale gelir. Örneğin,  iki sürecin her birinin bir tanımlayıcı aracılığıyla bir varlığa atıfta bulunduğunu varsayalım. İşlemlerin  aynı varlığa atıfta bulunup bulunmadığını  kontrol etmek için iki tanımlayıcının eşit olup olmadığını test etmek yeterlidir.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80000"/>
              </a:lnSpc>
              <a:spcBef>
                <a:spcPts val="600"/>
              </a:spcBef>
            </a:pPr>
            <a:r>
              <a:rPr lang="tr-TR" sz="2300"/>
              <a:t>İki süreç düzenli,  benzersiz olmayan, tanımlayıcı olmayan adlar kullanıyor olsaydı, böyle bir test yeterli olmazdı. Örneğin, "John Smith" adı yalnızca tek bir kişiye benzersiz bir referans olarak alınamaz.</a:t>
            </a:r>
          </a:p>
          <a:p>
            <a:pPr lvl="0">
              <a:lnSpc>
                <a:spcPct val="80000"/>
              </a:lnSpc>
              <a:spcBef>
                <a:spcPts val="600"/>
              </a:spcBef>
            </a:pPr>
            <a:r>
              <a:rPr lang="tr-TR" sz="2300"/>
              <a:t>Aynı şekilde, bir adres farklı bir varlığa atanabiliyorsa, bir adresi tanımlayıcı olarak kullanamayız.</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70000"/>
              </a:lnSpc>
              <a:spcBef>
                <a:spcPts val="700"/>
              </a:spcBef>
            </a:pPr>
            <a:r>
              <a:rPr lang="tr-TR" sz="2800"/>
              <a:t>Adresler ve tanımlayıcılar, her biri çok farklı amaçlar için kullanılan iki önemli isim türüdür. Birçok bilgisayar sisteminde, adresler ve tanımlayıcılar yalnızca makine tarafından okunabilir biçimde, yani bit dizileri biçiminde temsil edilir.</a:t>
            </a:r>
          </a:p>
          <a:p>
            <a:pPr lvl="0">
              <a:lnSpc>
                <a:spcPct val="70000"/>
              </a:lnSpc>
              <a:spcBef>
                <a:spcPts val="700"/>
              </a:spcBef>
            </a:pPr>
            <a:r>
              <a:rPr lang="tr-TR" sz="2800"/>
              <a:t>Örneğin, bir Ethernet adresi 48 bitlik rastgele bir dizidir.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r>
              <a:rPr lang="tr-TR"/>
              <a:t>Bir diğer önemli isim türü, insan dostu (human-friendly) isimler olarak da adlandırılan, insanlar tarafından kullanılmak üzere uyarlanmış isimlerdir.</a:t>
            </a:r>
          </a:p>
          <a:p>
            <a:pPr lvl="0"/>
            <a:r>
              <a:rPr lang="tr-TR"/>
              <a:t>Adreslerin ve tanımlayıcıların aksine, insan dostu bir ad genellikle bir karakter dizisi olarak temsil edilir.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r>
              <a:rPr lang="tr-TR"/>
              <a:t>Bu isimler çok farklı şekillerde karşımıza çıkıyor.</a:t>
            </a:r>
          </a:p>
          <a:p>
            <a:pPr lvl="0"/>
            <a:r>
              <a:rPr lang="tr-TR"/>
              <a:t>Örneğin, UNIX sistemlerindeki dosyalar, 255 karakter uzunluğunda olabilen ve tamamen kullanıcı tarafından tanımlanan karakter dizisi adlarına sahiptir.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Başlık 1"/>
          <p:cNvSpPr txBox="1">
            <a:spLocks noGrp="1"/>
          </p:cNvSpPr>
          <p:nvPr>
            <p:ph type="title"/>
          </p:nvPr>
        </p:nvSpPr>
        <p:spPr>
          <a:xfrm>
            <a:off x="504492" y="2234629"/>
            <a:ext cx="9071643" cy="946440"/>
          </a:xfrm>
        </p:spPr>
        <p:txBody>
          <a:bodyPr/>
          <a:lstStyle/>
          <a:p>
            <a:pPr lvl="0"/>
            <a:r>
              <a:rPr lang="tr-TR"/>
              <a:t>5.2 DÜZ ADLANDIRMA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a:xfrm>
            <a:off x="503998" y="1467273"/>
            <a:ext cx="9071643" cy="3288237"/>
          </a:xfrm>
        </p:spPr>
        <p:txBody>
          <a:bodyPr/>
          <a:lstStyle/>
          <a:p>
            <a:pPr lvl="0"/>
            <a:r>
              <a:rPr lang="tr-TR"/>
              <a:t>Çoğu durumda, tanımlayıcılar yalnızca rastgele bit dizileridir. Buna yapılandırılmamış  veya düz adlar diyoruz. Böyle bir ismin önemli bir  özelliği, ilişkili varlığın erişim noktasının nasıl bulunacağına dair herhangi bir bilgi içermemesidir.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a:xfrm>
            <a:off x="503998" y="1545427"/>
            <a:ext cx="9071643" cy="3288237"/>
          </a:xfrm>
        </p:spPr>
        <p:txBody>
          <a:bodyPr/>
          <a:lstStyle/>
          <a:p>
            <a:pPr lvl="0"/>
            <a:r>
              <a:rPr lang="tr-TR"/>
              <a:t>Birazdan, düz adların nasıl çözülebileceğine veya eşdeğer olarak, yalnızca tanımlayıcısı verildiğinde bir varlığın yerini nasıl bulabileceğimize bakacağız.</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Başlık 1"/>
          <p:cNvSpPr txBox="1">
            <a:spLocks noGrp="1"/>
          </p:cNvSpPr>
          <p:nvPr>
            <p:ph type="title"/>
          </p:nvPr>
        </p:nvSpPr>
        <p:spPr>
          <a:xfrm>
            <a:off x="433663" y="2039249"/>
            <a:ext cx="9071643" cy="946440"/>
          </a:xfrm>
        </p:spPr>
        <p:txBody>
          <a:bodyPr/>
          <a:lstStyle/>
          <a:p>
            <a:pPr lvl="0"/>
            <a:r>
              <a:rPr lang="tr-TR"/>
              <a:t>5.2.1 Simple Solutions: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Metin Yer Tutucusu 1"/>
          <p:cNvSpPr txBox="1">
            <a:spLocks noGrp="1"/>
          </p:cNvSpPr>
          <p:nvPr>
            <p:ph type="body" idx="4294967295"/>
          </p:nvPr>
        </p:nvSpPr>
        <p:spPr>
          <a:xfrm>
            <a:off x="0" y="1327151"/>
            <a:ext cx="9072567" cy="3287716"/>
          </a:xfrm>
        </p:spPr>
        <p:txBody>
          <a:bodyPr/>
          <a:lstStyle/>
          <a:p>
            <a:pPr lvl="0"/>
            <a:r>
              <a:rPr lang="tr-TR"/>
              <a:t>Adlandırmayla ilgili önemli bir konu, bir adın atıfta bulunduğu varlığa çözümlenebilmesidir. Bu çözümleme işlemin adlandırılmış varlığa erişmesine izin verir. İsimleri çözümlemek, adlandırma sistemine implement etmek için çok önemlidir.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r>
              <a:rPr lang="tr-TR"/>
              <a:t>Önce bir varlığın yerini belirlemek için iki  basit çözümü ele alıyoruz. Her iki çözüm de yalnızca yerel alan ağları için geçerlidir. </a:t>
            </a:r>
          </a:p>
          <a:p>
            <a:pPr lvl="0"/>
            <a:r>
              <a:rPr lang="tr-TR"/>
              <a:t>Bununla birlikte, bu ortamda, genellikle işi iyi yaparlar ve sadeliklerini özellikle çekici hale getirirler.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pPr lvl="0"/>
            <a:r>
              <a:rPr lang="tr-TR"/>
              <a:t>Broadcasting ve Multicasting</a:t>
            </a:r>
          </a:p>
        </p:txBody>
      </p:sp>
      <p:sp>
        <p:nvSpPr>
          <p:cNvPr id="3" name="İçerik Yer Tutucusu 2"/>
          <p:cNvSpPr txBox="1">
            <a:spLocks noGrp="1"/>
          </p:cNvSpPr>
          <p:nvPr>
            <p:ph idx="1"/>
          </p:nvPr>
        </p:nvSpPr>
        <p:spPr>
          <a:xfrm>
            <a:off x="503998" y="1607954"/>
            <a:ext cx="9071643" cy="3288237"/>
          </a:xfrm>
        </p:spPr>
        <p:txBody>
          <a:bodyPr/>
          <a:lstStyle/>
          <a:p>
            <a:pPr lvl="0"/>
            <a:r>
              <a:rPr lang="tr-TR"/>
              <a:t>Verimli broadcast olanakları sunan bir bilgisayar ağı üzerine kurulu dağıtılmış bir sistemde tüm makinelerin tek bir kabloya veya bunun mantıksal eşdeğerine bağlı olduğu yerel alan ağları tarafından sunulur.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60000"/>
              </a:lnSpc>
              <a:spcBef>
                <a:spcPts val="600"/>
              </a:spcBef>
            </a:pPr>
            <a:r>
              <a:rPr lang="tr-TR" sz="2600"/>
              <a:t>Ayrıca, yerel alan kablosuz ağları bu kategoriye girer. Böyle bir ortamda bir varlığın yerini belirlemek  basittir: varlığın tanımlayıcısını içeren bir mesaj her makineye yayınlanır ve her makineden o varlığa sahip olup olmadığını kontrol etmesi istenir. </a:t>
            </a:r>
          </a:p>
          <a:p>
            <a:pPr lvl="0">
              <a:lnSpc>
                <a:spcPct val="60000"/>
              </a:lnSpc>
              <a:spcBef>
                <a:spcPts val="600"/>
              </a:spcBef>
            </a:pPr>
            <a:r>
              <a:rPr lang="tr-TR" sz="2600"/>
              <a:t>Yalnızca varlık için bir erişim noktası sunabilen makineler, o erişim noktasının adresini içeren bir yanıt mesajı gönderir.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60000"/>
              </a:lnSpc>
              <a:spcBef>
                <a:spcPts val="600"/>
              </a:spcBef>
            </a:pPr>
            <a:r>
              <a:rPr lang="tr-TR" sz="2500"/>
              <a:t>Ağ büyüdüğünde broadcasting verimsiz hale gelir. Ağ bant genişliği yalnızca istek mesajları tarafından boşa harcanmaz, daha ciddi olarak, çok sayıda ana bilgisayar yanıtlayamayacakları istekler nedeniyle kesintiye uğrayabilir. </a:t>
            </a:r>
          </a:p>
          <a:p>
            <a:pPr lvl="0">
              <a:lnSpc>
                <a:spcPct val="60000"/>
              </a:lnSpc>
              <a:spcBef>
                <a:spcPts val="600"/>
              </a:spcBef>
            </a:pPr>
            <a:r>
              <a:rPr lang="tr-TR" sz="2500"/>
              <a:t>Olası bir çözüm, isteği yalnızca sınırlı bir ana bilgisayar grubunun aldığı çok noktaya yayına geçmektir. Örneğin, Ethernet ağları, doğrudan donanımda veri bağlantısı düzeyinde çok noktaya yayını destekler.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70000"/>
              </a:lnSpc>
              <a:spcBef>
                <a:spcPts val="600"/>
              </a:spcBef>
            </a:pPr>
            <a:r>
              <a:rPr lang="tr-TR" sz="2300"/>
              <a:t>Multicasting, noktadan noktaya ağlardaki varlıkları konumlandırmak  için de kullanılabilir. Örneğin, İnternet, ana bilgisayarların berlirli bir çok noktaya yayın grubuna katılmasına izin vererek ağ düzeyinde Multicasting'i destekler. Bu tür gruplar bir çok noktaya yayın adresi ile tanımlanır. </a:t>
            </a:r>
          </a:p>
          <a:p>
            <a:pPr lvl="0">
              <a:lnSpc>
                <a:spcPct val="70000"/>
              </a:lnSpc>
              <a:spcBef>
                <a:spcPts val="600"/>
              </a:spcBef>
            </a:pPr>
            <a:r>
              <a:rPr lang="tr-TR" sz="2300"/>
              <a:t>Bir ana bilgisayar bir çok noktaya yayın adresine bir mesaj gönderdiğinde, ağ katmanı bu mesajı tüm grup üyelerine ulaştırmak için en iyi çabayı gösteren bir hizmet sağlar.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60000"/>
              </a:lnSpc>
              <a:spcBef>
                <a:spcPts val="600"/>
              </a:spcBef>
            </a:pPr>
            <a:r>
              <a:rPr lang="tr-TR" sz="2300"/>
              <a:t>Bir çok noktaya multicast adresi, birden çok varlık için genel bir konum hizmeti olarak kullanılabilir. Örneğin, her çalışanın kendi mobil bilgisayarına sahip olduğu bir kuruluşu düşünün. Böyle bir bilgisayar yerel olarak kullanılabilen ağa bağlandığında. dinamik olarak bir IP adresi atanır.</a:t>
            </a:r>
          </a:p>
          <a:p>
            <a:pPr lvl="0">
              <a:lnSpc>
                <a:spcPct val="60000"/>
              </a:lnSpc>
              <a:spcBef>
                <a:spcPts val="600"/>
              </a:spcBef>
            </a:pPr>
            <a:r>
              <a:rPr lang="tr-TR" sz="2300"/>
              <a:t>Ayrıca, belirli bir çok noktaya yayın grubuna katılır. Bir işlem A bilgisayarını bulmak istediğinde multicast grubuna  "A nerede?" şeklinde istekte bulunur. A bağlıysa, mevcut IP adresiyle yanıt verir.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60000"/>
              </a:lnSpc>
              <a:spcBef>
                <a:spcPts val="700"/>
              </a:spcBef>
            </a:pPr>
            <a:r>
              <a:rPr lang="tr-TR" sz="2800"/>
              <a:t>Çok noktaya multicast adresini kullanmanın başka bir yolu, onu çoğaltılmış bir varlıkla ilişkilendirmek ve en yakın kopyayı bulmak için çok noktaya yayın kullanmaktır.</a:t>
            </a:r>
          </a:p>
          <a:p>
            <a:pPr lvl="0">
              <a:lnSpc>
                <a:spcPct val="60000"/>
              </a:lnSpc>
              <a:spcBef>
                <a:spcPts val="700"/>
              </a:spcBef>
            </a:pPr>
            <a:r>
              <a:rPr lang="tr-TR" sz="2800"/>
              <a:t>Çok noktaya yayın adresine bir istek gönderirken, her çoğaltma geçerli (normal) IP adresiyle yanıt verir.</a:t>
            </a:r>
          </a:p>
          <a:p>
            <a:pPr lvl="0">
              <a:lnSpc>
                <a:spcPct val="60000"/>
              </a:lnSpc>
              <a:spcBef>
                <a:spcPts val="700"/>
              </a:spcBef>
            </a:pPr>
            <a:r>
              <a:rPr lang="tr-TR" sz="2800"/>
              <a:t>En yakın kopyayı seçmenin kaba bir yolu, yanıtı ilk gelen kopyayı seçmektir.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pPr lvl="0"/>
            <a:r>
              <a:rPr lang="tr-TR"/>
              <a:t>Forwarding Pointers</a:t>
            </a:r>
          </a:p>
        </p:txBody>
      </p:sp>
      <p:sp>
        <p:nvSpPr>
          <p:cNvPr id="3" name="İçerik Yer Tutucusu 2"/>
          <p:cNvSpPr txBox="1">
            <a:spLocks noGrp="1"/>
          </p:cNvSpPr>
          <p:nvPr>
            <p:ph idx="1"/>
          </p:nvPr>
        </p:nvSpPr>
        <p:spPr/>
        <p:txBody>
          <a:bodyPr/>
          <a:lstStyle/>
          <a:p>
            <a:pPr lvl="0">
              <a:lnSpc>
                <a:spcPct val="60000"/>
              </a:lnSpc>
              <a:spcBef>
                <a:spcPts val="600"/>
              </a:spcBef>
            </a:pPr>
            <a:r>
              <a:rPr lang="tr-TR" sz="2600"/>
              <a:t>Mobil varlıkları bulmaya yönelik bir başka popüler yaklaşım, yönlendirme işaretçilerini kullanmaktır. İlke basittir: Bir varlık A'dan B'ye hareket ettiğinde, A'da B'deki yeni konumuna bir referans bırakır. Bu yaklaşımın ana avantajı basitliğidir: Bir varlığın yeri bulunur bulunmaz, örneğin geleneksel bir adlandırma hizmeti kullanarak, bir istemci, yönlendirme işaretçileri zincirini izleyerek mevcut adresi arayabilir.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60000"/>
              </a:lnSpc>
              <a:spcBef>
                <a:spcPts val="600"/>
              </a:spcBef>
            </a:pPr>
            <a:r>
              <a:rPr lang="tr-TR" sz="2500"/>
              <a:t>Bir nesne A adres alanından B'ye her hareket  ettiğinde, A'daki yerine bir istemci saplaması bırakır ve B'de ona başvuran bir sunucu saplaması kurar. Bu yaklaşımın ilginç bir yönü, geçişin bir istemci için tamamen şeffaf olmasıdır. İstemcinin bir nesneden gördüğü tek şey bir istemci saplamasıdır. İstemci  saplamasının çağrılarını nasıl ve hangi konuma  ilettiği istemciden gizlenir. Ayrıca, yönlendirme  işaretçilerinin bu şekilde kullanılmasının bir adres aramaya benzemez.</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pic>
        <p:nvPicPr>
          <p:cNvPr id="2" name="Resim 4">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2094606" y="323633"/>
            <a:ext cx="5742770" cy="2271067"/>
          </a:xfrm>
          <a:prstGeom prst="rect">
            <a:avLst/>
          </a:prstGeom>
          <a:noFill/>
          <a:ln cap="rnd">
            <a:noFill/>
          </a:ln>
        </p:spPr>
      </p:pic>
      <p:sp>
        <p:nvSpPr>
          <p:cNvPr id="3" name="İçerik Yer Tutucusu 2"/>
          <p:cNvSpPr txBox="1">
            <a:spLocks noGrp="1"/>
          </p:cNvSpPr>
          <p:nvPr>
            <p:ph idx="1"/>
          </p:nvPr>
        </p:nvSpPr>
        <p:spPr>
          <a:xfrm>
            <a:off x="504492" y="2835270"/>
            <a:ext cx="9071643" cy="2619426"/>
          </a:xfrm>
        </p:spPr>
        <p:txBody>
          <a:bodyPr/>
          <a:lstStyle/>
          <a:p>
            <a:pPr lvl="0">
              <a:lnSpc>
                <a:spcPct val="80000"/>
              </a:lnSpc>
              <a:spcBef>
                <a:spcPts val="500"/>
              </a:spcBef>
            </a:pPr>
            <a:r>
              <a:rPr lang="tr-TR" sz="2000"/>
              <a:t>Bir (istemci saplaması, sunucu saplaması) çiftleri zincirini kısaltmak için, bir nesne çağrısı, çağrının başlatıldığı yerden istemci saplamasının kimliğini taşır.  İstemci saplama tanımlaması, istemcinin taşıma düzeyi adresinden ve  bu saplamayı tanımlamak için yerel olarak oluşturulmuş bir numaradan oluşur. Çağrı, geçerli konumunda nesneye ulaştığında, çağrının başlatıldığı istemci saplamasına bir yanıt geri gönderilir (genellikle zincire geri dönmeden). Geçerli konum bu yanıtla bindirilir ve istemci saplaması, eşlik eden sunucu  saplamasını nesnenin geçerli konumunda olana ayarlar. Bu ilke şekilde gösterilmiştir.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Metin Yer Tutucusu 1"/>
          <p:cNvSpPr txBox="1">
            <a:spLocks noGrp="1"/>
          </p:cNvSpPr>
          <p:nvPr>
            <p:ph type="body" idx="4294967295"/>
          </p:nvPr>
        </p:nvSpPr>
        <p:spPr>
          <a:xfrm>
            <a:off x="0" y="1173166"/>
            <a:ext cx="9070976" cy="3287716"/>
          </a:xfrm>
        </p:spPr>
        <p:txBody>
          <a:bodyPr/>
          <a:lstStyle/>
          <a:p>
            <a:pPr lvl="0">
              <a:lnSpc>
                <a:spcPct val="80000"/>
              </a:lnSpc>
              <a:spcBef>
                <a:spcPts val="600"/>
              </a:spcBef>
            </a:pPr>
            <a:r>
              <a:rPr lang="tr-TR" sz="2500"/>
              <a:t>Dağıtık ve dağıtık olmayan sistemler arasındaki fark adlandırma sistemlerinin uygulanış biçiminden kaynaklanmaktadır.</a:t>
            </a:r>
          </a:p>
          <a:p>
            <a:pPr lvl="0">
              <a:lnSpc>
                <a:spcPct val="80000"/>
              </a:lnSpc>
              <a:spcBef>
                <a:spcPts val="600"/>
              </a:spcBef>
            </a:pPr>
            <a:r>
              <a:rPr lang="tr-TR" sz="2500"/>
              <a:t>Dağıtık bir sistemde, adlandırma sisteminin uygulanması birden çok makineye dağıtılır. Bu dağıtımın nasıl yapıldığı, adlandırma sisteminin verimliliği ve ölçeklenebilirliğinde önemli bir rol oynar.</a:t>
            </a:r>
          </a:p>
          <a:p>
            <a:pPr lvl="0">
              <a:lnSpc>
                <a:spcPct val="80000"/>
              </a:lnSpc>
              <a:spcBef>
                <a:spcPts val="600"/>
              </a:spcBef>
            </a:pPr>
            <a:r>
              <a:rPr lang="tr-TR" sz="2500"/>
              <a:t>Bu bölümde, adların dağıtık sistemlerde kullanılmasının üç farklı yoluna değineceğiz.</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a:xfrm>
            <a:off x="503998" y="1701734"/>
            <a:ext cx="9071643" cy="3288237"/>
          </a:xfrm>
        </p:spPr>
        <p:txBody>
          <a:bodyPr/>
          <a:lstStyle/>
          <a:p>
            <a:pPr lvl="0">
              <a:lnSpc>
                <a:spcPct val="80000"/>
              </a:lnSpc>
              <a:spcBef>
                <a:spcPts val="500"/>
              </a:spcBef>
            </a:pPr>
            <a:r>
              <a:rPr lang="tr-TR" sz="2200"/>
              <a:t>Yanıtı doğrudan başlatan istemci saplamasına göndermekle veya yönlendirme  işaretçilerinin ters yolu boyunca göndermek arasında bir denge vardır. İlk durumda, iletişim daha hızlıdır çünkü daha az sürecin geçmesi gerekebilir. Öte yandan, yalnızca başlatan istemci saplaması ayarlanabilirken, yanıtı ters yol boyunca göndermek tüm ara saplamaların ayarlanmasına izin verir. Bir sunucu saplamasına artık herhangi bir istemci tarafından  atıfta bulunulmadığında, kaldırılabilir. </a:t>
            </a:r>
          </a:p>
          <a:p>
            <a:pPr lvl="0">
              <a:lnSpc>
                <a:spcPct val="80000"/>
              </a:lnSpc>
              <a:spcBef>
                <a:spcPts val="500"/>
              </a:spcBef>
            </a:pPr>
            <a:r>
              <a:rPr lang="tr-TR" sz="2200"/>
              <a:t>Bu, kendi başına, burada daha fazla tartışmayacağımız, genellikle önemsiz bir sorundan uzak, dağıtılmış çöp toplama ile güçlü bir şekilde ilişkilidir.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a:lstStyle/>
          <a:p>
            <a:pPr lvl="0">
              <a:lnSpc>
                <a:spcPct val="90000"/>
              </a:lnSpc>
            </a:pPr>
            <a:r>
              <a:rPr lang="tr-TR"/>
              <a:t>Bir süreç çöktüğünde veya başka bir şekilde ulaşılamaz hale geldiğinde sorunlar ortaya çıkar. Birkaç çözüm mümkündür. Bir nesnenin oluşturulduğu makinenin (nesnenin ev konumu olarak adlandırılır) her zaman bir referans tutmasına izin vermektir. Bu tür yaklaşımlar ise ev tabanlı yaklaşımlardır.</a:t>
            </a:r>
          </a:p>
          <a:p>
            <a:pPr lvl="0">
              <a:lnSpc>
                <a:spcPct val="90000"/>
              </a:lnSpc>
            </a:pP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Slide58">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103" y="129021"/>
            <a:ext cx="3694779" cy="926497"/>
          </a:xfrm>
        </p:spPr>
        <p:txBody>
          <a:bodyPr lIns="0" tIns="10497" rIns="0" bIns="0" anchor="t">
            <a:spAutoFit/>
          </a:bodyPr>
          <a:lstStyle/>
          <a:p>
            <a:pPr marL="10506" lvl="0">
              <a:spcBef>
                <a:spcPts val="85"/>
              </a:spcBef>
            </a:pPr>
            <a:r>
              <a:rPr lang="tr-TR"/>
              <a:t>Home-based</a:t>
            </a:r>
            <a:r>
              <a:rPr lang="tr-TR" spc="-66"/>
              <a:t> </a:t>
            </a:r>
            <a:r>
              <a:rPr lang="tr-TR"/>
              <a:t>yaklaşımlar</a:t>
            </a:r>
          </a:p>
        </p:txBody>
      </p:sp>
      <p:sp>
        <p:nvSpPr>
          <p:cNvPr id="3" name="object 6"/>
          <p:cNvSpPr txBox="1"/>
          <p:nvPr/>
        </p:nvSpPr>
        <p:spPr>
          <a:xfrm>
            <a:off x="1623526" y="573639"/>
            <a:ext cx="533095" cy="179533"/>
          </a:xfrm>
          <a:prstGeom prst="rect">
            <a:avLst/>
          </a:prstGeom>
          <a:noFill/>
          <a:ln cap="rnd">
            <a:noFill/>
          </a:ln>
        </p:spPr>
        <p:txBody>
          <a:bodyPr vert="horz" wrap="square" lIns="0" tIns="0" rIns="0" bIns="0" anchor="ctr" anchorCtr="0" compatLnSpc="1">
            <a:spAutoFit/>
          </a:bodyPr>
          <a:lstStyle/>
          <a:p>
            <a:pPr marL="31501" marR="0" lvl="0" indent="0" algn="r" defTabSz="914400" rtl="0" fontAlgn="auto" hangingPunct="1">
              <a:lnSpc>
                <a:spcPts val="1365"/>
              </a:lnSpc>
              <a:spcBef>
                <a:spcPts val="0"/>
              </a:spcBef>
              <a:spcAft>
                <a:spcPts val="0"/>
              </a:spcAft>
              <a:buNone/>
              <a:tabLst/>
              <a:defRPr sz="1800" b="0" i="0" u="none" strike="noStrike" kern="0" cap="none" spc="0" baseline="0">
                <a:solidFill>
                  <a:srgbClr val="000000"/>
                </a:solidFill>
                <a:uFillTx/>
              </a:defRPr>
            </a:pPr>
            <a:fld id="{44DCA2CD-314D-473A-A4B5-A3E595BA5277}" type="slidenum">
              <a:t>42</a:t>
            </a:fld>
            <a:endParaRPr lang="tr-TR" sz="2646" b="0" i="0" u="none" strike="noStrike" kern="1200" cap="none" spc="0" baseline="0">
              <a:solidFill>
                <a:srgbClr val="0A304A"/>
              </a:solidFill>
              <a:uFillTx/>
              <a:latin typeface="Century Gothic"/>
            </a:endParaRPr>
          </a:p>
        </p:txBody>
      </p:sp>
      <p:sp>
        <p:nvSpPr>
          <p:cNvPr id="4" name="object 4"/>
          <p:cNvSpPr txBox="1"/>
          <p:nvPr/>
        </p:nvSpPr>
        <p:spPr>
          <a:xfrm>
            <a:off x="2217639" y="970297"/>
            <a:ext cx="6083238" cy="1131423"/>
          </a:xfrm>
          <a:prstGeom prst="rect">
            <a:avLst/>
          </a:prstGeom>
          <a:noFill/>
          <a:ln cap="rnd">
            <a:noFill/>
          </a:ln>
        </p:spPr>
        <p:txBody>
          <a:bodyPr vert="horz" wrap="square" lIns="0" tIns="10497" rIns="0" bIns="0" anchor="t" anchorCtr="0" compatLnSpc="1">
            <a:spAutoFit/>
          </a:bodyPr>
          <a:lstStyle/>
          <a:p>
            <a:pPr marL="341830" marR="0" lvl="0" indent="-237332" algn="l" defTabSz="914400" rtl="0" fontAlgn="auto" hangingPunct="1">
              <a:lnSpc>
                <a:spcPct val="100000"/>
              </a:lnSpc>
              <a:spcBef>
                <a:spcPts val="400"/>
              </a:spcBef>
              <a:spcAft>
                <a:spcPts val="0"/>
              </a:spcAft>
              <a:buSzPct val="100000"/>
              <a:buChar char="–"/>
              <a:tabLst>
                <a:tab pos="341830" algn="l"/>
                <a:tab pos="342360" algn="l"/>
              </a:tabLst>
              <a:defRPr sz="1800" b="0" i="0" u="none" strike="noStrike" kern="0" cap="none" spc="0" baseline="0">
                <a:solidFill>
                  <a:srgbClr val="000000"/>
                </a:solidFill>
                <a:uFillTx/>
              </a:defRPr>
            </a:pPr>
            <a:r>
              <a:rPr lang="tr-TR" sz="1654" b="0" i="0" u="none" strike="noStrike" kern="1200" cap="none" spc="0" baseline="0">
                <a:solidFill>
                  <a:srgbClr val="FFFFFF"/>
                </a:solidFill>
                <a:uFillTx/>
                <a:latin typeface="Arial"/>
                <a:cs typeface="Arial"/>
              </a:rPr>
              <a:t>Entity’nin home adresi naming serviste tutulur.</a:t>
            </a:r>
          </a:p>
          <a:p>
            <a:pPr marL="341830" marR="0" lvl="0" indent="-237332" algn="l" defTabSz="914400" rtl="0" fontAlgn="auto" hangingPunct="1">
              <a:lnSpc>
                <a:spcPct val="100000"/>
              </a:lnSpc>
              <a:spcBef>
                <a:spcPts val="395"/>
              </a:spcBef>
              <a:spcAft>
                <a:spcPts val="0"/>
              </a:spcAft>
              <a:buSzPct val="100000"/>
              <a:buChar char="–"/>
              <a:tabLst>
                <a:tab pos="341830" algn="l"/>
                <a:tab pos="342360" algn="l"/>
              </a:tabLst>
              <a:defRPr sz="1800" b="0" i="0" u="none" strike="noStrike" kern="0" cap="none" spc="0" baseline="0">
                <a:solidFill>
                  <a:srgbClr val="000000"/>
                </a:solidFill>
                <a:uFillTx/>
              </a:defRPr>
            </a:pPr>
            <a:r>
              <a:rPr lang="tr-TR" sz="1654" b="0" i="0" u="none" strike="noStrike" kern="1200" cap="none" spc="0" baseline="0">
                <a:solidFill>
                  <a:srgbClr val="FFFFFF"/>
                </a:solidFill>
                <a:uFillTx/>
                <a:latin typeface="Arial"/>
                <a:cs typeface="Arial"/>
              </a:rPr>
              <a:t>Home, entity’nin dış adreslerini kaydeder.(foreign adress)</a:t>
            </a:r>
          </a:p>
          <a:p>
            <a:pPr marL="341830" marR="4197" lvl="0" indent="-237332" algn="l" defTabSz="914400" rtl="0" fontAlgn="auto" hangingPunct="1">
              <a:lnSpc>
                <a:spcPct val="100000"/>
              </a:lnSpc>
              <a:spcBef>
                <a:spcPts val="395"/>
              </a:spcBef>
              <a:spcAft>
                <a:spcPts val="0"/>
              </a:spcAft>
              <a:buSzPct val="100000"/>
              <a:buChar char="–"/>
              <a:tabLst>
                <a:tab pos="341830" algn="l"/>
                <a:tab pos="342360" algn="l"/>
              </a:tabLst>
              <a:defRPr sz="1800" b="0" i="0" u="none" strike="noStrike" kern="0" cap="none" spc="0" baseline="0">
                <a:solidFill>
                  <a:srgbClr val="000000"/>
                </a:solidFill>
                <a:uFillTx/>
              </a:defRPr>
            </a:pPr>
            <a:r>
              <a:rPr lang="tr-TR" sz="1654" b="0" i="0" u="none" strike="noStrike" kern="1200" cap="none" spc="0" baseline="0">
                <a:solidFill>
                  <a:srgbClr val="FFFFFF"/>
                </a:solidFill>
                <a:uFillTx/>
                <a:latin typeface="Arial"/>
                <a:cs typeface="Arial"/>
              </a:rPr>
              <a:t>Client ilk olarak home ile iletişime geçer sonrasında ise dış location ile devam eder.</a:t>
            </a:r>
          </a:p>
        </p:txBody>
      </p:sp>
      <p:sp>
        <p:nvSpPr>
          <p:cNvPr id="5" name="object 5"/>
          <p:cNvSpPr/>
          <p:nvPr/>
        </p:nvSpPr>
        <p:spPr>
          <a:xfrm>
            <a:off x="2926436" y="2515642"/>
            <a:ext cx="4227746" cy="2559359"/>
          </a:xfrm>
          <a:prstGeom prst="rect">
            <a:avLst/>
          </a:prstGeom>
          <a:blipFill>
            <a:blip r:embed="rId2">
              <a:alphaModFix/>
            </a:blip>
            <a:stretch>
              <a:fillRect/>
            </a:stretch>
          </a:blipFill>
          <a:ln cap="rnd">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88" b="0" i="0" u="none" strike="noStrike" kern="1200" cap="none" spc="0" baseline="0">
              <a:solidFill>
                <a:srgbClr val="FFFFFF"/>
              </a:solidFill>
              <a:uFillTx/>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sp>
        <p:nvSpPr>
          <p:cNvPr id="2" name="object 2"/>
          <p:cNvSpPr txBox="1">
            <a:spLocks noGrp="1"/>
          </p:cNvSpPr>
          <p:nvPr>
            <p:ph type="title"/>
          </p:nvPr>
        </p:nvSpPr>
        <p:spPr>
          <a:xfrm>
            <a:off x="1902610" y="315029"/>
            <a:ext cx="3694779" cy="926497"/>
          </a:xfrm>
        </p:spPr>
        <p:txBody>
          <a:bodyPr lIns="0" tIns="10497" rIns="0" bIns="0" anchor="t">
            <a:spAutoFit/>
          </a:bodyPr>
          <a:lstStyle/>
          <a:p>
            <a:pPr marL="10506" lvl="0">
              <a:spcBef>
                <a:spcPts val="85"/>
              </a:spcBef>
            </a:pPr>
            <a:r>
              <a:rPr lang="tr-TR" b="1"/>
              <a:t>Home-based</a:t>
            </a:r>
            <a:r>
              <a:rPr lang="tr-TR" b="1" spc="-66"/>
              <a:t> </a:t>
            </a:r>
            <a:r>
              <a:rPr lang="tr-TR" b="1"/>
              <a:t>yaklaşımlar</a:t>
            </a:r>
          </a:p>
        </p:txBody>
      </p:sp>
      <p:sp>
        <p:nvSpPr>
          <p:cNvPr id="3" name="object 5"/>
          <p:cNvSpPr txBox="1"/>
          <p:nvPr/>
        </p:nvSpPr>
        <p:spPr>
          <a:xfrm>
            <a:off x="1623526" y="573639"/>
            <a:ext cx="533095" cy="179533"/>
          </a:xfrm>
          <a:prstGeom prst="rect">
            <a:avLst/>
          </a:prstGeom>
          <a:noFill/>
          <a:ln cap="rnd">
            <a:noFill/>
          </a:ln>
        </p:spPr>
        <p:txBody>
          <a:bodyPr vert="horz" wrap="square" lIns="0" tIns="0" rIns="0" bIns="0" anchor="ctr" anchorCtr="0" compatLnSpc="1">
            <a:spAutoFit/>
          </a:bodyPr>
          <a:lstStyle/>
          <a:p>
            <a:pPr marL="31501" marR="0" lvl="0" indent="0" algn="r" defTabSz="914400" rtl="0" fontAlgn="auto" hangingPunct="1">
              <a:lnSpc>
                <a:spcPts val="1365"/>
              </a:lnSpc>
              <a:spcBef>
                <a:spcPts val="0"/>
              </a:spcBef>
              <a:spcAft>
                <a:spcPts val="0"/>
              </a:spcAft>
              <a:buNone/>
              <a:tabLst/>
              <a:defRPr sz="1800" b="0" i="0" u="none" strike="noStrike" kern="0" cap="none" spc="0" baseline="0">
                <a:solidFill>
                  <a:srgbClr val="000000"/>
                </a:solidFill>
                <a:uFillTx/>
              </a:defRPr>
            </a:pPr>
            <a:fld id="{3F5AEBC7-E4EC-444B-ADF6-017EA7557735}" type="slidenum">
              <a:t>43</a:t>
            </a:fld>
            <a:endParaRPr lang="tr-TR" sz="2646" b="0" i="0" u="none" strike="noStrike" kern="1200" cap="none" spc="0" baseline="0">
              <a:solidFill>
                <a:srgbClr val="0A304A"/>
              </a:solidFill>
              <a:uFillTx/>
              <a:latin typeface="Century Gothic"/>
            </a:endParaRPr>
          </a:p>
        </p:txBody>
      </p:sp>
      <p:sp>
        <p:nvSpPr>
          <p:cNvPr id="4" name="object 4"/>
          <p:cNvSpPr txBox="1"/>
          <p:nvPr/>
        </p:nvSpPr>
        <p:spPr>
          <a:xfrm>
            <a:off x="2142027" y="1449141"/>
            <a:ext cx="6061713" cy="1803718"/>
          </a:xfrm>
          <a:prstGeom prst="rect">
            <a:avLst/>
          </a:prstGeom>
          <a:noFill/>
          <a:ln cap="rnd">
            <a:noFill/>
          </a:ln>
        </p:spPr>
        <p:txBody>
          <a:bodyPr vert="horz" wrap="square" lIns="0" tIns="70884" rIns="0" bIns="0" anchor="t" anchorCtr="0" compatLnSpc="1">
            <a:spAutoFit/>
          </a:bodyPr>
          <a:lstStyle/>
          <a:p>
            <a:pPr marL="10506" marR="0" lvl="0" indent="0" algn="l" defTabSz="914400" rtl="0" fontAlgn="auto" hangingPunct="1">
              <a:lnSpc>
                <a:spcPct val="100000"/>
              </a:lnSpc>
              <a:spcBef>
                <a:spcPts val="560"/>
              </a:spcBef>
              <a:spcAft>
                <a:spcPts val="0"/>
              </a:spcAft>
              <a:buNone/>
              <a:tabLst/>
              <a:defRPr sz="1800" b="0" i="0" u="none" strike="noStrike" kern="0" cap="none" spc="0" baseline="0">
                <a:solidFill>
                  <a:srgbClr val="000000"/>
                </a:solidFill>
                <a:uFillTx/>
              </a:defRPr>
            </a:pPr>
            <a:r>
              <a:rPr lang="tr-TR" sz="1985" b="1" i="0" u="none" strike="noStrike" kern="1200" cap="none" spc="-4" baseline="0">
                <a:solidFill>
                  <a:srgbClr val="FFFFFF"/>
                </a:solidFill>
                <a:uFillTx/>
                <a:latin typeface="Arial"/>
                <a:cs typeface="Arial"/>
              </a:rPr>
              <a:t>Home-based</a:t>
            </a:r>
            <a:r>
              <a:rPr lang="tr-TR" sz="1985" b="1" i="0" u="none" strike="noStrike" kern="1200" cap="none" spc="37" baseline="0">
                <a:solidFill>
                  <a:srgbClr val="FFFFFF"/>
                </a:solidFill>
                <a:uFillTx/>
                <a:latin typeface="Arial"/>
                <a:cs typeface="Arial"/>
              </a:rPr>
              <a:t> </a:t>
            </a:r>
            <a:r>
              <a:rPr lang="tr-TR" sz="1985" b="1" i="0" u="none" strike="noStrike" kern="1200" cap="none" spc="-4" baseline="0">
                <a:solidFill>
                  <a:srgbClr val="FFFFFF"/>
                </a:solidFill>
                <a:uFillTx/>
                <a:latin typeface="Arial"/>
                <a:cs typeface="Arial"/>
              </a:rPr>
              <a:t>yaklaşımın problemleri</a:t>
            </a:r>
            <a:endParaRPr lang="tr-TR" sz="1985" b="1" i="0" u="none" strike="noStrike" kern="1200" cap="none" spc="0" baseline="0">
              <a:solidFill>
                <a:srgbClr val="FFFFFF"/>
              </a:solidFill>
              <a:uFillTx/>
              <a:latin typeface="Arial"/>
              <a:cs typeface="Arial"/>
            </a:endParaRPr>
          </a:p>
          <a:p>
            <a:pPr marL="341830" marR="0" lvl="0" indent="-237332" algn="l" defTabSz="914400" rtl="0" fontAlgn="auto" hangingPunct="1">
              <a:lnSpc>
                <a:spcPct val="100000"/>
              </a:lnSpc>
              <a:spcBef>
                <a:spcPts val="395"/>
              </a:spcBef>
              <a:spcAft>
                <a:spcPts val="0"/>
              </a:spcAft>
              <a:buSzPct val="100000"/>
              <a:buChar char="–"/>
              <a:tabLst>
                <a:tab pos="341830" algn="l"/>
                <a:tab pos="342360" algn="l"/>
              </a:tabLst>
              <a:defRPr sz="1800" b="0" i="0" u="none" strike="noStrike" kern="0" cap="none" spc="0" baseline="0">
                <a:solidFill>
                  <a:srgbClr val="000000"/>
                </a:solidFill>
                <a:uFillTx/>
              </a:defRPr>
            </a:pPr>
            <a:r>
              <a:rPr lang="tr-TR" sz="1654" b="0" i="0" u="none" strike="noStrike" kern="1200" cap="none" spc="0" baseline="0">
                <a:solidFill>
                  <a:srgbClr val="FFFFFF"/>
                </a:solidFill>
                <a:uFillTx/>
                <a:latin typeface="Arial"/>
                <a:cs typeface="Arial"/>
              </a:rPr>
              <a:t>Home adresi entity’nin yaşam süresi boyunca desteklenmelidir.</a:t>
            </a:r>
          </a:p>
          <a:p>
            <a:pPr marL="341830" marR="0" lvl="0" indent="-237332" algn="l" defTabSz="914400" rtl="0" fontAlgn="auto" hangingPunct="1">
              <a:lnSpc>
                <a:spcPct val="100000"/>
              </a:lnSpc>
              <a:spcBef>
                <a:spcPts val="400"/>
              </a:spcBef>
              <a:spcAft>
                <a:spcPts val="0"/>
              </a:spcAft>
              <a:buSzPct val="100000"/>
              <a:buChar char="–"/>
              <a:tabLst>
                <a:tab pos="341830" algn="l"/>
                <a:tab pos="342360" algn="l"/>
              </a:tabLst>
              <a:defRPr sz="1800" b="0" i="0" u="none" strike="noStrike" kern="0" cap="none" spc="0" baseline="0">
                <a:solidFill>
                  <a:srgbClr val="000000"/>
                </a:solidFill>
                <a:uFillTx/>
              </a:defRPr>
            </a:pPr>
            <a:r>
              <a:rPr lang="tr-TR" sz="1654" b="0" i="0" u="none" strike="noStrike" kern="1200" cap="none" spc="4" baseline="0">
                <a:solidFill>
                  <a:srgbClr val="FFFFFF"/>
                </a:solidFill>
                <a:uFillTx/>
                <a:latin typeface="Arial"/>
                <a:cs typeface="Arial"/>
              </a:rPr>
              <a:t>Home </a:t>
            </a:r>
            <a:r>
              <a:rPr lang="tr-TR" sz="1654" b="0" i="0" u="none" strike="noStrike" kern="1200" cap="none" spc="0" baseline="0">
                <a:solidFill>
                  <a:srgbClr val="FFFFFF"/>
                </a:solidFill>
                <a:uFillTx/>
                <a:latin typeface="Arial"/>
                <a:cs typeface="Arial"/>
              </a:rPr>
              <a:t>adresi sabittir bu da varlık kalıcı bir konuma taşındığında gereksiz bir yük anlamına gelir.</a:t>
            </a:r>
          </a:p>
          <a:p>
            <a:pPr marL="341830" marR="0" lvl="0" indent="-237332" algn="l" defTabSz="914400" rtl="0" fontAlgn="auto" hangingPunct="1">
              <a:lnSpc>
                <a:spcPct val="100000"/>
              </a:lnSpc>
              <a:spcBef>
                <a:spcPts val="395"/>
              </a:spcBef>
              <a:spcAft>
                <a:spcPts val="0"/>
              </a:spcAft>
              <a:buSzPct val="100000"/>
              <a:buChar char="–"/>
              <a:tabLst>
                <a:tab pos="341830" algn="l"/>
                <a:tab pos="342360" algn="l"/>
              </a:tabLst>
              <a:defRPr sz="1800" b="0" i="0" u="none" strike="noStrike" kern="0" cap="none" spc="0" baseline="0">
                <a:solidFill>
                  <a:srgbClr val="000000"/>
                </a:solidFill>
                <a:uFillTx/>
              </a:defRPr>
            </a:pPr>
            <a:r>
              <a:rPr lang="tr-TR" sz="1654" b="0" i="0" u="none" strike="noStrike" kern="1200" cap="none" spc="0" baseline="0">
                <a:solidFill>
                  <a:srgbClr val="FFFFFF"/>
                </a:solidFill>
                <a:uFillTx/>
                <a:latin typeface="Arial"/>
                <a:cs typeface="Arial"/>
              </a:rPr>
              <a:t>Zayıf coğrafi ölçeklenebilirlik.(entity client’a yakın olabilir)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Slide60">
    <p:spTree>
      <p:nvGrpSpPr>
        <p:cNvPr id="1" name=""/>
        <p:cNvGrpSpPr/>
        <p:nvPr/>
      </p:nvGrpSpPr>
      <p:grpSpPr>
        <a:xfrm>
          <a:off x="0" y="0"/>
          <a:ext cx="0" cy="0"/>
          <a:chOff x="0" y="0"/>
          <a:chExt cx="0" cy="0"/>
        </a:xfrm>
      </p:grpSpPr>
      <p:sp>
        <p:nvSpPr>
          <p:cNvPr id="2" name="object 2"/>
          <p:cNvSpPr txBox="1">
            <a:spLocks noGrp="1"/>
          </p:cNvSpPr>
          <p:nvPr>
            <p:ph type="title"/>
          </p:nvPr>
        </p:nvSpPr>
        <p:spPr>
          <a:xfrm>
            <a:off x="1890009" y="315029"/>
            <a:ext cx="4567418" cy="926497"/>
          </a:xfrm>
        </p:spPr>
        <p:txBody>
          <a:bodyPr lIns="0" tIns="10497" rIns="0" bIns="0" anchor="t">
            <a:spAutoFit/>
          </a:bodyPr>
          <a:lstStyle/>
          <a:p>
            <a:pPr marL="10506" lvl="0">
              <a:spcBef>
                <a:spcPts val="85"/>
              </a:spcBef>
            </a:pPr>
            <a:r>
              <a:rPr lang="tr-TR" b="1" spc="-4"/>
              <a:t>Distributed Hash </a:t>
            </a:r>
            <a:r>
              <a:rPr lang="tr-TR" b="1"/>
              <a:t>Tables</a:t>
            </a:r>
            <a:r>
              <a:rPr lang="tr-TR" b="1" spc="-4"/>
              <a:t> </a:t>
            </a:r>
            <a:r>
              <a:rPr lang="tr-TR" b="1"/>
              <a:t>(DHT)</a:t>
            </a:r>
          </a:p>
        </p:txBody>
      </p:sp>
      <p:sp>
        <p:nvSpPr>
          <p:cNvPr id="3" name="object 7"/>
          <p:cNvSpPr txBox="1"/>
          <p:nvPr/>
        </p:nvSpPr>
        <p:spPr>
          <a:xfrm>
            <a:off x="1623526" y="573639"/>
            <a:ext cx="533095" cy="179533"/>
          </a:xfrm>
          <a:prstGeom prst="rect">
            <a:avLst/>
          </a:prstGeom>
          <a:noFill/>
          <a:ln cap="rnd">
            <a:noFill/>
          </a:ln>
        </p:spPr>
        <p:txBody>
          <a:bodyPr vert="horz" wrap="square" lIns="0" tIns="0" rIns="0" bIns="0" anchor="ctr" anchorCtr="0" compatLnSpc="1">
            <a:spAutoFit/>
          </a:bodyPr>
          <a:lstStyle/>
          <a:p>
            <a:pPr marL="31501" marR="0" lvl="0" indent="0" algn="r" defTabSz="914400" rtl="0" fontAlgn="auto" hangingPunct="1">
              <a:lnSpc>
                <a:spcPts val="1365"/>
              </a:lnSpc>
              <a:spcBef>
                <a:spcPts val="0"/>
              </a:spcBef>
              <a:spcAft>
                <a:spcPts val="0"/>
              </a:spcAft>
              <a:buNone/>
              <a:tabLst/>
              <a:defRPr sz="1800" b="0" i="0" u="none" strike="noStrike" kern="0" cap="none" spc="0" baseline="0">
                <a:solidFill>
                  <a:srgbClr val="000000"/>
                </a:solidFill>
                <a:uFillTx/>
              </a:defRPr>
            </a:pPr>
            <a:fld id="{3626CB4F-C1E6-469A-8FEB-073A6E485DFC}" type="slidenum">
              <a:t>44</a:t>
            </a:fld>
            <a:endParaRPr lang="tr-TR" sz="2646" b="0" i="0" u="none" strike="noStrike" kern="1200" cap="none" spc="0" baseline="0">
              <a:solidFill>
                <a:srgbClr val="0A304A"/>
              </a:solidFill>
              <a:uFillTx/>
              <a:latin typeface="Century Gothic"/>
            </a:endParaRPr>
          </a:p>
        </p:txBody>
      </p:sp>
      <p:sp>
        <p:nvSpPr>
          <p:cNvPr id="4" name="object 6"/>
          <p:cNvSpPr txBox="1"/>
          <p:nvPr/>
        </p:nvSpPr>
        <p:spPr>
          <a:xfrm>
            <a:off x="2038700" y="1323127"/>
            <a:ext cx="5955130" cy="2111943"/>
          </a:xfrm>
          <a:prstGeom prst="rect">
            <a:avLst/>
          </a:prstGeom>
          <a:noFill/>
          <a:ln cap="rnd">
            <a:noFill/>
          </a:ln>
        </p:spPr>
        <p:txBody>
          <a:bodyPr vert="horz" wrap="square" lIns="0" tIns="10497" rIns="0" bIns="0" anchor="t" anchorCtr="0" compatLnSpc="1">
            <a:spAutoFit/>
          </a:bodyPr>
          <a:lstStyle/>
          <a:p>
            <a:pPr marL="10506" marR="58283" lvl="0" indent="0" algn="l" defTabSz="914400" rtl="0" fontAlgn="auto" hangingPunct="1">
              <a:lnSpc>
                <a:spcPct val="100000"/>
              </a:lnSpc>
              <a:spcBef>
                <a:spcPts val="85"/>
              </a:spcBef>
              <a:spcAft>
                <a:spcPts val="0"/>
              </a:spcAft>
              <a:buNone/>
              <a:tabLst/>
              <a:defRPr sz="1800" b="0" i="0" u="none" strike="noStrike" kern="0" cap="none" spc="0" baseline="0">
                <a:solidFill>
                  <a:srgbClr val="000000"/>
                </a:solidFill>
                <a:uFillTx/>
              </a:defRPr>
            </a:pPr>
            <a:r>
              <a:rPr lang="tr-TR" sz="1985" b="0" i="0" u="none" strike="noStrike" kern="1200" cap="none" spc="-4" baseline="0">
                <a:solidFill>
                  <a:srgbClr val="FFFFFF"/>
                </a:solidFill>
                <a:uFillTx/>
                <a:latin typeface="Arial"/>
                <a:cs typeface="Arial"/>
              </a:rPr>
              <a:t>Nodeların organizasyonu lojiksel bir halka şeklinde yapılır.</a:t>
            </a:r>
          </a:p>
          <a:p>
            <a:pPr marL="10506" marR="58283" lvl="0" indent="0" algn="l" defTabSz="914400" rtl="0" fontAlgn="auto" hangingPunct="1">
              <a:lnSpc>
                <a:spcPct val="100000"/>
              </a:lnSpc>
              <a:spcBef>
                <a:spcPts val="85"/>
              </a:spcBef>
              <a:spcAft>
                <a:spcPts val="0"/>
              </a:spcAft>
              <a:buNone/>
              <a:tabLst/>
              <a:defRPr sz="1800" b="0" i="0" u="none" strike="noStrike" kern="0" cap="none" spc="0" baseline="0">
                <a:solidFill>
                  <a:srgbClr val="000000"/>
                </a:solidFill>
                <a:uFillTx/>
              </a:defRPr>
            </a:pPr>
            <a:endParaRPr lang="tr-TR" sz="1985" b="0" i="0" u="none" strike="noStrike" kern="1200" cap="none" spc="0" baseline="0">
              <a:solidFill>
                <a:srgbClr val="FFFFFF"/>
              </a:solidFill>
              <a:uFillTx/>
              <a:latin typeface="Arial"/>
              <a:cs typeface="Arial"/>
            </a:endParaRPr>
          </a:p>
          <a:p>
            <a:pPr marL="341830" marR="0" lvl="0" indent="-237332" algn="l" defTabSz="914400" rtl="0" fontAlgn="auto" hangingPunct="1">
              <a:lnSpc>
                <a:spcPct val="100000"/>
              </a:lnSpc>
              <a:spcBef>
                <a:spcPts val="400"/>
              </a:spcBef>
              <a:spcAft>
                <a:spcPts val="0"/>
              </a:spcAft>
              <a:buSzPct val="100000"/>
              <a:buChar char="–"/>
              <a:tabLst>
                <a:tab pos="341830" algn="l"/>
                <a:tab pos="342360" algn="l"/>
              </a:tabLst>
              <a:defRPr sz="1800" b="0" i="0" u="none" strike="noStrike" kern="0" cap="none" spc="0" baseline="0">
                <a:solidFill>
                  <a:srgbClr val="000000"/>
                </a:solidFill>
                <a:uFillTx/>
              </a:defRPr>
            </a:pPr>
            <a:r>
              <a:rPr lang="tr-TR" sz="1654" b="0" i="0" u="none" strike="noStrike" kern="1200" cap="none" spc="0" baseline="0">
                <a:solidFill>
                  <a:srgbClr val="FFFFFF"/>
                </a:solidFill>
                <a:uFillTx/>
                <a:latin typeface="Arial"/>
                <a:cs typeface="Arial"/>
              </a:rPr>
              <a:t>Her düğüme (node) rastgele m-bitlik bir tanımlayıcı atanır.</a:t>
            </a:r>
          </a:p>
          <a:p>
            <a:pPr marL="341830" marR="0" lvl="0" indent="-237332" algn="l" defTabSz="914400" rtl="0" fontAlgn="auto" hangingPunct="1">
              <a:lnSpc>
                <a:spcPct val="100000"/>
              </a:lnSpc>
              <a:spcBef>
                <a:spcPts val="395"/>
              </a:spcBef>
              <a:spcAft>
                <a:spcPts val="0"/>
              </a:spcAft>
              <a:buSzPct val="100000"/>
              <a:buChar char="–"/>
              <a:tabLst>
                <a:tab pos="341830" algn="l"/>
                <a:tab pos="342360" algn="l"/>
              </a:tabLst>
              <a:defRPr sz="1800" b="0" i="0" u="none" strike="noStrike" kern="0" cap="none" spc="0" baseline="0">
                <a:solidFill>
                  <a:srgbClr val="000000"/>
                </a:solidFill>
                <a:uFillTx/>
              </a:defRPr>
            </a:pPr>
            <a:r>
              <a:rPr lang="tr-TR" sz="1654" b="0" i="0" u="none" strike="noStrike" kern="1200" cap="none" spc="4" baseline="0">
                <a:solidFill>
                  <a:srgbClr val="FFFFFF"/>
                </a:solidFill>
                <a:uFillTx/>
                <a:latin typeface="Arial"/>
                <a:cs typeface="Arial"/>
              </a:rPr>
              <a:t>Her entity’e m bitlik benzersiz bir anahtar atanır.</a:t>
            </a:r>
            <a:endParaRPr lang="tr-TR" sz="1654" b="0" i="0" u="none" strike="noStrike" kern="1200" cap="none" spc="0" baseline="0">
              <a:solidFill>
                <a:srgbClr val="FFFFFF"/>
              </a:solidFill>
              <a:uFillTx/>
              <a:latin typeface="Arial"/>
              <a:cs typeface="Arial"/>
            </a:endParaRPr>
          </a:p>
          <a:p>
            <a:pPr marL="341830" marR="0" lvl="0" indent="-237332" algn="l" defTabSz="914400" rtl="0" fontAlgn="auto" hangingPunct="1">
              <a:lnSpc>
                <a:spcPct val="100000"/>
              </a:lnSpc>
              <a:spcBef>
                <a:spcPts val="395"/>
              </a:spcBef>
              <a:spcAft>
                <a:spcPts val="0"/>
              </a:spcAft>
              <a:buSzPct val="100000"/>
              <a:buChar char="–"/>
              <a:tabLst>
                <a:tab pos="341830" algn="l"/>
                <a:tab pos="342360" algn="l"/>
              </a:tabLst>
              <a:defRPr sz="1800" b="0" i="0" u="none" strike="noStrike" kern="0" cap="none" spc="0" baseline="0">
                <a:solidFill>
                  <a:srgbClr val="000000"/>
                </a:solidFill>
                <a:uFillTx/>
              </a:defRPr>
            </a:pPr>
            <a:r>
              <a:rPr lang="tr-TR" sz="1654" b="0" i="0" u="none" strike="noStrike" kern="1200" cap="none" spc="0" baseline="0">
                <a:solidFill>
                  <a:srgbClr val="FFFFFF"/>
                </a:solidFill>
                <a:uFillTx/>
                <a:latin typeface="Arial"/>
                <a:cs typeface="Arial"/>
              </a:rPr>
              <a:t>K anahtarına sahip varlık, en küçük anahtara sahip düğümün (</a:t>
            </a:r>
            <a:r>
              <a:rPr lang="tr-TR" sz="1654" b="0" i="1" u="none" strike="noStrike" kern="1200" cap="none" spc="0" baseline="0">
                <a:solidFill>
                  <a:srgbClr val="FFFFFF"/>
                </a:solidFill>
                <a:uFillTx/>
                <a:latin typeface="Arial"/>
                <a:cs typeface="Arial"/>
              </a:rPr>
              <a:t>id ≥ k) </a:t>
            </a:r>
            <a:r>
              <a:rPr lang="tr-TR" sz="1654" b="0" i="0" u="none" strike="noStrike" kern="1200" cap="none" spc="0" baseline="0">
                <a:solidFill>
                  <a:srgbClr val="FFFFFF"/>
                </a:solidFill>
                <a:uFillTx/>
                <a:latin typeface="Arial"/>
                <a:cs typeface="Arial"/>
              </a:rPr>
              <a:t>yetkisi altındadır.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name="Slide61">
    <p:spTree>
      <p:nvGrpSpPr>
        <p:cNvPr id="1" name=""/>
        <p:cNvGrpSpPr/>
        <p:nvPr/>
      </p:nvGrpSpPr>
      <p:grpSpPr>
        <a:xfrm>
          <a:off x="0" y="0"/>
          <a:ext cx="0" cy="0"/>
          <a:chOff x="0" y="0"/>
          <a:chExt cx="0" cy="0"/>
        </a:xfrm>
      </p:grpSpPr>
      <p:pic>
        <p:nvPicPr>
          <p:cNvPr id="2" name="Resim 8">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3402153" y="1071100"/>
            <a:ext cx="3821149" cy="3906380"/>
          </a:xfrm>
          <a:prstGeom prst="rect">
            <a:avLst/>
          </a:prstGeom>
          <a:noFill/>
          <a:ln cap="rnd">
            <a:noFill/>
          </a:ln>
        </p:spPr>
      </p:pic>
      <p:sp>
        <p:nvSpPr>
          <p:cNvPr id="3" name="object 2"/>
          <p:cNvSpPr txBox="1">
            <a:spLocks noGrp="1"/>
          </p:cNvSpPr>
          <p:nvPr>
            <p:ph type="title"/>
          </p:nvPr>
        </p:nvSpPr>
        <p:spPr>
          <a:xfrm>
            <a:off x="1700985" y="252026"/>
            <a:ext cx="4567418" cy="926497"/>
          </a:xfrm>
        </p:spPr>
        <p:txBody>
          <a:bodyPr lIns="0" tIns="10497" rIns="0" bIns="0" anchor="t">
            <a:spAutoFit/>
          </a:bodyPr>
          <a:lstStyle/>
          <a:p>
            <a:pPr marL="10506" lvl="0">
              <a:spcBef>
                <a:spcPts val="85"/>
              </a:spcBef>
            </a:pPr>
            <a:r>
              <a:rPr lang="tr-TR" b="1" spc="-4"/>
              <a:t>Distributed Hash </a:t>
            </a:r>
            <a:r>
              <a:rPr lang="tr-TR" b="1"/>
              <a:t>Tables</a:t>
            </a:r>
            <a:r>
              <a:rPr lang="tr-TR" b="1" spc="-4"/>
              <a:t> </a:t>
            </a:r>
            <a:r>
              <a:rPr lang="tr-TR" b="1"/>
              <a:t>(DHT)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name="Slide62">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103" y="129021"/>
            <a:ext cx="5542434" cy="926497"/>
          </a:xfrm>
        </p:spPr>
        <p:txBody>
          <a:bodyPr lIns="0" tIns="10497" rIns="0" bIns="0" anchor="t">
            <a:spAutoFit/>
          </a:bodyPr>
          <a:lstStyle/>
          <a:p>
            <a:pPr marL="10506" lvl="0">
              <a:spcBef>
                <a:spcPts val="85"/>
              </a:spcBef>
            </a:pPr>
            <a:r>
              <a:rPr lang="tr-TR" b="1" spc="-4"/>
              <a:t>HLS (Hierarchical L</a:t>
            </a:r>
            <a:r>
              <a:rPr lang="tr-TR" b="1"/>
              <a:t>ocation</a:t>
            </a:r>
            <a:r>
              <a:rPr lang="tr-TR" b="1" spc="-8"/>
              <a:t> S</a:t>
            </a:r>
            <a:r>
              <a:rPr lang="tr-TR" b="1"/>
              <a:t>ystem)</a:t>
            </a:r>
          </a:p>
        </p:txBody>
      </p:sp>
      <p:sp>
        <p:nvSpPr>
          <p:cNvPr id="3" name="object 6"/>
          <p:cNvSpPr txBox="1"/>
          <p:nvPr/>
        </p:nvSpPr>
        <p:spPr>
          <a:xfrm>
            <a:off x="1623526" y="573639"/>
            <a:ext cx="533095" cy="179533"/>
          </a:xfrm>
          <a:prstGeom prst="rect">
            <a:avLst/>
          </a:prstGeom>
          <a:noFill/>
          <a:ln cap="rnd">
            <a:noFill/>
          </a:ln>
        </p:spPr>
        <p:txBody>
          <a:bodyPr vert="horz" wrap="square" lIns="0" tIns="0" rIns="0" bIns="0" anchor="ctr" anchorCtr="0" compatLnSpc="1">
            <a:spAutoFit/>
          </a:bodyPr>
          <a:lstStyle/>
          <a:p>
            <a:pPr marL="31501" marR="0" lvl="0" indent="0" algn="r" defTabSz="914400" rtl="0" fontAlgn="auto" hangingPunct="1">
              <a:lnSpc>
                <a:spcPts val="1365"/>
              </a:lnSpc>
              <a:spcBef>
                <a:spcPts val="0"/>
              </a:spcBef>
              <a:spcAft>
                <a:spcPts val="0"/>
              </a:spcAft>
              <a:buNone/>
              <a:tabLst/>
              <a:defRPr sz="1800" b="0" i="0" u="none" strike="noStrike" kern="0" cap="none" spc="0" baseline="0">
                <a:solidFill>
                  <a:srgbClr val="000000"/>
                </a:solidFill>
                <a:uFillTx/>
              </a:defRPr>
            </a:pPr>
            <a:fld id="{97F2924F-95BC-47C6-8FED-BE79EA59E5DC}" type="slidenum">
              <a:t>46</a:t>
            </a:fld>
            <a:endParaRPr lang="tr-TR" sz="2646" b="0" i="0" u="none" strike="noStrike" kern="1200" cap="none" spc="0" baseline="0">
              <a:solidFill>
                <a:srgbClr val="0A304A"/>
              </a:solidFill>
              <a:uFillTx/>
              <a:latin typeface="Century Gothic"/>
            </a:endParaRPr>
          </a:p>
        </p:txBody>
      </p:sp>
      <p:sp>
        <p:nvSpPr>
          <p:cNvPr id="4" name="object 4"/>
          <p:cNvSpPr txBox="1"/>
          <p:nvPr/>
        </p:nvSpPr>
        <p:spPr>
          <a:xfrm>
            <a:off x="2175887" y="777285"/>
            <a:ext cx="5857993" cy="1563596"/>
          </a:xfrm>
          <a:prstGeom prst="rect">
            <a:avLst/>
          </a:prstGeom>
          <a:noFill/>
          <a:ln cap="rnd">
            <a:noFill/>
          </a:ln>
        </p:spPr>
        <p:txBody>
          <a:bodyPr vert="horz" wrap="square" lIns="0" tIns="10497" rIns="0" bIns="0" anchor="t" anchorCtr="0" compatLnSpc="1">
            <a:spAutoFit/>
          </a:bodyPr>
          <a:lstStyle/>
          <a:p>
            <a:pPr marL="294043" marR="4197" lvl="0" indent="-283546" algn="l" defTabSz="914400" rtl="0" fontAlgn="auto" hangingPunct="1">
              <a:lnSpc>
                <a:spcPct val="100000"/>
              </a:lnSpc>
              <a:spcBef>
                <a:spcPts val="85"/>
              </a:spcBef>
              <a:spcAft>
                <a:spcPts val="0"/>
              </a:spcAft>
              <a:buSzPct val="100000"/>
              <a:buFont typeface="Arial" pitchFamily="34"/>
              <a:buChar char="•"/>
              <a:tabLst/>
              <a:defRPr sz="1800" b="0" i="0" u="none" strike="noStrike" kern="0" cap="none" spc="0" baseline="0">
                <a:solidFill>
                  <a:srgbClr val="000000"/>
                </a:solidFill>
                <a:uFillTx/>
              </a:defRPr>
            </a:pPr>
            <a:r>
              <a:rPr lang="tr-TR" sz="1985" b="0" i="0" u="none" strike="noStrike" kern="1200" cap="none" spc="0" baseline="0">
                <a:solidFill>
                  <a:srgbClr val="FFFFFF"/>
                </a:solidFill>
                <a:uFillTx/>
                <a:latin typeface="Arial"/>
                <a:cs typeface="Arial"/>
              </a:rPr>
              <a:t>Amaç hiyerarşik domainlere bölünmüş büyük bir arama ağacı oluşturmaktır.</a:t>
            </a:r>
          </a:p>
          <a:p>
            <a:pPr marL="10506" marR="4197" lvl="0" indent="0" algn="l" defTabSz="914400" rtl="0" fontAlgn="auto" hangingPunct="1">
              <a:lnSpc>
                <a:spcPct val="100000"/>
              </a:lnSpc>
              <a:spcBef>
                <a:spcPts val="85"/>
              </a:spcBef>
              <a:spcAft>
                <a:spcPts val="0"/>
              </a:spcAft>
              <a:buNone/>
              <a:tabLst/>
              <a:defRPr sz="1800" b="0" i="0" u="none" strike="noStrike" kern="0" cap="none" spc="0" baseline="0">
                <a:solidFill>
                  <a:srgbClr val="000000"/>
                </a:solidFill>
                <a:uFillTx/>
              </a:defRPr>
            </a:pPr>
            <a:endParaRPr lang="tr-TR" sz="1985" b="0" i="0" u="none" strike="noStrike" kern="1200" cap="none" spc="0" baseline="0">
              <a:solidFill>
                <a:srgbClr val="FFFFFF"/>
              </a:solidFill>
              <a:uFillTx/>
              <a:latin typeface="Arial"/>
              <a:cs typeface="Arial"/>
            </a:endParaRPr>
          </a:p>
          <a:p>
            <a:pPr marL="294043" marR="4197" lvl="0" indent="-283546" algn="l" defTabSz="914400" rtl="0" fontAlgn="auto" hangingPunct="1">
              <a:lnSpc>
                <a:spcPct val="100000"/>
              </a:lnSpc>
              <a:spcBef>
                <a:spcPts val="85"/>
              </a:spcBef>
              <a:spcAft>
                <a:spcPts val="0"/>
              </a:spcAft>
              <a:buSzPct val="100000"/>
              <a:buFont typeface="Arial" pitchFamily="34"/>
              <a:buChar char="•"/>
              <a:tabLst/>
              <a:defRPr sz="1800" b="0" i="0" u="none" strike="noStrike" kern="0" cap="none" spc="0" baseline="0">
                <a:solidFill>
                  <a:srgbClr val="000000"/>
                </a:solidFill>
                <a:uFillTx/>
              </a:defRPr>
            </a:pPr>
            <a:r>
              <a:rPr lang="en-US" sz="1985" b="0" i="0" u="none" strike="noStrike" kern="1200" cap="none" spc="0" baseline="0">
                <a:solidFill>
                  <a:srgbClr val="FFFFFF"/>
                </a:solidFill>
                <a:uFillTx/>
                <a:latin typeface="Arial"/>
                <a:cs typeface="Arial"/>
              </a:rPr>
              <a:t>Her </a:t>
            </a:r>
            <a:r>
              <a:rPr lang="tr-TR" sz="1985" b="0" i="0" u="none" strike="noStrike" kern="1200" cap="none" spc="0" baseline="0">
                <a:solidFill>
                  <a:srgbClr val="FFFFFF"/>
                </a:solidFill>
                <a:uFillTx/>
                <a:latin typeface="Arial"/>
                <a:cs typeface="Arial"/>
              </a:rPr>
              <a:t>domain </a:t>
            </a:r>
            <a:r>
              <a:rPr lang="en-US" sz="1985" b="0" i="0" u="none" strike="noStrike" kern="1200" cap="none" spc="0" baseline="0">
                <a:solidFill>
                  <a:srgbClr val="FFFFFF"/>
                </a:solidFill>
                <a:uFillTx/>
                <a:latin typeface="Arial"/>
                <a:cs typeface="Arial"/>
              </a:rPr>
              <a:t>ayrı bir dizin düğümü tarafından temsil edilir.</a:t>
            </a:r>
          </a:p>
        </p:txBody>
      </p:sp>
      <p:sp>
        <p:nvSpPr>
          <p:cNvPr id="5" name="object 5"/>
          <p:cNvSpPr/>
          <p:nvPr/>
        </p:nvSpPr>
        <p:spPr>
          <a:xfrm>
            <a:off x="2457056" y="2679063"/>
            <a:ext cx="5418524" cy="2267904"/>
          </a:xfrm>
          <a:prstGeom prst="rect">
            <a:avLst/>
          </a:prstGeom>
          <a:blipFill>
            <a:blip r:embed="rId2">
              <a:alphaModFix/>
            </a:blip>
            <a:stretch>
              <a:fillRect/>
            </a:stretch>
          </a:blipFill>
          <a:ln cap="rnd">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88" b="0" i="0" u="none" strike="noStrike" kern="1200" cap="none" spc="0" baseline="0">
              <a:solidFill>
                <a:srgbClr val="FFFFFF"/>
              </a:solidFill>
              <a:uFillTx/>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name="Slide63">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103" y="129021"/>
            <a:ext cx="3592924" cy="926497"/>
          </a:xfrm>
        </p:spPr>
        <p:txBody>
          <a:bodyPr lIns="0" tIns="10497" rIns="0" bIns="0" anchor="t">
            <a:spAutoFit/>
          </a:bodyPr>
          <a:lstStyle/>
          <a:p>
            <a:pPr marL="10506" lvl="0">
              <a:spcBef>
                <a:spcPts val="85"/>
              </a:spcBef>
            </a:pPr>
            <a:r>
              <a:rPr lang="tr-TR" b="1" spc="-4"/>
              <a:t>HLS </a:t>
            </a:r>
            <a:r>
              <a:rPr lang="tr-TR" b="1"/>
              <a:t>– Tree</a:t>
            </a:r>
            <a:r>
              <a:rPr lang="tr-TR" b="1" spc="-33"/>
              <a:t> </a:t>
            </a:r>
            <a:r>
              <a:rPr lang="tr-TR" b="1"/>
              <a:t>organization</a:t>
            </a:r>
          </a:p>
        </p:txBody>
      </p:sp>
      <p:sp>
        <p:nvSpPr>
          <p:cNvPr id="3" name="object 8"/>
          <p:cNvSpPr txBox="1"/>
          <p:nvPr/>
        </p:nvSpPr>
        <p:spPr>
          <a:xfrm>
            <a:off x="1623526" y="573639"/>
            <a:ext cx="533095" cy="179533"/>
          </a:xfrm>
          <a:prstGeom prst="rect">
            <a:avLst/>
          </a:prstGeom>
          <a:noFill/>
          <a:ln cap="rnd">
            <a:noFill/>
          </a:ln>
        </p:spPr>
        <p:txBody>
          <a:bodyPr vert="horz" wrap="square" lIns="0" tIns="0" rIns="0" bIns="0" anchor="ctr" anchorCtr="0" compatLnSpc="1">
            <a:spAutoFit/>
          </a:bodyPr>
          <a:lstStyle/>
          <a:p>
            <a:pPr marL="31501" marR="0" lvl="0" indent="0" algn="r" defTabSz="914400" rtl="0" fontAlgn="auto" hangingPunct="1">
              <a:lnSpc>
                <a:spcPts val="1365"/>
              </a:lnSpc>
              <a:spcBef>
                <a:spcPts val="0"/>
              </a:spcBef>
              <a:spcAft>
                <a:spcPts val="0"/>
              </a:spcAft>
              <a:buNone/>
              <a:tabLst/>
              <a:defRPr sz="1800" b="0" i="0" u="none" strike="noStrike" kern="0" cap="none" spc="0" baseline="0">
                <a:solidFill>
                  <a:srgbClr val="000000"/>
                </a:solidFill>
                <a:uFillTx/>
              </a:defRPr>
            </a:pPr>
            <a:fld id="{A014C4C1-E7FF-4204-B019-0DC56F450A0C}" type="slidenum">
              <a:t>47</a:t>
            </a:fld>
            <a:endParaRPr lang="tr-TR" sz="2646" b="0" i="0" u="none" strike="noStrike" kern="1200" cap="none" spc="0" baseline="0">
              <a:solidFill>
                <a:srgbClr val="0A304A"/>
              </a:solidFill>
              <a:uFillTx/>
              <a:latin typeface="Century Gothic"/>
            </a:endParaRPr>
          </a:p>
        </p:txBody>
      </p:sp>
      <p:sp>
        <p:nvSpPr>
          <p:cNvPr id="4" name="object 6"/>
          <p:cNvSpPr txBox="1"/>
          <p:nvPr/>
        </p:nvSpPr>
        <p:spPr>
          <a:xfrm>
            <a:off x="2175887" y="777285"/>
            <a:ext cx="5964576" cy="1360462"/>
          </a:xfrm>
          <a:prstGeom prst="rect">
            <a:avLst/>
          </a:prstGeom>
          <a:noFill/>
          <a:ln cap="rnd">
            <a:noFill/>
          </a:ln>
        </p:spPr>
        <p:txBody>
          <a:bodyPr vert="horz" wrap="square" lIns="0" tIns="10497" rIns="0" bIns="0" anchor="t" anchorCtr="0" compatLnSpc="1">
            <a:spAutoFit/>
          </a:bodyPr>
          <a:lstStyle/>
          <a:p>
            <a:pPr marL="294043" marR="4197" lvl="0" indent="-283546" algn="l" defTabSz="914400" rtl="0" fontAlgn="auto" hangingPunct="1">
              <a:lnSpc>
                <a:spcPct val="100000"/>
              </a:lnSpc>
              <a:spcBef>
                <a:spcPts val="85"/>
              </a:spcBef>
              <a:spcAft>
                <a:spcPts val="0"/>
              </a:spcAft>
              <a:buSzPct val="100000"/>
              <a:buFont typeface="Arial" pitchFamily="34"/>
              <a:buChar char="•"/>
              <a:tabLst/>
              <a:defRPr sz="1800" b="0" i="0" u="none" strike="noStrike" kern="0" cap="none" spc="0" baseline="0">
                <a:solidFill>
                  <a:srgbClr val="000000"/>
                </a:solidFill>
                <a:uFillTx/>
              </a:defRPr>
            </a:pPr>
            <a:r>
              <a:rPr lang="en-US" sz="1488" b="0" i="0" u="none" strike="noStrike" kern="1200" cap="none" spc="-4" baseline="0">
                <a:solidFill>
                  <a:srgbClr val="FFFFFF"/>
                </a:solidFill>
                <a:uFillTx/>
                <a:latin typeface="Arial"/>
                <a:cs typeface="Arial"/>
              </a:rPr>
              <a:t>Bir varlığın adresi bir yaprak düğümünde(leaf domain) veya bir ara düğümde(intermediate node) depolanır.</a:t>
            </a:r>
            <a:endParaRPr lang="en-US" sz="1985" b="0" i="0" u="none" strike="noStrike" kern="1200" cap="none" spc="0" baseline="0">
              <a:solidFill>
                <a:srgbClr val="FFFFFF"/>
              </a:solidFill>
              <a:uFillTx/>
              <a:latin typeface="Arial"/>
              <a:cs typeface="Arial"/>
            </a:endParaRPr>
          </a:p>
          <a:p>
            <a:pPr marL="294043" marR="84015" lvl="0" indent="-283546" algn="l" defTabSz="914400" rtl="0" fontAlgn="auto" hangingPunct="1">
              <a:lnSpc>
                <a:spcPct val="100000"/>
              </a:lnSpc>
              <a:spcBef>
                <a:spcPts val="480"/>
              </a:spcBef>
              <a:spcAft>
                <a:spcPts val="0"/>
              </a:spcAft>
              <a:buSzPct val="100000"/>
              <a:buFont typeface="Arial" pitchFamily="34"/>
              <a:buChar char="•"/>
              <a:tabLst/>
              <a:defRPr sz="1800" b="0" i="0" u="none" strike="noStrike" kern="0" cap="none" spc="0" baseline="0">
                <a:solidFill>
                  <a:srgbClr val="000000"/>
                </a:solidFill>
                <a:uFillTx/>
              </a:defRPr>
            </a:pPr>
            <a:r>
              <a:rPr lang="en-US" sz="1654" b="0" i="0" u="none" strike="noStrike" kern="1200" cap="none" spc="0" baseline="0">
                <a:solidFill>
                  <a:srgbClr val="FFFFFF"/>
                </a:solidFill>
                <a:uFillTx/>
                <a:latin typeface="Arial"/>
                <a:cs typeface="Arial"/>
              </a:rPr>
              <a:t>Ara düğümler(intermediate node) , altağaç çocukta konumlanmışsa pointer içerir.</a:t>
            </a:r>
          </a:p>
          <a:p>
            <a:pPr marL="294043" marR="84015" lvl="0" indent="-283546" algn="l" defTabSz="914400" rtl="0" fontAlgn="auto" hangingPunct="1">
              <a:lnSpc>
                <a:spcPct val="100000"/>
              </a:lnSpc>
              <a:spcBef>
                <a:spcPts val="480"/>
              </a:spcBef>
              <a:spcAft>
                <a:spcPts val="0"/>
              </a:spcAft>
              <a:buSzPct val="100000"/>
              <a:buFont typeface="Arial" pitchFamily="34"/>
              <a:buChar char="•"/>
              <a:tabLst/>
              <a:defRPr sz="1800" b="0" i="0" u="none" strike="noStrike" kern="0" cap="none" spc="0" baseline="0">
                <a:solidFill>
                  <a:srgbClr val="000000"/>
                </a:solidFill>
                <a:uFillTx/>
              </a:defRPr>
            </a:pPr>
            <a:r>
              <a:rPr lang="en-US" sz="1654" b="0" i="0" u="none" strike="noStrike" kern="1200" cap="none" spc="-4" baseline="0">
                <a:solidFill>
                  <a:srgbClr val="FFFFFF"/>
                </a:solidFill>
                <a:uFillTx/>
                <a:latin typeface="Arial"/>
                <a:cs typeface="Arial"/>
              </a:rPr>
              <a:t>Kök tüm entity’leri bilir.</a:t>
            </a:r>
            <a:endParaRPr lang="en-US" sz="1654" b="0" i="0" u="none" strike="noStrike" kern="1200" cap="none" spc="0" baseline="0">
              <a:solidFill>
                <a:srgbClr val="FFFFFF"/>
              </a:solidFill>
              <a:uFillTx/>
              <a:latin typeface="Arial"/>
              <a:cs typeface="Arial"/>
            </a:endParaRPr>
          </a:p>
        </p:txBody>
      </p:sp>
      <p:sp>
        <p:nvSpPr>
          <p:cNvPr id="5" name="object 7"/>
          <p:cNvSpPr/>
          <p:nvPr/>
        </p:nvSpPr>
        <p:spPr>
          <a:xfrm>
            <a:off x="3141978" y="2632566"/>
            <a:ext cx="4032394" cy="2201436"/>
          </a:xfrm>
          <a:prstGeom prst="rect">
            <a:avLst/>
          </a:prstGeom>
          <a:blipFill>
            <a:blip r:embed="rId2">
              <a:alphaModFix/>
            </a:blip>
            <a:stretch>
              <a:fillRect/>
            </a:stretch>
          </a:blipFill>
          <a:ln cap="rnd">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88" b="0" i="0" u="none" strike="noStrike" kern="1200" cap="none" spc="0" baseline="0">
              <a:solidFill>
                <a:srgbClr val="FFFFFF"/>
              </a:solidFill>
              <a:uFillTx/>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name="Slide64">
    <p:spTree>
      <p:nvGrpSpPr>
        <p:cNvPr id="1" name=""/>
        <p:cNvGrpSpPr/>
        <p:nvPr/>
      </p:nvGrpSpPr>
      <p:grpSpPr>
        <a:xfrm>
          <a:off x="0" y="0"/>
          <a:ext cx="0" cy="0"/>
          <a:chOff x="0" y="0"/>
          <a:chExt cx="0" cy="0"/>
        </a:xfrm>
      </p:grpSpPr>
      <p:sp>
        <p:nvSpPr>
          <p:cNvPr id="2" name="object 2"/>
          <p:cNvSpPr txBox="1">
            <a:spLocks noGrp="1"/>
          </p:cNvSpPr>
          <p:nvPr>
            <p:ph type="title"/>
          </p:nvPr>
        </p:nvSpPr>
        <p:spPr>
          <a:xfrm>
            <a:off x="1938848" y="254980"/>
            <a:ext cx="3580324" cy="926497"/>
          </a:xfrm>
        </p:spPr>
        <p:txBody>
          <a:bodyPr lIns="0" tIns="10497" rIns="0" bIns="0" anchor="t">
            <a:spAutoFit/>
          </a:bodyPr>
          <a:lstStyle/>
          <a:p>
            <a:pPr marL="10506" lvl="0">
              <a:spcBef>
                <a:spcPts val="85"/>
              </a:spcBef>
            </a:pPr>
            <a:r>
              <a:rPr lang="tr-TR" b="1" spc="-4"/>
              <a:t>HLS – arama ve ekleme</a:t>
            </a:r>
            <a:endParaRPr lang="tr-TR" b="1"/>
          </a:p>
        </p:txBody>
      </p:sp>
      <p:sp>
        <p:nvSpPr>
          <p:cNvPr id="3" name="object 6"/>
          <p:cNvSpPr txBox="1"/>
          <p:nvPr/>
        </p:nvSpPr>
        <p:spPr>
          <a:xfrm>
            <a:off x="1623526" y="573639"/>
            <a:ext cx="533095" cy="179533"/>
          </a:xfrm>
          <a:prstGeom prst="rect">
            <a:avLst/>
          </a:prstGeom>
          <a:noFill/>
          <a:ln cap="rnd">
            <a:noFill/>
          </a:ln>
        </p:spPr>
        <p:txBody>
          <a:bodyPr vert="horz" wrap="square" lIns="0" tIns="0" rIns="0" bIns="0" anchor="ctr" anchorCtr="0" compatLnSpc="1">
            <a:spAutoFit/>
          </a:bodyPr>
          <a:lstStyle/>
          <a:p>
            <a:pPr marL="31501" marR="0" lvl="0" indent="0" algn="r" defTabSz="914400" rtl="0" fontAlgn="auto" hangingPunct="1">
              <a:lnSpc>
                <a:spcPts val="1365"/>
              </a:lnSpc>
              <a:spcBef>
                <a:spcPts val="0"/>
              </a:spcBef>
              <a:spcAft>
                <a:spcPts val="0"/>
              </a:spcAft>
              <a:buNone/>
              <a:tabLst/>
              <a:defRPr sz="1800" b="0" i="0" u="none" strike="noStrike" kern="0" cap="none" spc="0" baseline="0">
                <a:solidFill>
                  <a:srgbClr val="000000"/>
                </a:solidFill>
                <a:uFillTx/>
              </a:defRPr>
            </a:pPr>
            <a:fld id="{38652496-D074-4B67-AA84-AF449E259D31}" type="slidenum">
              <a:t>48</a:t>
            </a:fld>
            <a:endParaRPr lang="tr-TR" sz="2646" b="0" i="0" u="none" strike="noStrike" kern="1200" cap="none" spc="0" baseline="0">
              <a:solidFill>
                <a:srgbClr val="0A304A"/>
              </a:solidFill>
              <a:uFillTx/>
              <a:latin typeface="Century Gothic"/>
            </a:endParaRPr>
          </a:p>
        </p:txBody>
      </p:sp>
      <p:sp>
        <p:nvSpPr>
          <p:cNvPr id="4" name="object 5"/>
          <p:cNvSpPr txBox="1"/>
          <p:nvPr/>
        </p:nvSpPr>
        <p:spPr>
          <a:xfrm>
            <a:off x="1955362" y="1029312"/>
            <a:ext cx="3162379" cy="4187531"/>
          </a:xfrm>
          <a:prstGeom prst="rect">
            <a:avLst/>
          </a:prstGeom>
          <a:noFill/>
          <a:ln cap="rnd">
            <a:noFill/>
          </a:ln>
        </p:spPr>
        <p:txBody>
          <a:bodyPr vert="horz" wrap="square" lIns="0" tIns="11027" rIns="0" bIns="0" anchor="t" anchorCtr="0" compatLnSpc="1">
            <a:spAutoFit/>
          </a:bodyPr>
          <a:lstStyle/>
          <a:p>
            <a:pPr marL="140195" marR="0" lvl="0" indent="-130219" algn="l" defTabSz="914400" rtl="0" fontAlgn="auto" hangingPunct="1">
              <a:lnSpc>
                <a:spcPct val="100000"/>
              </a:lnSpc>
              <a:spcBef>
                <a:spcPts val="85"/>
              </a:spcBef>
              <a:spcAft>
                <a:spcPts val="0"/>
              </a:spcAft>
              <a:buSzPct val="100000"/>
              <a:buChar char="•"/>
              <a:tabLst>
                <a:tab pos="140716" algn="l"/>
              </a:tabLst>
              <a:defRPr sz="1800" b="0" i="0" u="none" strike="noStrike" kern="0" cap="none" spc="0" baseline="0">
                <a:solidFill>
                  <a:srgbClr val="000000"/>
                </a:solidFill>
                <a:uFillTx/>
              </a:defRPr>
            </a:pPr>
            <a:r>
              <a:rPr lang="tr-TR" sz="1488" b="0" i="0" u="none" strike="noStrike" kern="1200" cap="none" spc="-4" baseline="0">
                <a:solidFill>
                  <a:srgbClr val="FFFFFF"/>
                </a:solidFill>
                <a:uFillTx/>
                <a:latin typeface="Arial"/>
                <a:cs typeface="Arial"/>
              </a:rPr>
              <a:t>Arama local yaprak düğümünde başlatılır.</a:t>
            </a:r>
            <a:endParaRPr lang="tr-TR" sz="1488" b="0" i="0" u="none" strike="noStrike" kern="1200" cap="none" spc="0" baseline="0">
              <a:solidFill>
                <a:srgbClr val="FFFFFF"/>
              </a:solidFill>
              <a:uFillTx/>
              <a:latin typeface="Arial"/>
              <a:cs typeface="Arial"/>
            </a:endParaRPr>
          </a:p>
          <a:p>
            <a:pPr marL="140195" marR="0" lvl="0" indent="-130219" algn="l" defTabSz="914400" rtl="0" fontAlgn="auto" hangingPunct="1">
              <a:lnSpc>
                <a:spcPct val="100000"/>
              </a:lnSpc>
              <a:spcBef>
                <a:spcPts val="0"/>
              </a:spcBef>
              <a:spcAft>
                <a:spcPts val="0"/>
              </a:spcAft>
              <a:buSzPct val="100000"/>
              <a:buChar char="•"/>
              <a:tabLst>
                <a:tab pos="140716" algn="l"/>
              </a:tabLst>
              <a:defRPr sz="1800" b="0" i="0" u="none" strike="noStrike" kern="0" cap="none" spc="0" baseline="0">
                <a:solidFill>
                  <a:srgbClr val="000000"/>
                </a:solidFill>
                <a:uFillTx/>
              </a:defRPr>
            </a:pPr>
            <a:r>
              <a:rPr lang="tr-TR" sz="1488" b="0" i="0" u="none" strike="noStrike" kern="1200" cap="none" spc="0" baseline="0">
                <a:solidFill>
                  <a:srgbClr val="FFFFFF"/>
                </a:solidFill>
                <a:uFillTx/>
                <a:latin typeface="Arial"/>
                <a:cs typeface="Arial"/>
              </a:rPr>
              <a:t>Düğüm E’yi tanıyorsa, aşağı pointerı(işaretçiyi) takip edin, aksi takdirde bir yukarı gidin</a:t>
            </a:r>
            <a:r>
              <a:rPr lang="tr-TR" sz="1654" b="0" i="0" u="none" strike="noStrike" kern="1200" cap="none" spc="0" baseline="0">
                <a:solidFill>
                  <a:srgbClr val="FFFFFF"/>
                </a:solidFill>
                <a:uFillTx/>
                <a:latin typeface="Arial"/>
                <a:cs typeface="Arial"/>
              </a:rPr>
              <a:t>.</a:t>
            </a:r>
          </a:p>
          <a:p>
            <a:pPr marL="140195" marR="0" lvl="0" indent="-130219" algn="l" defTabSz="914400" rtl="0" fontAlgn="auto" hangingPunct="1">
              <a:lnSpc>
                <a:spcPct val="100000"/>
              </a:lnSpc>
              <a:spcBef>
                <a:spcPts val="0"/>
              </a:spcBef>
              <a:spcAft>
                <a:spcPts val="0"/>
              </a:spcAft>
              <a:buSzPct val="100000"/>
              <a:buChar char="•"/>
              <a:tabLst>
                <a:tab pos="140716" algn="l"/>
              </a:tabLst>
              <a:defRPr sz="1800" b="0" i="0" u="none" strike="noStrike" kern="0" cap="none" spc="0" baseline="0">
                <a:solidFill>
                  <a:srgbClr val="000000"/>
                </a:solidFill>
                <a:uFillTx/>
              </a:defRPr>
            </a:pPr>
            <a:r>
              <a:rPr lang="tr-TR" sz="1654" b="0" i="0" u="none" strike="noStrike" kern="1200" cap="none" spc="0" baseline="0">
                <a:solidFill>
                  <a:srgbClr val="FFFFFF"/>
                </a:solidFill>
                <a:uFillTx/>
                <a:latin typeface="Arial"/>
                <a:cs typeface="Arial"/>
              </a:rPr>
              <a:t> </a:t>
            </a:r>
            <a:r>
              <a:rPr lang="tr-TR" sz="1488" b="0" i="0" u="none" strike="noStrike" kern="1200" cap="none" spc="0" baseline="0">
                <a:solidFill>
                  <a:srgbClr val="FFFFFF"/>
                </a:solidFill>
                <a:uFillTx/>
                <a:latin typeface="Arial"/>
                <a:cs typeface="Arial"/>
              </a:rPr>
              <a:t>Yukarıya doğru arama her zaman kökte durur.</a:t>
            </a:r>
          </a:p>
          <a:p>
            <a:pPr marL="10506" marR="627470" lvl="0" indent="0" algn="l" defTabSz="914400" rtl="0" fontAlgn="auto" hangingPunct="1">
              <a:lnSpc>
                <a:spcPct val="100000"/>
              </a:lnSpc>
              <a:spcBef>
                <a:spcPts val="1200"/>
              </a:spcBef>
              <a:spcAft>
                <a:spcPts val="0"/>
              </a:spcAft>
              <a:buSzPct val="100000"/>
              <a:buChar char="•"/>
              <a:tabLst>
                <a:tab pos="140725" algn="l"/>
              </a:tabLst>
              <a:defRPr sz="1800" b="0" i="0" u="none" strike="noStrike" kern="0" cap="none" spc="0" baseline="0">
                <a:solidFill>
                  <a:srgbClr val="000000"/>
                </a:solidFill>
                <a:uFillTx/>
              </a:defRPr>
            </a:pPr>
            <a:r>
              <a:rPr lang="tr-TR" sz="1488" b="0" i="0" u="none" strike="noStrike" kern="1200" cap="none" spc="0" baseline="0">
                <a:solidFill>
                  <a:srgbClr val="FFFFFF"/>
                </a:solidFill>
                <a:uFillTx/>
                <a:latin typeface="Arial"/>
                <a:cs typeface="Arial"/>
              </a:rPr>
              <a:t> D yaprak domaininde başlatılan arama(E) için bir kopyanın eklenmesi.</a:t>
            </a:r>
          </a:p>
          <a:p>
            <a:pPr marL="10506" marR="627470" lvl="0" indent="0" algn="just" defTabSz="914400" rtl="0" fontAlgn="auto" hangingPunct="1">
              <a:lnSpc>
                <a:spcPct val="100000"/>
              </a:lnSpc>
              <a:spcBef>
                <a:spcPts val="1200"/>
              </a:spcBef>
              <a:spcAft>
                <a:spcPts val="0"/>
              </a:spcAft>
              <a:buSzPct val="100000"/>
              <a:buChar char="•"/>
              <a:tabLst>
                <a:tab pos="140725" algn="l"/>
              </a:tabLst>
              <a:defRPr sz="1800" b="0" i="0" u="none" strike="noStrike" kern="0" cap="none" spc="0" baseline="0">
                <a:solidFill>
                  <a:srgbClr val="000000"/>
                </a:solidFill>
                <a:uFillTx/>
              </a:defRPr>
            </a:pPr>
            <a:r>
              <a:rPr lang="tr-TR" sz="1488" b="0" i="0" u="none" strike="noStrike" kern="1200" cap="none" spc="0" baseline="0">
                <a:solidFill>
                  <a:srgbClr val="FFFFFF"/>
                </a:solidFill>
                <a:uFillTx/>
                <a:latin typeface="Arial"/>
                <a:cs typeface="Arial"/>
              </a:rPr>
              <a:t>Dizin düğümü, M'ye ulaşana kadar parent’a(üst öğeye) iletilir.</a:t>
            </a:r>
          </a:p>
          <a:p>
            <a:pPr marL="10506" marR="627470" lvl="0" indent="0" algn="l" defTabSz="914400" rtl="0" fontAlgn="auto" hangingPunct="1">
              <a:lnSpc>
                <a:spcPct val="100000"/>
              </a:lnSpc>
              <a:spcBef>
                <a:spcPts val="1200"/>
              </a:spcBef>
              <a:spcAft>
                <a:spcPts val="0"/>
              </a:spcAft>
              <a:buSzPct val="100000"/>
              <a:buChar char="•"/>
              <a:tabLst>
                <a:tab pos="140725" algn="l"/>
              </a:tabLst>
              <a:defRPr sz="1800" b="0" i="0" u="none" strike="noStrike" kern="0" cap="none" spc="0" baseline="0">
                <a:solidFill>
                  <a:srgbClr val="000000"/>
                </a:solidFill>
                <a:uFillTx/>
              </a:defRPr>
            </a:pPr>
            <a:r>
              <a:rPr lang="tr-TR" sz="1488" b="0" i="0" u="none" strike="noStrike" kern="1200" cap="none" spc="0" baseline="0">
                <a:solidFill>
                  <a:srgbClr val="FFFFFF"/>
                </a:solidFill>
                <a:uFillTx/>
                <a:latin typeface="Arial"/>
                <a:cs typeface="Arial"/>
              </a:rPr>
              <a:t>İstek, her düğümün bir  konum kaydı oluşturmasıyla aşağı itilir.</a:t>
            </a:r>
          </a:p>
        </p:txBody>
      </p:sp>
      <p:pic>
        <p:nvPicPr>
          <p:cNvPr id="5" name="Picture 2">
            <a:extLst>
              <a:ext uri="{FF2B5EF4-FFF2-40B4-BE49-F238E27FC236}">
                <a16:creationId xmlns:a16="http://schemas.microsoft.com/office/drawing/2014/main" id="{00000000-0000-0000-0000-000000000000}"/>
              </a:ext>
            </a:extLst>
          </p:cNvPr>
          <p:cNvPicPr>
            <a:picLocks noChangeAspect="1"/>
          </p:cNvPicPr>
          <p:nvPr/>
        </p:nvPicPr>
        <p:blipFill>
          <a:blip r:embed="rId2"/>
          <a:srcRect/>
          <a:stretch>
            <a:fillRect/>
          </a:stretch>
        </p:blipFill>
        <p:spPr>
          <a:xfrm>
            <a:off x="5394722" y="112882"/>
            <a:ext cx="2409983" cy="3599224"/>
          </a:xfrm>
          <a:prstGeom prst="rect">
            <a:avLst/>
          </a:prstGeom>
          <a:noFill/>
          <a:ln cap="rnd">
            <a:noFill/>
          </a:ln>
        </p:spPr>
      </p:pic>
      <p:pic>
        <p:nvPicPr>
          <p:cNvPr id="6" name="Resim 10">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5394722" y="3799661"/>
            <a:ext cx="2102827" cy="1307372"/>
          </a:xfrm>
          <a:prstGeom prst="rect">
            <a:avLst/>
          </a:prstGeom>
          <a:noFill/>
          <a:ln cap="rnd">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name="Slide65">
    <p:spTree>
      <p:nvGrpSpPr>
        <p:cNvPr id="1" name=""/>
        <p:cNvGrpSpPr/>
        <p:nvPr/>
      </p:nvGrpSpPr>
      <p:grpSpPr>
        <a:xfrm>
          <a:off x="0" y="0"/>
          <a:ext cx="0" cy="0"/>
          <a:chOff x="0" y="0"/>
          <a:chExt cx="0" cy="0"/>
        </a:xfrm>
      </p:grpSpPr>
      <p:sp>
        <p:nvSpPr>
          <p:cNvPr id="2" name="Başlık 1"/>
          <p:cNvSpPr txBox="1">
            <a:spLocks noGrp="1"/>
          </p:cNvSpPr>
          <p:nvPr>
            <p:ph type="ctrTitle"/>
          </p:nvPr>
        </p:nvSpPr>
        <p:spPr/>
        <p:txBody>
          <a:bodyPr/>
          <a:lstStyle/>
          <a:p>
            <a:pPr lvl="0"/>
            <a:r>
              <a:rPr lang="tr-TR"/>
              <a:t>STRUCTURED NAMING</a:t>
            </a:r>
          </a:p>
        </p:txBody>
      </p:sp>
      <p:sp>
        <p:nvSpPr>
          <p:cNvPr id="3" name="Alt Başlık 2"/>
          <p:cNvSpPr txBox="1">
            <a:spLocks noGrp="1"/>
          </p:cNvSpPr>
          <p:nvPr>
            <p:ph type="subTitle" idx="1"/>
          </p:nvPr>
        </p:nvSpPr>
        <p:spPr/>
        <p:txBody>
          <a:bodyPr/>
          <a:lstStyle/>
          <a:p>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Metin Yer Tutucusu 2"/>
          <p:cNvSpPr txBox="1">
            <a:spLocks noGrp="1"/>
          </p:cNvSpPr>
          <p:nvPr>
            <p:ph type="body" idx="4294967295"/>
          </p:nvPr>
        </p:nvSpPr>
        <p:spPr>
          <a:xfrm>
            <a:off x="0" y="771525"/>
            <a:ext cx="9070976" cy="3287716"/>
          </a:xfrm>
        </p:spPr>
        <p:txBody>
          <a:bodyPr/>
          <a:lstStyle/>
          <a:p>
            <a:pPr lvl="0">
              <a:lnSpc>
                <a:spcPct val="90000"/>
              </a:lnSpc>
              <a:spcBef>
                <a:spcPts val="700"/>
              </a:spcBef>
            </a:pPr>
            <a:r>
              <a:rPr lang="tr-TR" sz="2800"/>
              <a:t>Öncelikle, adlandırma ile ilgili bazı genel konuları(sorunları) tartıştıktan sonra, insan dostu isimlerin organizasyonuna ve uygulanmasına daha yakından bakıyoruz. Tipik örnek olarak dosya sistemleri ve World Wide Web verilebilir. Dünya çapında ölçeklenebilir adlandırma sistemleri oluşturmak, bu tür adlar için birincil endişe kaynağıdır.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name="Slide66">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pPr lvl="0"/>
            <a:r>
              <a:rPr lang="tr-TR">
                <a:cs typeface="Calibri Light"/>
              </a:rPr>
              <a:t>Structured Naming</a:t>
            </a:r>
            <a:endParaRPr lang="tr-TR"/>
          </a:p>
        </p:txBody>
      </p:sp>
      <p:sp>
        <p:nvSpPr>
          <p:cNvPr id="3" name="İçerik Yer Tutucusu 2"/>
          <p:cNvSpPr txBox="1">
            <a:spLocks noGrp="1"/>
          </p:cNvSpPr>
          <p:nvPr>
            <p:ph idx="1"/>
          </p:nvPr>
        </p:nvSpPr>
        <p:spPr/>
        <p:txBody>
          <a:bodyPr lIns="75602" tIns="37801" rIns="75602" bIns="37801" anchor="t"/>
          <a:lstStyle/>
          <a:p>
            <a:pPr lvl="0"/>
            <a:r>
              <a:rPr lang="tr-TR">
                <a:cs typeface="Calibri"/>
              </a:rPr>
              <a:t>Düz isimler(name space) makineler için iyidir fakat insanların kullanması için çok kullanışlı değildir.</a:t>
            </a:r>
            <a:endParaRPr lang="tr-TR"/>
          </a:p>
          <a:p>
            <a:pPr lvl="0"/>
            <a:r>
              <a:rPr lang="tr-TR">
                <a:cs typeface="Calibri"/>
              </a:rPr>
              <a:t>Buna alternatif olarak isimlendirme sistemleri insanların okuyabileceği basit isimlerden oluşan yapısal isimleri destekler. Sadece dosya isimleri değil host isimleri de internet üzerinde bu yaklaşımı sergiler.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name="Slide67">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pPr lvl="0"/>
            <a:r>
              <a:rPr lang="tr-TR"/>
              <a:t>Name Spaces </a:t>
            </a:r>
          </a:p>
        </p:txBody>
      </p:sp>
      <p:sp>
        <p:nvSpPr>
          <p:cNvPr id="3" name="İçerik Yer Tutucusu 2"/>
          <p:cNvSpPr txBox="1">
            <a:spLocks noGrp="1"/>
          </p:cNvSpPr>
          <p:nvPr>
            <p:ph idx="1"/>
          </p:nvPr>
        </p:nvSpPr>
        <p:spPr/>
        <p:txBody>
          <a:bodyPr lIns="75602" tIns="37801" rIns="75602" bIns="37801" anchor="t"/>
          <a:lstStyle/>
          <a:p>
            <a:pPr lvl="0">
              <a:lnSpc>
                <a:spcPct val="90000"/>
              </a:lnSpc>
            </a:pPr>
            <a:r>
              <a:rPr lang="tr-TR">
                <a:cs typeface="Calibri"/>
              </a:rPr>
              <a:t>İsimler genellikle ad alanı (name space) adı verilen yapılarda organize edilir.</a:t>
            </a:r>
          </a:p>
          <a:p>
            <a:pPr lvl="0">
              <a:lnSpc>
                <a:spcPct val="90000"/>
              </a:lnSpc>
            </a:pPr>
            <a:r>
              <a:rPr lang="tr-TR">
                <a:cs typeface="Calibri"/>
              </a:rPr>
              <a:t>Yapısal isimler için ad alanları iki düğümle isimlendirilir.</a:t>
            </a:r>
          </a:p>
          <a:p>
            <a:pPr lvl="0">
              <a:lnSpc>
                <a:spcPct val="90000"/>
              </a:lnSpc>
            </a:pPr>
            <a:r>
              <a:rPr lang="tr-TR"/>
              <a:t>Bir yaprak düğüm, adlandırılmış bir varlığı temsil eder ve şu özelliğe sahiptir: herhangi bir çıkan kenara sahip olmaması.</a:t>
            </a:r>
          </a:p>
          <a:p>
            <a:pPr lvl="0">
              <a:lnSpc>
                <a:spcPct val="90000"/>
              </a:lnSpc>
            </a:pPr>
            <a:r>
              <a:rPr lang="tr-TR">
                <a:cs typeface="Calibri"/>
              </a:rPr>
              <a:t> Yaprak düğüm varlığın durumunu depolayabilir, buna örnek olarak </a:t>
            </a:r>
            <a:r>
              <a:rPr lang="tr-TR"/>
              <a:t>dosya </a:t>
            </a:r>
            <a:r>
              <a:rPr lang="tr-TR">
                <a:cs typeface="Calibri"/>
              </a:rPr>
              <a:t>sistemlerinde hangi yaprak düğümün dosyayı depoladığı. </a:t>
            </a:r>
          </a:p>
          <a:p>
            <a:pPr lvl="0">
              <a:lnSpc>
                <a:spcPct val="90000"/>
              </a:lnSpc>
            </a:pPr>
            <a:r>
              <a:rPr lang="tr-TR">
                <a:cs typeface="Calibri"/>
              </a:rPr>
              <a:t>Dizin düğüm(directory node) isimlendirilmiş birden çok çıkışa sahiptir. </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name="Slide68">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pic>
        <p:nvPicPr>
          <p:cNvPr id="3" name="Resim 4">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649214" y="566735"/>
            <a:ext cx="6888303" cy="2989265"/>
          </a:xfrm>
        </p:spPr>
      </p:pic>
      <p:sp>
        <p:nvSpPr>
          <p:cNvPr id="4" name="Metin kutusu 4"/>
          <p:cNvSpPr txBox="1"/>
          <p:nvPr/>
        </p:nvSpPr>
        <p:spPr>
          <a:xfrm>
            <a:off x="695721" y="4757568"/>
            <a:ext cx="8521613" cy="534283"/>
          </a:xfrm>
          <a:prstGeom prst="rect">
            <a:avLst/>
          </a:prstGeom>
          <a:noFill/>
          <a:ln cap="rnd">
            <a:noFill/>
          </a:ln>
        </p:spPr>
        <p:txBody>
          <a:bodyPr vert="horz" wrap="square" lIns="75602" tIns="37801" rIns="75602" bIns="378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488" b="0" i="0" u="none" strike="noStrike" kern="1200" cap="none" spc="0" baseline="0">
                <a:solidFill>
                  <a:srgbClr val="FFFFFF"/>
                </a:solidFill>
                <a:uFillTx/>
                <a:latin typeface="Century Gothic"/>
                <a:cs typeface="Calibri"/>
              </a:rPr>
              <a:t>Yukarıdaki graftaki her bir düğüm ayrık sistemlerde ayrı bir varlık olarak kabul edilir ve hepsi bağdaştırılmış bir tanımlayıcıya sahiptir.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name="Slide69">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pPr lvl="0"/>
            <a:r>
              <a:rPr lang="tr-TR"/>
              <a:t>Name Spaces </a:t>
            </a:r>
          </a:p>
          <a:p>
            <a:pPr lvl="0"/>
            <a:endParaRPr lang="tr-TR">
              <a:cs typeface="Calibri Light"/>
            </a:endParaRPr>
          </a:p>
        </p:txBody>
      </p:sp>
      <p:sp>
        <p:nvSpPr>
          <p:cNvPr id="3" name="İçerik Yer Tutucusu 2"/>
          <p:cNvSpPr txBox="1">
            <a:spLocks noGrp="1"/>
          </p:cNvSpPr>
          <p:nvPr>
            <p:ph idx="1"/>
          </p:nvPr>
        </p:nvSpPr>
        <p:spPr/>
        <p:txBody>
          <a:bodyPr lIns="75602" tIns="37801" rIns="75602" bIns="37801" anchor="t"/>
          <a:lstStyle/>
          <a:p>
            <a:pPr lvl="0"/>
            <a:r>
              <a:rPr lang="tr-TR">
                <a:cs typeface="Calibri"/>
              </a:rPr>
              <a:t>Yandaki grafta n0 olarak adlandırılmış bir düğüm bulunmaktadır ve bu düğüm sadece çıkışa sahip olup herhangi bir girişi yoktur. Bu düğüm root (kök) düğümü olarak adlandırılır.</a:t>
            </a:r>
          </a:p>
          <a:p>
            <a:pPr lvl="0"/>
            <a:r>
              <a:rPr lang="tr-TR">
                <a:cs typeface="Calibri"/>
              </a:rPr>
              <a:t>İsim graflarının birden fazla kök düğüme sahip olabilmesi mümkündür ancak basitlik için birçok isim grafı sadece bir tek kök düğümüne sahiptir.</a:t>
            </a:r>
          </a:p>
          <a:p>
            <a:pPr lvl="0"/>
            <a:r>
              <a:rPr lang="tr-TR"/>
              <a:t>İsim graflarında her yol kenarlara karşılık gelen etiket dizisi ile ifade edilebilir. Örnek olarak,</a:t>
            </a:r>
            <a:endParaRPr lang="tr-TR">
              <a:cs typeface="Calibri"/>
            </a:endParaRPr>
          </a:p>
        </p:txBody>
      </p:sp>
      <p:pic>
        <p:nvPicPr>
          <p:cNvPr id="4" name="Resim 4">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834801" y="4579635"/>
            <a:ext cx="3910267" cy="425570"/>
          </a:xfrm>
          <a:prstGeom prst="rect">
            <a:avLst/>
          </a:prstGeom>
          <a:noFill/>
          <a:ln cap="rnd">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name="Slide70">
    <p:spTree>
      <p:nvGrpSpPr>
        <p:cNvPr id="1" name=""/>
        <p:cNvGrpSpPr/>
        <p:nvPr/>
      </p:nvGrpSpPr>
      <p:grpSpPr>
        <a:xfrm>
          <a:off x="0" y="0"/>
          <a:ext cx="0" cy="0"/>
          <a:chOff x="0" y="0"/>
          <a:chExt cx="0" cy="0"/>
        </a:xfrm>
      </p:grpSpPr>
      <p:pic>
        <p:nvPicPr>
          <p:cNvPr id="2" name="Resim 4" descr="metin içeren bir resim&#10;&#10;Açıklama otomatik olarak oluşturuldu">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346274" y="332786"/>
            <a:ext cx="3315577" cy="401650"/>
          </a:xfrm>
        </p:spPr>
      </p:pic>
      <p:sp>
        <p:nvSpPr>
          <p:cNvPr id="3" name="Metin kutusu 4"/>
          <p:cNvSpPr txBox="1"/>
          <p:nvPr/>
        </p:nvSpPr>
        <p:spPr>
          <a:xfrm>
            <a:off x="420916" y="1795040"/>
            <a:ext cx="9158356" cy="3334414"/>
          </a:xfrm>
          <a:prstGeom prst="rect">
            <a:avLst/>
          </a:prstGeom>
          <a:noFill/>
          <a:ln cap="rnd">
            <a:noFill/>
          </a:ln>
        </p:spPr>
        <p:txBody>
          <a:bodyPr vert="horz" wrap="square" lIns="75602" tIns="37801" rIns="75602" bIns="378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654" b="0" i="0" u="none" strike="noStrike" kern="1200" cap="none" spc="0" baseline="0">
                <a:solidFill>
                  <a:srgbClr val="FFFFFF"/>
                </a:solidFill>
                <a:uFillTx/>
                <a:latin typeface="Century Gothic"/>
                <a:cs typeface="Calibri"/>
              </a:rPr>
              <a:t>Yukarıdaki N , yoldaki ilk düğümü ifade eder. Böyle bir düğüme yol ismi(path name) denir. Eğer bir</a:t>
            </a:r>
            <a:r>
              <a:rPr lang="tr-TR" sz="1654" b="0" i="0" u="none" strike="noStrike" kern="1200" cap="none" spc="0" baseline="0">
                <a:solidFill>
                  <a:srgbClr val="FFFFFF"/>
                </a:solidFill>
                <a:uFillTx/>
                <a:latin typeface="Century Gothic"/>
                <a:ea typeface="Century Gothic"/>
                <a:cs typeface="Century Gothic"/>
              </a:rPr>
              <a:t> yol adındaki(path name) ilk düğüm, adlandırma grafiğinin kökü ise, buna "mutlak yol"(absolute path) adı verilir aksi takdirde, buna göreli yol(relative path) adı denir.  İsimlerin her zaman bir isim uzayında organize edildiğini anlamak önemlidir.  Sonuç olarak, bir ad her zaman yalnızca bir dizin düğümüne göre tanımlanır. </a:t>
            </a:r>
            <a:endParaRPr lang="tr-TR" sz="1654" b="0" i="0" u="none" strike="noStrike" kern="1200" cap="none" spc="0" baseline="0">
              <a:solidFill>
                <a:srgbClr val="FFFFFF"/>
              </a:solidFill>
              <a:uFillTx/>
              <a:latin typeface="Century Gothic"/>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654" b="0" i="0" u="none" strike="noStrike" kern="1200" cap="none" spc="0" baseline="0">
              <a:solidFill>
                <a:srgbClr val="FFFFFF"/>
              </a:solidFill>
              <a:uFillTx/>
              <a:latin typeface="Century Gothic"/>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54" b="0" i="0" u="none" strike="noStrike" kern="1200" cap="none" spc="0" baseline="0">
                <a:solidFill>
                  <a:srgbClr val="FFFFFF"/>
                </a:solidFill>
                <a:uFillTx/>
                <a:latin typeface="Century Gothic"/>
              </a:rPr>
              <a:t/>
            </a:r>
            <a:br>
              <a:rPr lang="en-US" sz="1654" b="0" i="0" u="none" strike="noStrike" kern="1200" cap="none" spc="0" baseline="0">
                <a:solidFill>
                  <a:srgbClr val="FFFFFF"/>
                </a:solidFill>
                <a:uFillTx/>
                <a:latin typeface="Century Gothic"/>
              </a:rPr>
            </a:br>
            <a:r>
              <a:rPr lang="tr-TR" sz="1654" b="0" i="0" u="none" strike="noStrike" kern="1200" cap="none" spc="0" baseline="0">
                <a:solidFill>
                  <a:srgbClr val="FFFFFF"/>
                </a:solidFill>
                <a:uFillTx/>
                <a:latin typeface="Century Gothic"/>
                <a:ea typeface="Century Gothic"/>
                <a:cs typeface="Century Gothic"/>
              </a:rPr>
              <a:t>Bir isim grafının açıklaması birçok dosya sisteminde uygulanan yapı ile çok yakındır. Ancak, bir yol adını temsil etmek için kenar etiketlerinin sırasını yazmak yerine, dosya sistemlerinde yol adları genellikle etiketlerin özel bir ayırıcı karakterle ayrıldığı tek dize, eğik çizgi gibi işaretler olarak temsil edilir.</a:t>
            </a:r>
            <a:endParaRPr lang="tr-TR" sz="1654" b="0" i="0" u="none" strike="noStrike" kern="1200" cap="none" spc="0" baseline="0">
              <a:solidFill>
                <a:srgbClr val="FFFFFF"/>
              </a:solidFill>
              <a:uFillTx/>
              <a:latin typeface="Calibri"/>
              <a:ea typeface="Century Gothic"/>
              <a:cs typeface="Century Gothic"/>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88" b="0" i="0" u="none" strike="noStrike" kern="1200" cap="none" spc="0" baseline="0">
              <a:solidFill>
                <a:srgbClr val="FFFFFF"/>
              </a:solidFill>
              <a:uFillTx/>
              <a:latin typeface="Century Gothic"/>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88" b="0" i="0" u="none" strike="noStrike" kern="1200" cap="none" spc="0" baseline="0">
              <a:solidFill>
                <a:srgbClr val="FFFFFF"/>
              </a:solidFill>
              <a:uFillTx/>
              <a:latin typeface="Century Gothic"/>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name="Slide71">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pPr lvl="0"/>
            <a:r>
              <a:rPr lang="tr-TR"/>
              <a:t>STRUCTURED NAMING</a:t>
            </a:r>
          </a:p>
        </p:txBody>
      </p:sp>
      <p:sp>
        <p:nvSpPr>
          <p:cNvPr id="3" name="İçerik Yer Tutucusu 2"/>
          <p:cNvSpPr txBox="1">
            <a:spLocks noGrp="1"/>
          </p:cNvSpPr>
          <p:nvPr>
            <p:ph idx="1"/>
          </p:nvPr>
        </p:nvSpPr>
        <p:spPr/>
        <p:txBody>
          <a:bodyPr lIns="75602" tIns="37801" rIns="75602" bIns="37801" anchor="t"/>
          <a:lstStyle/>
          <a:p>
            <a:pPr lvl="0"/>
            <a:r>
              <a:rPr lang="tr-TR"/>
              <a:t>Bir ad alanını düzenlemenin birçok farklı yolu vardır. </a:t>
            </a:r>
          </a:p>
          <a:p>
            <a:pPr lvl="0"/>
            <a:r>
              <a:rPr lang="tr-TR"/>
              <a:t>Bahsettiğimiz gibi,çoğu ad alanı yalnızca tek bir kök düğüme sahiptir. </a:t>
            </a:r>
          </a:p>
          <a:p>
            <a:pPr lvl="0"/>
            <a:r>
              <a:rPr lang="tr-TR"/>
              <a:t>Çoğu durumda, bir ad alanı ayrıca adlandırma grafiğinin bir ağaç olarak düzenlenmesi anlamında  hiyerarşiktir.</a:t>
            </a:r>
          </a:p>
          <a:p>
            <a:pPr lvl="0"/>
            <a:r>
              <a:rPr lang="tr-TR"/>
              <a:t>Bu, kök dışındaki her düğümün tam olarak bir gelen kenarı olduğu anlamına gelir. </a:t>
            </a:r>
          </a:p>
          <a:p>
            <a:pPr lvl="0"/>
            <a:r>
              <a:rPr lang="tr-TR"/>
              <a:t>Her düğüm aynı zamanda tam olarak bir ilişkili (mutlak) yol adına sahiptir.</a:t>
            </a:r>
            <a:endParaRPr lang="tr-TR">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name="Slide72">
    <p:spTree>
      <p:nvGrpSpPr>
        <p:cNvPr id="1" name=""/>
        <p:cNvGrpSpPr/>
        <p:nvPr/>
      </p:nvGrpSpPr>
      <p:grpSpPr>
        <a:xfrm>
          <a:off x="0" y="0"/>
          <a:ext cx="0" cy="0"/>
          <a:chOff x="0" y="0"/>
          <a:chExt cx="0" cy="0"/>
        </a:xfrm>
      </p:grpSpPr>
      <p:sp>
        <p:nvSpPr>
          <p:cNvPr id="2" name="Başlık 1"/>
          <p:cNvSpPr txBox="1">
            <a:spLocks noGrp="1"/>
          </p:cNvSpPr>
          <p:nvPr>
            <p:ph type="title"/>
          </p:nvPr>
        </p:nvSpPr>
        <p:spPr/>
        <p:txBody>
          <a:bodyPr/>
          <a:lstStyle/>
          <a:p>
            <a:endParaRPr lang="tr-TR"/>
          </a:p>
        </p:txBody>
      </p:sp>
      <p:sp>
        <p:nvSpPr>
          <p:cNvPr id="3" name="İçerik Yer Tutucusu 2"/>
          <p:cNvSpPr txBox="1">
            <a:spLocks noGrp="1"/>
          </p:cNvSpPr>
          <p:nvPr>
            <p:ph idx="1"/>
          </p:nvPr>
        </p:nvSpPr>
        <p:spPr/>
        <p:txBody>
          <a:bodyPr lIns="75602" tIns="37801" rIns="75602" bIns="37801" anchor="t"/>
          <a:lstStyle/>
          <a:p>
            <a:pPr lvl="0"/>
            <a:r>
              <a:rPr lang="tr-TR"/>
              <a:t>Yanda gösterilen adlandırma grafiği, yönlendirilmiş "acyclic"(asiklik) grafiğin bir örneğidir.</a:t>
            </a:r>
          </a:p>
          <a:p>
            <a:pPr lvl="0"/>
            <a:r>
              <a:rPr lang="tr-TR"/>
              <a:t>Böyle bir organizasyonda, bir düğümün birden fazla gelen kenarı olabilir, ancak grafiğin bir döngüye sahip olmasına izin verilmez.</a:t>
            </a:r>
            <a:endParaRPr lang="tr-TR">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name="Slide73">
    <p:spTree>
      <p:nvGrpSpPr>
        <p:cNvPr id="1" name=""/>
        <p:cNvGrpSpPr/>
        <p:nvPr/>
      </p:nvGrpSpPr>
      <p:grpSpPr>
        <a:xfrm>
          <a:off x="0" y="0"/>
          <a:ext cx="0" cy="0"/>
          <a:chOff x="0" y="0"/>
          <a:chExt cx="0" cy="0"/>
        </a:xfrm>
      </p:grpSpPr>
      <p:sp>
        <p:nvSpPr>
          <p:cNvPr id="2" name="İçerik Yer Tutucusu 2"/>
          <p:cNvSpPr txBox="1">
            <a:spLocks noGrp="1"/>
          </p:cNvSpPr>
          <p:nvPr>
            <p:ph idx="1"/>
          </p:nvPr>
        </p:nvSpPr>
        <p:spPr>
          <a:xfrm>
            <a:off x="693042" y="108740"/>
            <a:ext cx="8694535" cy="5394063"/>
          </a:xfrm>
        </p:spPr>
        <p:txBody>
          <a:bodyPr lIns="75602" tIns="37801" rIns="75602" bIns="37801" anchor="t"/>
          <a:lstStyle/>
          <a:p>
            <a:pPr lvl="0"/>
            <a:r>
              <a:rPr lang="tr-TR">
                <a:cs typeface="Calibri"/>
              </a:rPr>
              <a:t>Konuyu daha iyi anlamak için, dosyaların geleneksel UNIX dosya sisteminde isimlendirildiğini farz edelim. </a:t>
            </a:r>
            <a:endParaRPr lang="tr-TR"/>
          </a:p>
          <a:p>
            <a:pPr lvl="0"/>
            <a:r>
              <a:rPr lang="tr-TR">
                <a:cs typeface="Calibri"/>
              </a:rPr>
              <a:t>UNIX için olan isimlendirme grafında, dizin düğümü dosya dizinini gösterir buna karşılık olarak yaprak düğüm dosyanın kendisini temsil eder.</a:t>
            </a:r>
          </a:p>
          <a:p>
            <a:pPr lvl="0"/>
            <a:r>
              <a:rPr lang="tr-TR">
                <a:cs typeface="Calibri"/>
              </a:rPr>
              <a:t>Sadece bir tane kök dizini vardır o da isimlendirme grafında kök nodu olarak gösterilir.</a:t>
            </a:r>
          </a:p>
          <a:p>
            <a:pPr lvl="0"/>
            <a:r>
              <a:rPr lang="tr-TR">
                <a:cs typeface="Calibri"/>
              </a:rPr>
              <a:t>İsimlendirme grafiğinin uygulanması dosya sisteminin uygulanmasının ayrılmaz bir parçasıdır.</a:t>
            </a:r>
            <a:endParaRPr lang="tr-TR"/>
          </a:p>
          <a:p>
            <a:pPr lvl="0"/>
            <a:r>
              <a:rPr lang="tr-TR"/>
              <a:t>Bu uygulama, genellikle bir önyükleme bloğu, bir süper blok, bir dizi dizin düğümüne bölünmüş bir mantıksal diskten, bitişik bir dizi bloktan (inodes) ve dosya veri bloklarından oluşur.</a:t>
            </a:r>
            <a:endParaRPr lang="tr-TR">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name="Slide74">
    <p:spTree>
      <p:nvGrpSpPr>
        <p:cNvPr id="1" name=""/>
        <p:cNvGrpSpPr/>
        <p:nvPr/>
      </p:nvGrpSpPr>
      <p:grpSpPr>
        <a:xfrm>
          <a:off x="0" y="0"/>
          <a:ext cx="0" cy="0"/>
          <a:chOff x="0" y="0"/>
          <a:chExt cx="0" cy="0"/>
        </a:xfrm>
      </p:grpSpPr>
      <p:pic>
        <p:nvPicPr>
          <p:cNvPr id="2" name="Resim 4">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760924" y="193285"/>
            <a:ext cx="7089535" cy="2577044"/>
          </a:xfrm>
        </p:spPr>
      </p:pic>
      <p:sp>
        <p:nvSpPr>
          <p:cNvPr id="3" name="Metin kutusu 4"/>
          <p:cNvSpPr txBox="1"/>
          <p:nvPr/>
        </p:nvSpPr>
        <p:spPr>
          <a:xfrm>
            <a:off x="280163" y="3088632"/>
            <a:ext cx="9600724" cy="1908124"/>
          </a:xfrm>
          <a:prstGeom prst="rect">
            <a:avLst/>
          </a:prstGeom>
          <a:noFill/>
          <a:ln cap="rnd">
            <a:noFill/>
          </a:ln>
        </p:spPr>
        <p:txBody>
          <a:bodyPr vert="horz" wrap="square" lIns="75602" tIns="37801" rIns="75602" bIns="378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488" b="0" i="0" u="none" strike="noStrike" kern="1200" cap="none" spc="0" baseline="0">
                <a:solidFill>
                  <a:srgbClr val="FFFFFF"/>
                </a:solidFill>
                <a:uFillTx/>
                <a:latin typeface="Century Gothic"/>
                <a:ea typeface="Century Gothic"/>
                <a:cs typeface="Century Gothic"/>
              </a:rPr>
              <a:t>Önyükleme bloğu, sistem başlatıldığında otomatik olarak ana belleğe yüklenen özel bir veri ve talimat bloğudur. Önyükleme bloğu işletim sistemini ana belleğe yüklemek için kullanılır.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88" b="0" i="0" u="none" strike="noStrike" kern="1200" cap="none" spc="0" baseline="0">
              <a:solidFill>
                <a:srgbClr val="FFFFFF"/>
              </a:solidFill>
              <a:uFillTx/>
              <a:latin typeface="Century Gothic"/>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488" b="0" i="0" u="none" strike="noStrike" kern="1200" cap="none" spc="0" baseline="0">
                <a:solidFill>
                  <a:srgbClr val="FFFFFF"/>
                </a:solidFill>
                <a:uFillTx/>
                <a:latin typeface="Century Gothic"/>
                <a:ea typeface="Century Gothic"/>
                <a:cs typeface="Century Gothic"/>
              </a:rPr>
              <a:t>Süper blok, tüm dosya sistemi hakkında bilgi içerir örneğin büyüklüğü, diskte hangi blokların henüz tahsis edilmediği, hangi düğümlerin henüz kullanılmadığı bilgileri gibi.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88" b="0" i="0" u="none" strike="noStrike" kern="1200" cap="none" spc="0" baseline="0">
                <a:solidFill>
                  <a:srgbClr val="FFFFFF"/>
                </a:solidFill>
                <a:uFillTx/>
                <a:latin typeface="Century Gothic"/>
              </a:rPr>
              <a:t/>
            </a:r>
            <a:br>
              <a:rPr lang="en-US" sz="1488" b="0" i="0" u="none" strike="noStrike" kern="1200" cap="none" spc="0" baseline="0">
                <a:solidFill>
                  <a:srgbClr val="FFFFFF"/>
                </a:solidFill>
                <a:uFillTx/>
                <a:latin typeface="Century Gothic"/>
              </a:rPr>
            </a:br>
            <a:r>
              <a:rPr lang="tr-TR" sz="1488" b="0" i="0" u="none" strike="noStrike" kern="1200" cap="none" spc="0" baseline="0">
                <a:solidFill>
                  <a:srgbClr val="FFFFFF"/>
                </a:solidFill>
                <a:uFillTx/>
                <a:latin typeface="Century Gothic"/>
                <a:ea typeface="Century Gothic"/>
                <a:cs typeface="Century Gothic"/>
              </a:rPr>
              <a:t>Düğümler, sıfırdan başlayarak bir dizin numarasıyla anılır. Sıfır kök dizini temsil eden düğüm için ayrılmıştır.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88" b="0" i="0" u="none" strike="noStrike" kern="1200" cap="none" spc="0" baseline="0">
              <a:solidFill>
                <a:srgbClr val="FFFFFF"/>
              </a:solidFill>
              <a:uFillTx/>
              <a:latin typeface="Century Gothic"/>
              <a:ea typeface="Century Gothic"/>
              <a:cs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name="Slide75">
    <p:spTree>
      <p:nvGrpSpPr>
        <p:cNvPr id="1" name=""/>
        <p:cNvGrpSpPr/>
        <p:nvPr/>
      </p:nvGrpSpPr>
      <p:grpSpPr>
        <a:xfrm>
          <a:off x="0" y="0"/>
          <a:ext cx="0" cy="0"/>
          <a:chOff x="0" y="0"/>
          <a:chExt cx="0" cy="0"/>
        </a:xfrm>
      </p:grpSpPr>
      <p:sp>
        <p:nvSpPr>
          <p:cNvPr id="2" name="İçerik Yer Tutucusu 2"/>
          <p:cNvSpPr txBox="1">
            <a:spLocks noGrp="1"/>
          </p:cNvSpPr>
          <p:nvPr>
            <p:ph idx="1"/>
          </p:nvPr>
        </p:nvSpPr>
        <p:spPr>
          <a:xfrm>
            <a:off x="693042" y="504191"/>
            <a:ext cx="8694535" cy="4944992"/>
          </a:xfrm>
        </p:spPr>
        <p:txBody>
          <a:bodyPr lIns="75602" tIns="37801" rIns="75602" bIns="37801" anchor="t"/>
          <a:lstStyle/>
          <a:p>
            <a:pPr lvl="0"/>
            <a:r>
              <a:rPr lang="tr-TR"/>
              <a:t>Her inode, ilişkili dosyanın verilerinin diskte nerede olabileceği hakkında bilgi içerir.</a:t>
            </a:r>
          </a:p>
          <a:p>
            <a:pPr lvl="0"/>
            <a:r>
              <a:rPr lang="tr-TR">
                <a:cs typeface="Calibri"/>
              </a:rPr>
              <a:t>Inode ekstra olarak sahibinin, oluşturulma tarihinin, son değişiklik yapıldığı zamanın gibi bilgileri içerir.</a:t>
            </a:r>
          </a:p>
          <a:p>
            <a:pPr lvl="0"/>
            <a:r>
              <a:rPr lang="tr-TR"/>
              <a:t>Sonuç olarak, inode'a index numarası verildiğinde, ilişkili dosyasına erişmek mümkündür.</a:t>
            </a:r>
          </a:p>
          <a:p>
            <a:pPr lvl="0"/>
            <a:r>
              <a:rPr lang="tr-TR"/>
              <a:t>Ek olarak her dizin de bir dosya olarak uygulanır.</a:t>
            </a:r>
          </a:p>
          <a:p>
            <a:pPr marL="0" lvl="0" indent="0"/>
            <a:r>
              <a:rPr lang="tr-TR"/>
              <a:t> Bu, dosya adları ve düğümlerin dizin numaraları arasında bir eşleme       içeren kök dizin için de geçerlidir.</a:t>
            </a:r>
            <a:endParaRPr lang="tr-TR">
              <a:cs typeface="Calibri"/>
            </a:endParaRPr>
          </a:p>
          <a:p>
            <a:pPr lvl="0"/>
            <a:r>
              <a:rPr lang="tr-TR"/>
              <a:t>Böylece bir düğümün indeks numarasının bir düğüm tanımlayıcısına karşılık geldiği görülür.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Metin Yer Tutucusu 1"/>
          <p:cNvSpPr txBox="1">
            <a:spLocks noGrp="1"/>
          </p:cNvSpPr>
          <p:nvPr>
            <p:ph type="body" idx="4294967295"/>
          </p:nvPr>
        </p:nvSpPr>
        <p:spPr>
          <a:xfrm>
            <a:off x="0" y="1052510"/>
            <a:ext cx="9070976" cy="3289297"/>
          </a:xfrm>
        </p:spPr>
        <p:txBody>
          <a:bodyPr/>
          <a:lstStyle/>
          <a:p>
            <a:pPr lvl="0">
              <a:lnSpc>
                <a:spcPct val="80000"/>
              </a:lnSpc>
              <a:spcBef>
                <a:spcPts val="600"/>
              </a:spcBef>
            </a:pPr>
            <a:r>
              <a:rPr lang="tr-TR" sz="2700"/>
              <a:t>İkinci olarak adlar, varlıkları mevcut konumlarından bağımsız bir şekilde konumlandırmak için kullanılır. İnsan dostu adlar için adlandırma sistemleri, bu tür izleme varlıklarını desteklemek için özellikle uygun değildir. Çoğu isim, varlığın konumuna dair ipucu vermez. İsimlerin konumdan bağımsız tanımlayıcılar olduğu mobil telefon için kullanılanlar ve dağıtılmış hash tabloları için olanlar gibi alternatif organizasyonlara ihtiyaç vardır.</a:t>
            </a:r>
          </a:p>
          <a:p>
            <a:pPr lvl="0">
              <a:lnSpc>
                <a:spcPct val="80000"/>
              </a:lnSpc>
              <a:spcBef>
                <a:spcPts val="600"/>
              </a:spcBef>
            </a:pPr>
            <a:endParaRPr lang="tr-TR" sz="27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Metin Yer Tutucusu 1"/>
          <p:cNvSpPr txBox="1">
            <a:spLocks noGrp="1"/>
          </p:cNvSpPr>
          <p:nvPr>
            <p:ph type="body" idx="4294967295"/>
          </p:nvPr>
        </p:nvSpPr>
        <p:spPr>
          <a:xfrm>
            <a:off x="0" y="1327151"/>
            <a:ext cx="9072567" cy="3287716"/>
          </a:xfrm>
        </p:spPr>
        <p:txBody>
          <a:bodyPr/>
          <a:lstStyle/>
          <a:p>
            <a:pPr lvl="0"/>
            <a:r>
              <a:rPr lang="tr-TR"/>
              <a:t>Son olarak, insanlar genellikle varlıkları çeşitli özellikler aracılığıyla tanımlamayı tercih ederler ve bu da bir tanımlamayı, bu açıklamaya bağlı kalan bir varlığa ait nitelikler aracılığıyla çözmemiz gereken bir duruma yol açar.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Başlık 1"/>
          <p:cNvSpPr txBox="1">
            <a:spLocks noGrp="1"/>
          </p:cNvSpPr>
          <p:nvPr>
            <p:ph type="title" idx="4294967295"/>
          </p:nvPr>
        </p:nvSpPr>
        <p:spPr>
          <a:xfrm>
            <a:off x="0" y="1989140"/>
            <a:ext cx="9070976" cy="1250954"/>
          </a:xfrm>
        </p:spPr>
        <p:txBody>
          <a:bodyPr/>
          <a:lstStyle/>
          <a:p>
            <a:pPr lvl="0"/>
            <a:r>
              <a:rPr lang="tr-TR"/>
              <a:t>5.1 İSİMLER, TANIMLAYICILAR VE ADRESLER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Metin Yer Tutucusu 1"/>
          <p:cNvSpPr txBox="1">
            <a:spLocks noGrp="1"/>
          </p:cNvSpPr>
          <p:nvPr>
            <p:ph type="body" idx="4294967295"/>
          </p:nvPr>
        </p:nvSpPr>
        <p:spPr>
          <a:xfrm>
            <a:off x="0" y="958848"/>
            <a:ext cx="9070976" cy="3289297"/>
          </a:xfrm>
        </p:spPr>
        <p:txBody>
          <a:bodyPr/>
          <a:lstStyle/>
          <a:p>
            <a:pPr lvl="0">
              <a:lnSpc>
                <a:spcPct val="70000"/>
              </a:lnSpc>
              <a:spcBef>
                <a:spcPts val="700"/>
              </a:spcBef>
            </a:pPr>
            <a:r>
              <a:rPr lang="tr-TR" sz="3000"/>
              <a:t>Dağıtılmış bir sistemdeki ad, bir varlığa atıfta bulunmak için kullanılan bir bit veya karakter dizisidir. Dağıtılmış bir sistemdeki bir varlık hemen hemen her şey olabilir. Tipik örnekler, ana bilgisayarlar, yazıcılar, diskler ve dosyalar gibi kaynakları içerir. Varlıklara diğer örnekler ise süreçler, kullanıcılar, posta kutuları, haber grupları, Web sayfaları, grafik pencereler, mesajlar, ağ bağlantıları vb. olarak söylenebilir.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ili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193</TotalTime>
  <Words>2662</Words>
  <Application>Microsoft Office PowerPoint</Application>
  <PresentationFormat>Geniş ekran</PresentationFormat>
  <Paragraphs>154</Paragraphs>
  <Slides>59</Slides>
  <Notes>10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59</vt:i4>
      </vt:variant>
    </vt:vector>
  </HeadingPairs>
  <TitlesOfParts>
    <vt:vector size="70" baseType="lpstr">
      <vt:lpstr>Microsoft YaHei</vt:lpstr>
      <vt:lpstr>Arial</vt:lpstr>
      <vt:lpstr>Calibri</vt:lpstr>
      <vt:lpstr>Calibri Light</vt:lpstr>
      <vt:lpstr>Century Gothic</vt:lpstr>
      <vt:lpstr>Liberation Sans</vt:lpstr>
      <vt:lpstr>Liberation Serif</vt:lpstr>
      <vt:lpstr>Segoe UI</vt:lpstr>
      <vt:lpstr>Tahoma</vt:lpstr>
      <vt:lpstr>Wingdings 3</vt:lpstr>
      <vt:lpstr>Dilim</vt:lpstr>
      <vt:lpstr>5. ADLANDIRMA (NAMING)</vt:lpstr>
      <vt:lpstr>PowerPoint Sunusu</vt:lpstr>
      <vt:lpstr>PowerPoint Sunusu</vt:lpstr>
      <vt:lpstr>PowerPoint Sunusu</vt:lpstr>
      <vt:lpstr>PowerPoint Sunusu</vt:lpstr>
      <vt:lpstr>PowerPoint Sunusu</vt:lpstr>
      <vt:lpstr>PowerPoint Sunusu</vt:lpstr>
      <vt:lpstr>5.1 İSİMLER, TANIMLAYICILAR VE ADRESLER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5.2 DÜZ ADLANDIRMA</vt:lpstr>
      <vt:lpstr>PowerPoint Sunusu</vt:lpstr>
      <vt:lpstr>PowerPoint Sunusu</vt:lpstr>
      <vt:lpstr>5.2.1 Simple Solutions:</vt:lpstr>
      <vt:lpstr>PowerPoint Sunusu</vt:lpstr>
      <vt:lpstr>Broadcasting ve Multicasting</vt:lpstr>
      <vt:lpstr>PowerPoint Sunusu</vt:lpstr>
      <vt:lpstr>PowerPoint Sunusu</vt:lpstr>
      <vt:lpstr>PowerPoint Sunusu</vt:lpstr>
      <vt:lpstr>PowerPoint Sunusu</vt:lpstr>
      <vt:lpstr>PowerPoint Sunusu</vt:lpstr>
      <vt:lpstr>Forwarding Pointers</vt:lpstr>
      <vt:lpstr>PowerPoint Sunusu</vt:lpstr>
      <vt:lpstr>PowerPoint Sunusu</vt:lpstr>
      <vt:lpstr>PowerPoint Sunusu</vt:lpstr>
      <vt:lpstr>PowerPoint Sunusu</vt:lpstr>
      <vt:lpstr>Home-based yaklaşımlar</vt:lpstr>
      <vt:lpstr>Home-based yaklaşımlar</vt:lpstr>
      <vt:lpstr>Distributed Hash Tables (DHT)</vt:lpstr>
      <vt:lpstr>Distributed Hash Tables (DHT)</vt:lpstr>
      <vt:lpstr>HLS (Hierarchical Location System)</vt:lpstr>
      <vt:lpstr>HLS – Tree organization</vt:lpstr>
      <vt:lpstr>HLS – arama ve ekleme</vt:lpstr>
      <vt:lpstr>STRUCTURED NAMING</vt:lpstr>
      <vt:lpstr>Structured Naming</vt:lpstr>
      <vt:lpstr>Name Spaces </vt:lpstr>
      <vt:lpstr>PowerPoint Sunusu</vt:lpstr>
      <vt:lpstr>Name Spaces  </vt:lpstr>
      <vt:lpstr>PowerPoint Sunusu</vt:lpstr>
      <vt:lpstr>STRUCTURED NAMING</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ADLANDIRMA (NAMING)</dc:title>
  <dc:creator>kou</dc:creator>
  <cp:lastModifiedBy>kou</cp:lastModifiedBy>
  <cp:revision>10</cp:revision>
  <dcterms:created xsi:type="dcterms:W3CDTF">2021-10-25T23:15:12Z</dcterms:created>
  <dcterms:modified xsi:type="dcterms:W3CDTF">2021-10-26T12:42:04Z</dcterms:modified>
</cp:coreProperties>
</file>