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4"/>
  </p:sldMasterIdLst>
  <p:notesMasterIdLst>
    <p:notesMasterId r:id="rId62"/>
  </p:notesMasterIdLst>
  <p:handoutMasterIdLst>
    <p:handoutMasterId r:id="rId63"/>
  </p:handoutMasterIdLst>
  <p:sldIdLst>
    <p:sldId id="362" r:id="rId5"/>
    <p:sldId id="259" r:id="rId6"/>
    <p:sldId id="260" r:id="rId7"/>
    <p:sldId id="261" r:id="rId8"/>
    <p:sldId id="262" r:id="rId9"/>
    <p:sldId id="354" r:id="rId10"/>
    <p:sldId id="355" r:id="rId11"/>
    <p:sldId id="326" r:id="rId12"/>
    <p:sldId id="334" r:id="rId13"/>
    <p:sldId id="331" r:id="rId14"/>
    <p:sldId id="332" r:id="rId15"/>
    <p:sldId id="283" r:id="rId16"/>
    <p:sldId id="356" r:id="rId17"/>
    <p:sldId id="357" r:id="rId18"/>
    <p:sldId id="358" r:id="rId19"/>
    <p:sldId id="359" r:id="rId20"/>
    <p:sldId id="284" r:id="rId21"/>
    <p:sldId id="285" r:id="rId22"/>
    <p:sldId id="313" r:id="rId23"/>
    <p:sldId id="360" r:id="rId24"/>
    <p:sldId id="320" r:id="rId25"/>
    <p:sldId id="339" r:id="rId26"/>
    <p:sldId id="289" r:id="rId27"/>
    <p:sldId id="316" r:id="rId28"/>
    <p:sldId id="321" r:id="rId29"/>
    <p:sldId id="292" r:id="rId30"/>
    <p:sldId id="340" r:id="rId31"/>
    <p:sldId id="317" r:id="rId32"/>
    <p:sldId id="322" r:id="rId33"/>
    <p:sldId id="318" r:id="rId34"/>
    <p:sldId id="342" r:id="rId35"/>
    <p:sldId id="296" r:id="rId36"/>
    <p:sldId id="298" r:id="rId37"/>
    <p:sldId id="297" r:id="rId38"/>
    <p:sldId id="299" r:id="rId39"/>
    <p:sldId id="343" r:id="rId40"/>
    <p:sldId id="344" r:id="rId41"/>
    <p:sldId id="374" r:id="rId42"/>
    <p:sldId id="345" r:id="rId43"/>
    <p:sldId id="346" r:id="rId44"/>
    <p:sldId id="301" r:id="rId45"/>
    <p:sldId id="323" r:id="rId46"/>
    <p:sldId id="325" r:id="rId47"/>
    <p:sldId id="336" r:id="rId48"/>
    <p:sldId id="348" r:id="rId49"/>
    <p:sldId id="353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98642" autoAdjust="0"/>
  </p:normalViewPr>
  <p:slideViewPr>
    <p:cSldViewPr>
      <p:cViewPr>
        <p:scale>
          <a:sx n="100" d="100"/>
          <a:sy n="100" d="100"/>
        </p:scale>
        <p:origin x="-83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26.xml"/><Relationship Id="rId12" Type="http://schemas.openxmlformats.org/officeDocument/2006/relationships/slide" Target="slides/slide29.xml"/><Relationship Id="rId13" Type="http://schemas.openxmlformats.org/officeDocument/2006/relationships/slide" Target="slides/slide32.xml"/><Relationship Id="rId14" Type="http://schemas.openxmlformats.org/officeDocument/2006/relationships/slide" Target="slides/slide33.xml"/><Relationship Id="rId15" Type="http://schemas.openxmlformats.org/officeDocument/2006/relationships/slide" Target="slides/slide34.xml"/><Relationship Id="rId16" Type="http://schemas.openxmlformats.org/officeDocument/2006/relationships/slide" Target="slides/slide35.xml"/><Relationship Id="rId17" Type="http://schemas.openxmlformats.org/officeDocument/2006/relationships/slide" Target="slides/slide41.xml"/><Relationship Id="rId18" Type="http://schemas.openxmlformats.org/officeDocument/2006/relationships/slide" Target="slides/slide43.xml"/><Relationship Id="rId19" Type="http://schemas.openxmlformats.org/officeDocument/2006/relationships/slide" Target="slides/slide46.xml"/><Relationship Id="rId1" Type="http://schemas.openxmlformats.org/officeDocument/2006/relationships/slide" Target="slides/slide2.xml"/><Relationship Id="rId2" Type="http://schemas.openxmlformats.org/officeDocument/2006/relationships/slide" Target="slides/slide3.xml"/><Relationship Id="rId3" Type="http://schemas.openxmlformats.org/officeDocument/2006/relationships/slide" Target="slides/slide4.xml"/><Relationship Id="rId4" Type="http://schemas.openxmlformats.org/officeDocument/2006/relationships/slide" Target="slides/slide5.xml"/><Relationship Id="rId5" Type="http://schemas.openxmlformats.org/officeDocument/2006/relationships/slide" Target="slides/slide12.xml"/><Relationship Id="rId6" Type="http://schemas.openxmlformats.org/officeDocument/2006/relationships/slide" Target="slides/slide17.xml"/><Relationship Id="rId7" Type="http://schemas.openxmlformats.org/officeDocument/2006/relationships/slide" Target="slides/slide18.xml"/><Relationship Id="rId8" Type="http://schemas.openxmlformats.org/officeDocument/2006/relationships/slide" Target="slides/slide21.xml"/><Relationship Id="rId9" Type="http://schemas.openxmlformats.org/officeDocument/2006/relationships/slide" Target="slides/slide23.xml"/><Relationship Id="rId10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1E109A-38E4-4D41-9D2B-DA90F9DF2D9D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5A9FAA-F984-444B-8BA7-6F42E18237DE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tr-TR" dirty="0" smtClean="0"/>
            <a:t>Sıralı Erişim</a:t>
          </a:r>
          <a:endParaRPr lang="en-US" dirty="0"/>
        </a:p>
      </dgm:t>
    </dgm:pt>
    <dgm:pt modelId="{701CB208-7D27-BF42-8900-EF0CB3D9F6A6}" type="parTrans" cxnId="{E9A4B155-1DD3-B046-BA8F-27FA9ECD306F}">
      <dgm:prSet/>
      <dgm:spPr/>
      <dgm:t>
        <a:bodyPr/>
        <a:lstStyle/>
        <a:p>
          <a:endParaRPr lang="en-US"/>
        </a:p>
      </dgm:t>
    </dgm:pt>
    <dgm:pt modelId="{9EC8D73D-6532-3D4F-8298-19218992382F}" type="sibTrans" cxnId="{E9A4B155-1DD3-B046-BA8F-27FA9ECD306F}">
      <dgm:prSet/>
      <dgm:spPr/>
      <dgm:t>
        <a:bodyPr/>
        <a:lstStyle/>
        <a:p>
          <a:endParaRPr lang="en-US"/>
        </a:p>
      </dgm:t>
    </dgm:pt>
    <dgm:pt modelId="{249E975A-6248-F040-B0EC-0D217BA5812D}">
      <dgm:prSet/>
      <dgm:spPr/>
      <dgm:t>
        <a:bodyPr/>
        <a:lstStyle/>
        <a:p>
          <a:pPr rtl="0"/>
          <a:r>
            <a:rPr lang="tr-TR" dirty="0" smtClean="0"/>
            <a:t>Bellek, kayıt denilen veri birimleri halinde organize edilir</a:t>
          </a:r>
          <a:endParaRPr lang="en-US" dirty="0"/>
        </a:p>
      </dgm:t>
    </dgm:pt>
    <dgm:pt modelId="{D7B695A4-8C81-7145-A1F9-297813E20ADC}" type="parTrans" cxnId="{CACBB24F-BA96-6E47-B781-6175DC476ECF}">
      <dgm:prSet/>
      <dgm:spPr/>
      <dgm:t>
        <a:bodyPr/>
        <a:lstStyle/>
        <a:p>
          <a:endParaRPr lang="en-US" dirty="0"/>
        </a:p>
      </dgm:t>
    </dgm:pt>
    <dgm:pt modelId="{B21CA502-2196-FC49-B024-49C7EF69C567}" type="sibTrans" cxnId="{CACBB24F-BA96-6E47-B781-6175DC476ECF}">
      <dgm:prSet/>
      <dgm:spPr/>
      <dgm:t>
        <a:bodyPr/>
        <a:lstStyle/>
        <a:p>
          <a:endParaRPr lang="en-US"/>
        </a:p>
      </dgm:t>
    </dgm:pt>
    <dgm:pt modelId="{D8989F21-0B24-DD47-AF8B-351C1027F72B}">
      <dgm:prSet/>
      <dgm:spPr/>
      <dgm:t>
        <a:bodyPr/>
        <a:lstStyle/>
        <a:p>
          <a:pPr rtl="0"/>
          <a:r>
            <a:rPr lang="tr-TR" dirty="0" smtClean="0"/>
            <a:t>Erişim, belirli bir doğrusal sırayla yapılmalıdır.</a:t>
          </a:r>
          <a:endParaRPr lang="en-US" dirty="0"/>
        </a:p>
      </dgm:t>
    </dgm:pt>
    <dgm:pt modelId="{CB0A248A-E086-8F4B-A63C-250EFB5A7DBB}" type="parTrans" cxnId="{CBECFDA5-18C8-9943-8859-DD62EBDF7B7F}">
      <dgm:prSet/>
      <dgm:spPr/>
      <dgm:t>
        <a:bodyPr/>
        <a:lstStyle/>
        <a:p>
          <a:endParaRPr lang="en-US" dirty="0"/>
        </a:p>
      </dgm:t>
    </dgm:pt>
    <dgm:pt modelId="{FE09924D-9CFE-CA42-B634-EB596A8838BE}" type="sibTrans" cxnId="{CBECFDA5-18C8-9943-8859-DD62EBDF7B7F}">
      <dgm:prSet/>
      <dgm:spPr/>
      <dgm:t>
        <a:bodyPr/>
        <a:lstStyle/>
        <a:p>
          <a:endParaRPr lang="en-US"/>
        </a:p>
      </dgm:t>
    </dgm:pt>
    <dgm:pt modelId="{730A44F1-D164-9041-B049-621F523080BF}">
      <dgm:prSet/>
      <dgm:spPr/>
      <dgm:t>
        <a:bodyPr/>
        <a:lstStyle/>
        <a:p>
          <a:pPr rtl="0"/>
          <a:r>
            <a:rPr lang="tr-TR" dirty="0" smtClean="0"/>
            <a:t>Erişim süresi değişkendir.</a:t>
          </a:r>
          <a:endParaRPr lang="en-US" dirty="0"/>
        </a:p>
      </dgm:t>
    </dgm:pt>
    <dgm:pt modelId="{7F091602-B494-2A49-A04D-FD0AC9D0086B}" type="parTrans" cxnId="{2B175F00-84E5-4D45-981D-B4AE67E1E7F4}">
      <dgm:prSet/>
      <dgm:spPr/>
      <dgm:t>
        <a:bodyPr/>
        <a:lstStyle/>
        <a:p>
          <a:endParaRPr lang="en-US" dirty="0"/>
        </a:p>
      </dgm:t>
    </dgm:pt>
    <dgm:pt modelId="{D9080A72-DA8D-1F4A-9B0A-737131935B49}" type="sibTrans" cxnId="{2B175F00-84E5-4D45-981D-B4AE67E1E7F4}">
      <dgm:prSet/>
      <dgm:spPr/>
      <dgm:t>
        <a:bodyPr/>
        <a:lstStyle/>
        <a:p>
          <a:endParaRPr lang="en-US"/>
        </a:p>
      </dgm:t>
    </dgm:pt>
    <dgm:pt modelId="{262243F6-C188-F24D-AB99-C967D9D9E10A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tr-TR" dirty="0" smtClean="0"/>
            <a:t>Doğrudan Erişim</a:t>
          </a:r>
          <a:endParaRPr lang="en-US" dirty="0"/>
        </a:p>
      </dgm:t>
    </dgm:pt>
    <dgm:pt modelId="{ED03BC8E-07B6-6543-B0D2-36E92AC82D5A}" type="parTrans" cxnId="{297B302E-6F9F-EB4F-9A92-0AA9EBEB1ABC}">
      <dgm:prSet/>
      <dgm:spPr/>
      <dgm:t>
        <a:bodyPr/>
        <a:lstStyle/>
        <a:p>
          <a:endParaRPr lang="en-US"/>
        </a:p>
      </dgm:t>
    </dgm:pt>
    <dgm:pt modelId="{F118ACA0-1276-4741-A2FD-9E27BEFCD4DB}" type="sibTrans" cxnId="{297B302E-6F9F-EB4F-9A92-0AA9EBEB1ABC}">
      <dgm:prSet/>
      <dgm:spPr/>
      <dgm:t>
        <a:bodyPr/>
        <a:lstStyle/>
        <a:p>
          <a:endParaRPr lang="en-US"/>
        </a:p>
      </dgm:t>
    </dgm:pt>
    <dgm:pt modelId="{AD977A24-11DC-C742-9D49-A6C33F1F91B6}">
      <dgm:prSet/>
      <dgm:spPr/>
      <dgm:t>
        <a:bodyPr/>
        <a:lstStyle/>
        <a:p>
          <a:pPr rtl="0"/>
          <a:r>
            <a:rPr lang="tr-TR" dirty="0" smtClean="0"/>
            <a:t>Paylaşılan bir okuma-yazma mekanizmasını içerir.</a:t>
          </a:r>
          <a:endParaRPr lang="en-US" dirty="0"/>
        </a:p>
      </dgm:t>
    </dgm:pt>
    <dgm:pt modelId="{5ADB2149-FAF2-FD41-9564-36A9AA224EBD}" type="parTrans" cxnId="{794FA295-6434-C24B-89F9-681DD87A4FB7}">
      <dgm:prSet/>
      <dgm:spPr/>
      <dgm:t>
        <a:bodyPr/>
        <a:lstStyle/>
        <a:p>
          <a:endParaRPr lang="en-US" dirty="0"/>
        </a:p>
      </dgm:t>
    </dgm:pt>
    <dgm:pt modelId="{75DCBC6C-838A-A242-AF2C-FFA40016B3C6}" type="sibTrans" cxnId="{794FA295-6434-C24B-89F9-681DD87A4FB7}">
      <dgm:prSet/>
      <dgm:spPr/>
      <dgm:t>
        <a:bodyPr/>
        <a:lstStyle/>
        <a:p>
          <a:endParaRPr lang="en-US"/>
        </a:p>
      </dgm:t>
    </dgm:pt>
    <dgm:pt modelId="{DE8EFFD2-9C3E-E142-B5BE-3003F9ECCF56}">
      <dgm:prSet/>
      <dgm:spPr/>
      <dgm:t>
        <a:bodyPr/>
        <a:lstStyle/>
        <a:p>
          <a:pPr rtl="0"/>
          <a:r>
            <a:rPr lang="tr-TR" dirty="0" smtClean="0"/>
            <a:t>Her blok veya kaydın fiziksel konuma dayalı benzersiz bir adresi vardır.</a:t>
          </a:r>
          <a:endParaRPr lang="en-US" dirty="0"/>
        </a:p>
      </dgm:t>
    </dgm:pt>
    <dgm:pt modelId="{0B65D78F-D56C-BD40-A9B0-59F402830A7C}" type="parTrans" cxnId="{28F4AB10-5324-3C4A-9297-8947DEB91F3C}">
      <dgm:prSet/>
      <dgm:spPr/>
      <dgm:t>
        <a:bodyPr/>
        <a:lstStyle/>
        <a:p>
          <a:endParaRPr lang="en-US" dirty="0"/>
        </a:p>
      </dgm:t>
    </dgm:pt>
    <dgm:pt modelId="{32C610E4-C72E-124F-B694-8DE0CE7D00DE}" type="sibTrans" cxnId="{28F4AB10-5324-3C4A-9297-8947DEB91F3C}">
      <dgm:prSet/>
      <dgm:spPr/>
      <dgm:t>
        <a:bodyPr/>
        <a:lstStyle/>
        <a:p>
          <a:endParaRPr lang="en-US"/>
        </a:p>
      </dgm:t>
    </dgm:pt>
    <dgm:pt modelId="{4EE020A8-A35E-F943-8D39-B335825AE9FF}">
      <dgm:prSet/>
      <dgm:spPr/>
      <dgm:t>
        <a:bodyPr/>
        <a:lstStyle/>
        <a:p>
          <a:pPr rtl="0"/>
          <a:r>
            <a:rPr lang="tr-TR" dirty="0" smtClean="0"/>
            <a:t>Erişim süresi değişkendir.</a:t>
          </a:r>
          <a:endParaRPr lang="en-US" dirty="0"/>
        </a:p>
      </dgm:t>
    </dgm:pt>
    <dgm:pt modelId="{2C6FA2B9-6188-7041-8EEB-DFFE828A61C2}" type="parTrans" cxnId="{16B95E9E-B55C-6649-A4FA-D7DDFC3CA278}">
      <dgm:prSet/>
      <dgm:spPr/>
      <dgm:t>
        <a:bodyPr/>
        <a:lstStyle/>
        <a:p>
          <a:endParaRPr lang="en-US" dirty="0"/>
        </a:p>
      </dgm:t>
    </dgm:pt>
    <dgm:pt modelId="{5A49EC81-E953-1442-9FED-4A0A4FA31D72}" type="sibTrans" cxnId="{16B95E9E-B55C-6649-A4FA-D7DDFC3CA278}">
      <dgm:prSet/>
      <dgm:spPr/>
      <dgm:t>
        <a:bodyPr/>
        <a:lstStyle/>
        <a:p>
          <a:endParaRPr lang="en-US"/>
        </a:p>
      </dgm:t>
    </dgm:pt>
    <dgm:pt modelId="{C820C997-5775-1D4D-B615-942335D8F154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tr-TR" dirty="0" smtClean="0"/>
            <a:t>Rastgele Erişim</a:t>
          </a:r>
          <a:endParaRPr lang="en-US" dirty="0"/>
        </a:p>
      </dgm:t>
    </dgm:pt>
    <dgm:pt modelId="{A583C24D-C0BD-2746-95CF-79BD54700144}" type="parTrans" cxnId="{5B04F1DA-AD92-DA4F-A9A8-D06CF9C0F20A}">
      <dgm:prSet/>
      <dgm:spPr/>
      <dgm:t>
        <a:bodyPr/>
        <a:lstStyle/>
        <a:p>
          <a:endParaRPr lang="en-US"/>
        </a:p>
      </dgm:t>
    </dgm:pt>
    <dgm:pt modelId="{1A2C764F-A4B0-064A-A259-79172E032F1A}" type="sibTrans" cxnId="{5B04F1DA-AD92-DA4F-A9A8-D06CF9C0F20A}">
      <dgm:prSet/>
      <dgm:spPr/>
      <dgm:t>
        <a:bodyPr/>
        <a:lstStyle/>
        <a:p>
          <a:endParaRPr lang="en-US"/>
        </a:p>
      </dgm:t>
    </dgm:pt>
    <dgm:pt modelId="{FAEA5CBB-AE04-B549-AC53-D0181C8E8A08}">
      <dgm:prSet/>
      <dgm:spPr/>
      <dgm:t>
        <a:bodyPr/>
        <a:lstStyle/>
        <a:p>
          <a:pPr rtl="0"/>
          <a:r>
            <a:rPr lang="tr-TR" dirty="0" smtClean="0"/>
            <a:t>Bellekteki her adreslenebilir konum, eşsiz, fiziksel olarak kablolu adresleme mekanizmasına sahiptir.</a:t>
          </a:r>
          <a:endParaRPr lang="en-US" dirty="0"/>
        </a:p>
      </dgm:t>
    </dgm:pt>
    <dgm:pt modelId="{9FA2F442-938D-5944-9371-4C6772DEDC8B}" type="parTrans" cxnId="{87D43DF5-D96F-3747-BA2E-B0C77F59B3E0}">
      <dgm:prSet/>
      <dgm:spPr/>
      <dgm:t>
        <a:bodyPr/>
        <a:lstStyle/>
        <a:p>
          <a:endParaRPr lang="en-US" dirty="0"/>
        </a:p>
      </dgm:t>
    </dgm:pt>
    <dgm:pt modelId="{CEC13FC5-968C-3B44-8BA2-0F6AFB7FD97B}" type="sibTrans" cxnId="{87D43DF5-D96F-3747-BA2E-B0C77F59B3E0}">
      <dgm:prSet/>
      <dgm:spPr/>
      <dgm:t>
        <a:bodyPr/>
        <a:lstStyle/>
        <a:p>
          <a:endParaRPr lang="en-US"/>
        </a:p>
      </dgm:t>
    </dgm:pt>
    <dgm:pt modelId="{84F3437F-B600-A644-99F4-6E1DF8387B12}">
      <dgm:prSet/>
      <dgm:spPr/>
      <dgm:t>
        <a:bodyPr/>
        <a:lstStyle/>
        <a:p>
          <a:pPr rtl="0"/>
          <a:r>
            <a:rPr lang="tr-TR" dirty="0" smtClean="0"/>
            <a:t>Belirli bir yere erişme zamanı, önceki erişimlerin sıralamasından bağımsızdır ve sabittir.</a:t>
          </a:r>
          <a:endParaRPr lang="en-US" dirty="0"/>
        </a:p>
      </dgm:t>
    </dgm:pt>
    <dgm:pt modelId="{2548E3A4-CB27-114A-89EA-C80B13E8BB9F}" type="parTrans" cxnId="{C8607F48-060A-764F-84DA-45D6F1C538F9}">
      <dgm:prSet/>
      <dgm:spPr/>
      <dgm:t>
        <a:bodyPr/>
        <a:lstStyle/>
        <a:p>
          <a:endParaRPr lang="en-US" dirty="0"/>
        </a:p>
      </dgm:t>
    </dgm:pt>
    <dgm:pt modelId="{FA46A5F8-BBDC-664B-9AD6-2E1735900F55}" type="sibTrans" cxnId="{C8607F48-060A-764F-84DA-45D6F1C538F9}">
      <dgm:prSet/>
      <dgm:spPr/>
      <dgm:t>
        <a:bodyPr/>
        <a:lstStyle/>
        <a:p>
          <a:endParaRPr lang="en-US"/>
        </a:p>
      </dgm:t>
    </dgm:pt>
    <dgm:pt modelId="{2DC69FB4-FE3C-AD43-B145-23EB77E89B08}">
      <dgm:prSet/>
      <dgm:spPr/>
      <dgm:t>
        <a:bodyPr/>
        <a:lstStyle/>
        <a:p>
          <a:pPr rtl="0"/>
          <a:r>
            <a:rPr lang="tr-TR" dirty="0" smtClean="0"/>
            <a:t>Herhangi bir yer rastgele seçilebilir , doğrudan adreslenir ve erişilir.</a:t>
          </a:r>
          <a:endParaRPr lang="en-US" dirty="0"/>
        </a:p>
      </dgm:t>
    </dgm:pt>
    <dgm:pt modelId="{E592A506-7658-4B4C-8FED-E3A5A6E38753}" type="parTrans" cxnId="{4D2632F8-6FE0-8F46-9CF9-B331BF5CDB6D}">
      <dgm:prSet/>
      <dgm:spPr/>
      <dgm:t>
        <a:bodyPr/>
        <a:lstStyle/>
        <a:p>
          <a:endParaRPr lang="en-US" dirty="0"/>
        </a:p>
      </dgm:t>
    </dgm:pt>
    <dgm:pt modelId="{F8BBE253-0172-B84A-83BB-383ED67C14CE}" type="sibTrans" cxnId="{4D2632F8-6FE0-8F46-9CF9-B331BF5CDB6D}">
      <dgm:prSet/>
      <dgm:spPr/>
      <dgm:t>
        <a:bodyPr/>
        <a:lstStyle/>
        <a:p>
          <a:endParaRPr lang="en-US"/>
        </a:p>
      </dgm:t>
    </dgm:pt>
    <dgm:pt modelId="{29337C8D-4C22-5949-A112-C600430A6B55}">
      <dgm:prSet/>
      <dgm:spPr/>
      <dgm:t>
        <a:bodyPr/>
        <a:lstStyle/>
        <a:p>
          <a:pPr rtl="0"/>
          <a:r>
            <a:rPr lang="tr-TR" dirty="0" smtClean="0"/>
            <a:t>Ana bellek ve bazı önbellek sistemleri rastgele erişilebilirdir.</a:t>
          </a:r>
          <a:endParaRPr lang="en-US" dirty="0"/>
        </a:p>
      </dgm:t>
    </dgm:pt>
    <dgm:pt modelId="{4F65C890-6967-5D41-856B-1BAADEDB4B58}" type="parTrans" cxnId="{2DA9E234-B320-204F-B637-507BB9161C22}">
      <dgm:prSet/>
      <dgm:spPr/>
      <dgm:t>
        <a:bodyPr/>
        <a:lstStyle/>
        <a:p>
          <a:endParaRPr lang="en-US" dirty="0"/>
        </a:p>
      </dgm:t>
    </dgm:pt>
    <dgm:pt modelId="{DB232A88-B0FC-5B4D-9FFC-B80C06AA875C}" type="sibTrans" cxnId="{2DA9E234-B320-204F-B637-507BB9161C22}">
      <dgm:prSet/>
      <dgm:spPr/>
      <dgm:t>
        <a:bodyPr/>
        <a:lstStyle/>
        <a:p>
          <a:endParaRPr lang="en-US"/>
        </a:p>
      </dgm:t>
    </dgm:pt>
    <dgm:pt modelId="{FA6A981E-3070-A34F-947A-EB7ABA68EE11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tr-TR" dirty="0" smtClean="0"/>
            <a:t>Çağrışımlı (</a:t>
          </a:r>
          <a:r>
            <a:rPr lang="tr-TR" dirty="0" err="1" smtClean="0"/>
            <a:t>Associative</a:t>
          </a:r>
          <a:r>
            <a:rPr lang="tr-TR" dirty="0" smtClean="0"/>
            <a:t>) Erişim</a:t>
          </a:r>
          <a:endParaRPr lang="en-GB" dirty="0"/>
        </a:p>
      </dgm:t>
    </dgm:pt>
    <dgm:pt modelId="{5F7AF8B1-9982-594E-8029-EC2EEDBC8594}" type="parTrans" cxnId="{66CD094A-B89D-044A-96E7-BEEAD96544CE}">
      <dgm:prSet/>
      <dgm:spPr/>
      <dgm:t>
        <a:bodyPr/>
        <a:lstStyle/>
        <a:p>
          <a:endParaRPr lang="en-US"/>
        </a:p>
      </dgm:t>
    </dgm:pt>
    <dgm:pt modelId="{7E71C80E-E9E3-F749-9498-B99251E355D5}" type="sibTrans" cxnId="{66CD094A-B89D-044A-96E7-BEEAD96544CE}">
      <dgm:prSet/>
      <dgm:spPr/>
      <dgm:t>
        <a:bodyPr/>
        <a:lstStyle/>
        <a:p>
          <a:endParaRPr lang="en-US"/>
        </a:p>
      </dgm:t>
    </dgm:pt>
    <dgm:pt modelId="{51FEB92C-5C00-4148-B4CE-600BD1896178}">
      <dgm:prSet/>
      <dgm:spPr/>
      <dgm:t>
        <a:bodyPr/>
        <a:lstStyle/>
        <a:p>
          <a:pPr rtl="0"/>
          <a:r>
            <a:rPr lang="tr-TR" dirty="0" smtClean="0"/>
            <a:t>Bir sözcük, adresinden ziyade, içeriğinin bir bölümüne dayalı olarak alınır.</a:t>
          </a:r>
          <a:endParaRPr lang="en-US" dirty="0"/>
        </a:p>
      </dgm:t>
    </dgm:pt>
    <dgm:pt modelId="{F9FEA76A-0448-B543-A07D-BFF42E9992EB}" type="parTrans" cxnId="{B03E3F1A-CB33-DD40-8573-6D80E8765A71}">
      <dgm:prSet/>
      <dgm:spPr/>
      <dgm:t>
        <a:bodyPr/>
        <a:lstStyle/>
        <a:p>
          <a:endParaRPr lang="en-US" dirty="0"/>
        </a:p>
      </dgm:t>
    </dgm:pt>
    <dgm:pt modelId="{FFF0B65F-CD9A-6648-BBD9-4405952DABF1}" type="sibTrans" cxnId="{B03E3F1A-CB33-DD40-8573-6D80E8765A71}">
      <dgm:prSet/>
      <dgm:spPr/>
      <dgm:t>
        <a:bodyPr/>
        <a:lstStyle/>
        <a:p>
          <a:endParaRPr lang="en-US"/>
        </a:p>
      </dgm:t>
    </dgm:pt>
    <dgm:pt modelId="{9BD8975B-F43D-194D-9595-9DCB15FE0012}">
      <dgm:prSet/>
      <dgm:spPr/>
      <dgm:t>
        <a:bodyPr/>
        <a:lstStyle/>
        <a:p>
          <a:pPr rtl="0"/>
          <a:r>
            <a:rPr lang="tr-TR" dirty="0" smtClean="0"/>
            <a:t>Her </a:t>
          </a:r>
          <a:r>
            <a:rPr lang="tr-TR" dirty="0" err="1" smtClean="0"/>
            <a:t>yerkendi</a:t>
          </a:r>
          <a:r>
            <a:rPr lang="tr-TR" dirty="0" smtClean="0"/>
            <a:t> adresleme mekanizmasına ve erişim süresine sahiptir. Erişim süresi, </a:t>
          </a:r>
          <a:r>
            <a:rPr lang="tr-TR" dirty="0" err="1" smtClean="0"/>
            <a:t>lokasyona</a:t>
          </a:r>
          <a:r>
            <a:rPr lang="tr-TR" dirty="0" smtClean="0"/>
            <a:t> veya önceden erişilen desenlere bağlı olmaksızın sabittir.</a:t>
          </a:r>
          <a:endParaRPr lang="en-US" dirty="0"/>
        </a:p>
      </dgm:t>
    </dgm:pt>
    <dgm:pt modelId="{DC0B03C6-28CF-5A4D-B3F8-BB2309151689}" type="parTrans" cxnId="{6B703F2C-3A56-074B-9030-D139F7046D96}">
      <dgm:prSet/>
      <dgm:spPr/>
      <dgm:t>
        <a:bodyPr/>
        <a:lstStyle/>
        <a:p>
          <a:endParaRPr lang="en-US" dirty="0"/>
        </a:p>
      </dgm:t>
    </dgm:pt>
    <dgm:pt modelId="{4044DD32-0884-5642-A684-DDBF3DACF352}" type="sibTrans" cxnId="{6B703F2C-3A56-074B-9030-D139F7046D96}">
      <dgm:prSet/>
      <dgm:spPr/>
      <dgm:t>
        <a:bodyPr/>
        <a:lstStyle/>
        <a:p>
          <a:endParaRPr lang="en-US"/>
        </a:p>
      </dgm:t>
    </dgm:pt>
    <dgm:pt modelId="{49C10939-F231-2D4D-AC73-F6AEA469EE20}">
      <dgm:prSet/>
      <dgm:spPr/>
      <dgm:t>
        <a:bodyPr/>
        <a:lstStyle/>
        <a:p>
          <a:pPr rtl="0"/>
          <a:r>
            <a:rPr lang="tr-TR" dirty="0" smtClean="0"/>
            <a:t>Önbellekler ilişkilendirilebilir erişimi kullanabilirler.</a:t>
          </a:r>
          <a:endParaRPr lang="en-US" dirty="0"/>
        </a:p>
      </dgm:t>
    </dgm:pt>
    <dgm:pt modelId="{AE02444B-5E83-5F41-9956-4BF44137F418}" type="parTrans" cxnId="{4C3CBE3D-0571-354C-B481-A34B1862DBC3}">
      <dgm:prSet/>
      <dgm:spPr/>
      <dgm:t>
        <a:bodyPr/>
        <a:lstStyle/>
        <a:p>
          <a:endParaRPr lang="en-US" dirty="0"/>
        </a:p>
      </dgm:t>
    </dgm:pt>
    <dgm:pt modelId="{4A25220D-608E-804F-BC8A-1E008ED485B3}" type="sibTrans" cxnId="{4C3CBE3D-0571-354C-B481-A34B1862DBC3}">
      <dgm:prSet/>
      <dgm:spPr/>
      <dgm:t>
        <a:bodyPr/>
        <a:lstStyle/>
        <a:p>
          <a:endParaRPr lang="en-US"/>
        </a:p>
      </dgm:t>
    </dgm:pt>
    <dgm:pt modelId="{1311F7BE-D404-D349-BB42-D06F815CB3A0}" type="pres">
      <dgm:prSet presAssocID="{A01E109A-38E4-4D41-9D2B-DA90F9DF2D9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B303EF-CF3A-0A47-BD65-066E7387980C}" type="pres">
      <dgm:prSet presAssocID="{8A5A9FAA-F984-444B-8BA7-6F42E18237DE}" presName="root" presStyleCnt="0"/>
      <dgm:spPr/>
    </dgm:pt>
    <dgm:pt modelId="{C88AF388-E42F-5E49-89BA-17D87E548B2F}" type="pres">
      <dgm:prSet presAssocID="{8A5A9FAA-F984-444B-8BA7-6F42E18237DE}" presName="rootComposite" presStyleCnt="0"/>
      <dgm:spPr/>
    </dgm:pt>
    <dgm:pt modelId="{A31D7AAC-FC8E-004F-B865-F0253AEE1155}" type="pres">
      <dgm:prSet presAssocID="{8A5A9FAA-F984-444B-8BA7-6F42E18237DE}" presName="rootText" presStyleLbl="node1" presStyleIdx="0" presStyleCnt="4"/>
      <dgm:spPr/>
      <dgm:t>
        <a:bodyPr/>
        <a:lstStyle/>
        <a:p>
          <a:endParaRPr lang="en-US"/>
        </a:p>
      </dgm:t>
    </dgm:pt>
    <dgm:pt modelId="{E831056C-9A48-964E-B68D-5061B30A0B2E}" type="pres">
      <dgm:prSet presAssocID="{8A5A9FAA-F984-444B-8BA7-6F42E18237DE}" presName="rootConnector" presStyleLbl="node1" presStyleIdx="0" presStyleCnt="4"/>
      <dgm:spPr/>
      <dgm:t>
        <a:bodyPr/>
        <a:lstStyle/>
        <a:p>
          <a:endParaRPr lang="en-US"/>
        </a:p>
      </dgm:t>
    </dgm:pt>
    <dgm:pt modelId="{B6BE7F2D-0741-DC4A-883B-CE2C4C1343A1}" type="pres">
      <dgm:prSet presAssocID="{8A5A9FAA-F984-444B-8BA7-6F42E18237DE}" presName="childShape" presStyleCnt="0"/>
      <dgm:spPr/>
    </dgm:pt>
    <dgm:pt modelId="{D506F360-FBE7-A546-AC58-035A01472293}" type="pres">
      <dgm:prSet presAssocID="{D7B695A4-8C81-7145-A1F9-297813E20ADC}" presName="Name13" presStyleLbl="parChTrans1D2" presStyleIdx="0" presStyleCnt="13"/>
      <dgm:spPr/>
      <dgm:t>
        <a:bodyPr/>
        <a:lstStyle/>
        <a:p>
          <a:endParaRPr lang="en-US"/>
        </a:p>
      </dgm:t>
    </dgm:pt>
    <dgm:pt modelId="{195F2E14-05C7-644B-B6BE-707563606306}" type="pres">
      <dgm:prSet presAssocID="{249E975A-6248-F040-B0EC-0D217BA5812D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FC7EB-80AA-AC4F-92E0-0E78041CDE6D}" type="pres">
      <dgm:prSet presAssocID="{CB0A248A-E086-8F4B-A63C-250EFB5A7DBB}" presName="Name13" presStyleLbl="parChTrans1D2" presStyleIdx="1" presStyleCnt="13"/>
      <dgm:spPr/>
      <dgm:t>
        <a:bodyPr/>
        <a:lstStyle/>
        <a:p>
          <a:endParaRPr lang="en-US"/>
        </a:p>
      </dgm:t>
    </dgm:pt>
    <dgm:pt modelId="{5F4B137F-2E04-C242-AEBD-63382F5DADFC}" type="pres">
      <dgm:prSet presAssocID="{D8989F21-0B24-DD47-AF8B-351C1027F72B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BEB0E-6B5B-BE40-A3A9-EE69F83027B8}" type="pres">
      <dgm:prSet presAssocID="{7F091602-B494-2A49-A04D-FD0AC9D0086B}" presName="Name13" presStyleLbl="parChTrans1D2" presStyleIdx="2" presStyleCnt="13"/>
      <dgm:spPr/>
      <dgm:t>
        <a:bodyPr/>
        <a:lstStyle/>
        <a:p>
          <a:endParaRPr lang="en-US"/>
        </a:p>
      </dgm:t>
    </dgm:pt>
    <dgm:pt modelId="{3D110699-3DBB-5146-A1DC-9DF4CC366F5C}" type="pres">
      <dgm:prSet presAssocID="{730A44F1-D164-9041-B049-621F523080BF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72E52-54F5-1A43-85FC-DCE645AB9B6F}" type="pres">
      <dgm:prSet presAssocID="{262243F6-C188-F24D-AB99-C967D9D9E10A}" presName="root" presStyleCnt="0"/>
      <dgm:spPr/>
    </dgm:pt>
    <dgm:pt modelId="{294828B9-5D8A-374C-B55B-597E28DCB701}" type="pres">
      <dgm:prSet presAssocID="{262243F6-C188-F24D-AB99-C967D9D9E10A}" presName="rootComposite" presStyleCnt="0"/>
      <dgm:spPr/>
    </dgm:pt>
    <dgm:pt modelId="{9797C1B8-553B-7B41-931F-7E110BE99EAA}" type="pres">
      <dgm:prSet presAssocID="{262243F6-C188-F24D-AB99-C967D9D9E10A}" presName="rootText" presStyleLbl="node1" presStyleIdx="1" presStyleCnt="4"/>
      <dgm:spPr/>
      <dgm:t>
        <a:bodyPr/>
        <a:lstStyle/>
        <a:p>
          <a:endParaRPr lang="en-US"/>
        </a:p>
      </dgm:t>
    </dgm:pt>
    <dgm:pt modelId="{A22B84D8-03AB-CA45-90C5-01047C820E69}" type="pres">
      <dgm:prSet presAssocID="{262243F6-C188-F24D-AB99-C967D9D9E10A}" presName="rootConnector" presStyleLbl="node1" presStyleIdx="1" presStyleCnt="4"/>
      <dgm:spPr/>
      <dgm:t>
        <a:bodyPr/>
        <a:lstStyle/>
        <a:p>
          <a:endParaRPr lang="en-US"/>
        </a:p>
      </dgm:t>
    </dgm:pt>
    <dgm:pt modelId="{A005FEA5-2DB2-F643-8FB0-5B8DF56790A3}" type="pres">
      <dgm:prSet presAssocID="{262243F6-C188-F24D-AB99-C967D9D9E10A}" presName="childShape" presStyleCnt="0"/>
      <dgm:spPr/>
    </dgm:pt>
    <dgm:pt modelId="{A69E1617-86CE-4B49-A4F8-B02490186F30}" type="pres">
      <dgm:prSet presAssocID="{5ADB2149-FAF2-FD41-9564-36A9AA224EBD}" presName="Name13" presStyleLbl="parChTrans1D2" presStyleIdx="3" presStyleCnt="13"/>
      <dgm:spPr/>
      <dgm:t>
        <a:bodyPr/>
        <a:lstStyle/>
        <a:p>
          <a:endParaRPr lang="en-US"/>
        </a:p>
      </dgm:t>
    </dgm:pt>
    <dgm:pt modelId="{EB5CB965-FFE0-B148-AF27-9EABE58F81E7}" type="pres">
      <dgm:prSet presAssocID="{AD977A24-11DC-C742-9D49-A6C33F1F91B6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6E76E-68BB-264D-826E-AEBB39267524}" type="pres">
      <dgm:prSet presAssocID="{0B65D78F-D56C-BD40-A9B0-59F402830A7C}" presName="Name13" presStyleLbl="parChTrans1D2" presStyleIdx="4" presStyleCnt="13"/>
      <dgm:spPr/>
      <dgm:t>
        <a:bodyPr/>
        <a:lstStyle/>
        <a:p>
          <a:endParaRPr lang="en-US"/>
        </a:p>
      </dgm:t>
    </dgm:pt>
    <dgm:pt modelId="{11F567F9-0295-3F48-9CFB-A29A07F8ED60}" type="pres">
      <dgm:prSet presAssocID="{DE8EFFD2-9C3E-E142-B5BE-3003F9ECCF56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59D61-C26A-AA40-8EA4-D9F10DB3FA4C}" type="pres">
      <dgm:prSet presAssocID="{2C6FA2B9-6188-7041-8EEB-DFFE828A61C2}" presName="Name13" presStyleLbl="parChTrans1D2" presStyleIdx="5" presStyleCnt="13"/>
      <dgm:spPr/>
      <dgm:t>
        <a:bodyPr/>
        <a:lstStyle/>
        <a:p>
          <a:endParaRPr lang="en-US"/>
        </a:p>
      </dgm:t>
    </dgm:pt>
    <dgm:pt modelId="{B9A2AEBA-8DB5-A741-9AFA-831FB972D460}" type="pres">
      <dgm:prSet presAssocID="{4EE020A8-A35E-F943-8D39-B335825AE9FF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FBB09-7455-AD4B-A250-A227E5BE8914}" type="pres">
      <dgm:prSet presAssocID="{C820C997-5775-1D4D-B615-942335D8F154}" presName="root" presStyleCnt="0"/>
      <dgm:spPr/>
    </dgm:pt>
    <dgm:pt modelId="{D4B22C91-84BC-B14D-B12A-35306AE4CA8C}" type="pres">
      <dgm:prSet presAssocID="{C820C997-5775-1D4D-B615-942335D8F154}" presName="rootComposite" presStyleCnt="0"/>
      <dgm:spPr/>
    </dgm:pt>
    <dgm:pt modelId="{6FDB1C52-66B8-EF4F-9FB7-A5C8D3D6C37F}" type="pres">
      <dgm:prSet presAssocID="{C820C997-5775-1D4D-B615-942335D8F154}" presName="rootText" presStyleLbl="node1" presStyleIdx="2" presStyleCnt="4"/>
      <dgm:spPr/>
      <dgm:t>
        <a:bodyPr/>
        <a:lstStyle/>
        <a:p>
          <a:endParaRPr lang="en-US"/>
        </a:p>
      </dgm:t>
    </dgm:pt>
    <dgm:pt modelId="{97A63C3D-DF05-2E49-ADF2-60951A1D1420}" type="pres">
      <dgm:prSet presAssocID="{C820C997-5775-1D4D-B615-942335D8F154}" presName="rootConnector" presStyleLbl="node1" presStyleIdx="2" presStyleCnt="4"/>
      <dgm:spPr/>
      <dgm:t>
        <a:bodyPr/>
        <a:lstStyle/>
        <a:p>
          <a:endParaRPr lang="en-US"/>
        </a:p>
      </dgm:t>
    </dgm:pt>
    <dgm:pt modelId="{8B7CDE3C-846A-BB46-9BB0-FBE85B4B4746}" type="pres">
      <dgm:prSet presAssocID="{C820C997-5775-1D4D-B615-942335D8F154}" presName="childShape" presStyleCnt="0"/>
      <dgm:spPr/>
    </dgm:pt>
    <dgm:pt modelId="{F1386D75-35EA-5D42-9968-3F87FE7AA2CE}" type="pres">
      <dgm:prSet presAssocID="{9FA2F442-938D-5944-9371-4C6772DEDC8B}" presName="Name13" presStyleLbl="parChTrans1D2" presStyleIdx="6" presStyleCnt="13"/>
      <dgm:spPr/>
      <dgm:t>
        <a:bodyPr/>
        <a:lstStyle/>
        <a:p>
          <a:endParaRPr lang="en-US"/>
        </a:p>
      </dgm:t>
    </dgm:pt>
    <dgm:pt modelId="{CDF79683-4896-AE46-8C7E-1E26F3144B7F}" type="pres">
      <dgm:prSet presAssocID="{FAEA5CBB-AE04-B549-AC53-D0181C8E8A08}" presName="childText" presStyleLbl="bgAcc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DA43B-DDAC-6B48-B529-9D41B158BFE5}" type="pres">
      <dgm:prSet presAssocID="{2548E3A4-CB27-114A-89EA-C80B13E8BB9F}" presName="Name13" presStyleLbl="parChTrans1D2" presStyleIdx="7" presStyleCnt="13"/>
      <dgm:spPr/>
      <dgm:t>
        <a:bodyPr/>
        <a:lstStyle/>
        <a:p>
          <a:endParaRPr lang="en-US"/>
        </a:p>
      </dgm:t>
    </dgm:pt>
    <dgm:pt modelId="{86D2BFCF-6137-6040-B4D7-654F73B11185}" type="pres">
      <dgm:prSet presAssocID="{84F3437F-B600-A644-99F4-6E1DF8387B12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E01BA-866C-8B4C-8971-A9BDF35383BD}" type="pres">
      <dgm:prSet presAssocID="{E592A506-7658-4B4C-8FED-E3A5A6E38753}" presName="Name13" presStyleLbl="parChTrans1D2" presStyleIdx="8" presStyleCnt="13"/>
      <dgm:spPr/>
      <dgm:t>
        <a:bodyPr/>
        <a:lstStyle/>
        <a:p>
          <a:endParaRPr lang="en-US"/>
        </a:p>
      </dgm:t>
    </dgm:pt>
    <dgm:pt modelId="{69BFFA3F-0AD9-9441-82BC-335A44ED0150}" type="pres">
      <dgm:prSet presAssocID="{2DC69FB4-FE3C-AD43-B145-23EB77E89B08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A1DD4-116B-C64D-AB7C-4E334146ACC9}" type="pres">
      <dgm:prSet presAssocID="{4F65C890-6967-5D41-856B-1BAADEDB4B58}" presName="Name13" presStyleLbl="parChTrans1D2" presStyleIdx="9" presStyleCnt="13"/>
      <dgm:spPr/>
      <dgm:t>
        <a:bodyPr/>
        <a:lstStyle/>
        <a:p>
          <a:endParaRPr lang="en-US"/>
        </a:p>
      </dgm:t>
    </dgm:pt>
    <dgm:pt modelId="{F0161445-FBCA-154C-A578-ACEB2B139284}" type="pres">
      <dgm:prSet presAssocID="{29337C8D-4C22-5949-A112-C600430A6B55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5BBD8-11DF-9646-80C0-53EB1F187006}" type="pres">
      <dgm:prSet presAssocID="{FA6A981E-3070-A34F-947A-EB7ABA68EE11}" presName="root" presStyleCnt="0"/>
      <dgm:spPr/>
    </dgm:pt>
    <dgm:pt modelId="{5C2FD415-52B4-3149-8FE7-A15013E2F92D}" type="pres">
      <dgm:prSet presAssocID="{FA6A981E-3070-A34F-947A-EB7ABA68EE11}" presName="rootComposite" presStyleCnt="0"/>
      <dgm:spPr/>
    </dgm:pt>
    <dgm:pt modelId="{2331A22A-7C8D-C642-BBF8-C12A6CD27989}" type="pres">
      <dgm:prSet presAssocID="{FA6A981E-3070-A34F-947A-EB7ABA68EE11}" presName="rootText" presStyleLbl="node1" presStyleIdx="3" presStyleCnt="4"/>
      <dgm:spPr/>
      <dgm:t>
        <a:bodyPr/>
        <a:lstStyle/>
        <a:p>
          <a:endParaRPr lang="en-US"/>
        </a:p>
      </dgm:t>
    </dgm:pt>
    <dgm:pt modelId="{C6E62521-4D12-004A-A502-A60826E7EBAA}" type="pres">
      <dgm:prSet presAssocID="{FA6A981E-3070-A34F-947A-EB7ABA68EE11}" presName="rootConnector" presStyleLbl="node1" presStyleIdx="3" presStyleCnt="4"/>
      <dgm:spPr/>
      <dgm:t>
        <a:bodyPr/>
        <a:lstStyle/>
        <a:p>
          <a:endParaRPr lang="en-US"/>
        </a:p>
      </dgm:t>
    </dgm:pt>
    <dgm:pt modelId="{CD78D6BF-30BC-7142-9725-B9D1BF666E7B}" type="pres">
      <dgm:prSet presAssocID="{FA6A981E-3070-A34F-947A-EB7ABA68EE11}" presName="childShape" presStyleCnt="0"/>
      <dgm:spPr/>
    </dgm:pt>
    <dgm:pt modelId="{1AC9A5BA-BC67-294C-AC33-A22F6DB38F56}" type="pres">
      <dgm:prSet presAssocID="{F9FEA76A-0448-B543-A07D-BFF42E9992EB}" presName="Name13" presStyleLbl="parChTrans1D2" presStyleIdx="10" presStyleCnt="13"/>
      <dgm:spPr/>
      <dgm:t>
        <a:bodyPr/>
        <a:lstStyle/>
        <a:p>
          <a:endParaRPr lang="en-US"/>
        </a:p>
      </dgm:t>
    </dgm:pt>
    <dgm:pt modelId="{DCB2FCDB-E6D6-904E-A580-4ADB3BF065A6}" type="pres">
      <dgm:prSet presAssocID="{51FEB92C-5C00-4148-B4CE-600BD1896178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0DAF1-60E4-9045-B9E4-B96C5D869AFD}" type="pres">
      <dgm:prSet presAssocID="{DC0B03C6-28CF-5A4D-B3F8-BB2309151689}" presName="Name13" presStyleLbl="parChTrans1D2" presStyleIdx="11" presStyleCnt="13"/>
      <dgm:spPr/>
      <dgm:t>
        <a:bodyPr/>
        <a:lstStyle/>
        <a:p>
          <a:endParaRPr lang="en-US"/>
        </a:p>
      </dgm:t>
    </dgm:pt>
    <dgm:pt modelId="{366DBA70-8BB4-F34F-8B9B-A2766771CED6}" type="pres">
      <dgm:prSet presAssocID="{9BD8975B-F43D-194D-9595-9DCB15FE0012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7C217-EAF9-1940-A3AC-6B582F32A3FA}" type="pres">
      <dgm:prSet presAssocID="{AE02444B-5E83-5F41-9956-4BF44137F418}" presName="Name13" presStyleLbl="parChTrans1D2" presStyleIdx="12" presStyleCnt="13"/>
      <dgm:spPr/>
      <dgm:t>
        <a:bodyPr/>
        <a:lstStyle/>
        <a:p>
          <a:endParaRPr lang="en-US"/>
        </a:p>
      </dgm:t>
    </dgm:pt>
    <dgm:pt modelId="{5AF0E7B9-E263-D64F-82B7-2123FE05D917}" type="pres">
      <dgm:prSet presAssocID="{49C10939-F231-2D4D-AC73-F6AEA469EE20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BC89E1-E7F4-374D-B94C-68F2BD26FFAD}" type="presOf" srcId="{9FA2F442-938D-5944-9371-4C6772DEDC8B}" destId="{F1386D75-35EA-5D42-9968-3F87FE7AA2CE}" srcOrd="0" destOrd="0" presId="urn:microsoft.com/office/officeart/2005/8/layout/hierarchy3"/>
    <dgm:cxn modelId="{5B04F1DA-AD92-DA4F-A9A8-D06CF9C0F20A}" srcId="{A01E109A-38E4-4D41-9D2B-DA90F9DF2D9D}" destId="{C820C997-5775-1D4D-B615-942335D8F154}" srcOrd="2" destOrd="0" parTransId="{A583C24D-C0BD-2746-95CF-79BD54700144}" sibTransId="{1A2C764F-A4B0-064A-A259-79172E032F1A}"/>
    <dgm:cxn modelId="{CBECFDA5-18C8-9943-8859-DD62EBDF7B7F}" srcId="{8A5A9FAA-F984-444B-8BA7-6F42E18237DE}" destId="{D8989F21-0B24-DD47-AF8B-351C1027F72B}" srcOrd="1" destOrd="0" parTransId="{CB0A248A-E086-8F4B-A63C-250EFB5A7DBB}" sibTransId="{FE09924D-9CFE-CA42-B634-EB596A8838BE}"/>
    <dgm:cxn modelId="{ED72D179-00B3-DC43-845E-CEF7562AF714}" type="presOf" srcId="{FA6A981E-3070-A34F-947A-EB7ABA68EE11}" destId="{C6E62521-4D12-004A-A502-A60826E7EBAA}" srcOrd="1" destOrd="0" presId="urn:microsoft.com/office/officeart/2005/8/layout/hierarchy3"/>
    <dgm:cxn modelId="{5A88B560-DB4E-5246-AF8C-01DB0C83F26B}" type="presOf" srcId="{262243F6-C188-F24D-AB99-C967D9D9E10A}" destId="{9797C1B8-553B-7B41-931F-7E110BE99EAA}" srcOrd="0" destOrd="0" presId="urn:microsoft.com/office/officeart/2005/8/layout/hierarchy3"/>
    <dgm:cxn modelId="{E3004402-9654-2C48-85C9-9172CECE1A8A}" type="presOf" srcId="{51FEB92C-5C00-4148-B4CE-600BD1896178}" destId="{DCB2FCDB-E6D6-904E-A580-4ADB3BF065A6}" srcOrd="0" destOrd="0" presId="urn:microsoft.com/office/officeart/2005/8/layout/hierarchy3"/>
    <dgm:cxn modelId="{4D2632F8-6FE0-8F46-9CF9-B331BF5CDB6D}" srcId="{C820C997-5775-1D4D-B615-942335D8F154}" destId="{2DC69FB4-FE3C-AD43-B145-23EB77E89B08}" srcOrd="2" destOrd="0" parTransId="{E592A506-7658-4B4C-8FED-E3A5A6E38753}" sibTransId="{F8BBE253-0172-B84A-83BB-383ED67C14CE}"/>
    <dgm:cxn modelId="{09F36EE2-F466-2542-8DCA-3ADD5E166BE9}" type="presOf" srcId="{5ADB2149-FAF2-FD41-9564-36A9AA224EBD}" destId="{A69E1617-86CE-4B49-A4F8-B02490186F30}" srcOrd="0" destOrd="0" presId="urn:microsoft.com/office/officeart/2005/8/layout/hierarchy3"/>
    <dgm:cxn modelId="{CC37A9E7-2DC1-5A4A-AE04-F1D4CB9BFA82}" type="presOf" srcId="{7F091602-B494-2A49-A04D-FD0AC9D0086B}" destId="{790BEB0E-6B5B-BE40-A3A9-EE69F83027B8}" srcOrd="0" destOrd="0" presId="urn:microsoft.com/office/officeart/2005/8/layout/hierarchy3"/>
    <dgm:cxn modelId="{794FA295-6434-C24B-89F9-681DD87A4FB7}" srcId="{262243F6-C188-F24D-AB99-C967D9D9E10A}" destId="{AD977A24-11DC-C742-9D49-A6C33F1F91B6}" srcOrd="0" destOrd="0" parTransId="{5ADB2149-FAF2-FD41-9564-36A9AA224EBD}" sibTransId="{75DCBC6C-838A-A242-AF2C-FFA40016B3C6}"/>
    <dgm:cxn modelId="{2B175F00-84E5-4D45-981D-B4AE67E1E7F4}" srcId="{8A5A9FAA-F984-444B-8BA7-6F42E18237DE}" destId="{730A44F1-D164-9041-B049-621F523080BF}" srcOrd="2" destOrd="0" parTransId="{7F091602-B494-2A49-A04D-FD0AC9D0086B}" sibTransId="{D9080A72-DA8D-1F4A-9B0A-737131935B49}"/>
    <dgm:cxn modelId="{5335185B-5ECA-3146-86FD-D91FB578345B}" type="presOf" srcId="{730A44F1-D164-9041-B049-621F523080BF}" destId="{3D110699-3DBB-5146-A1DC-9DF4CC366F5C}" srcOrd="0" destOrd="0" presId="urn:microsoft.com/office/officeart/2005/8/layout/hierarchy3"/>
    <dgm:cxn modelId="{D8E3A9B4-85B5-3245-9B47-89139C2F414D}" type="presOf" srcId="{F9FEA76A-0448-B543-A07D-BFF42E9992EB}" destId="{1AC9A5BA-BC67-294C-AC33-A22F6DB38F56}" srcOrd="0" destOrd="0" presId="urn:microsoft.com/office/officeart/2005/8/layout/hierarchy3"/>
    <dgm:cxn modelId="{8F40FCFC-C2AD-2941-A184-2841F64D5B69}" type="presOf" srcId="{D7B695A4-8C81-7145-A1F9-297813E20ADC}" destId="{D506F360-FBE7-A546-AC58-035A01472293}" srcOrd="0" destOrd="0" presId="urn:microsoft.com/office/officeart/2005/8/layout/hierarchy3"/>
    <dgm:cxn modelId="{E40F42F0-3170-A04E-B56D-19CBCE560B0D}" type="presOf" srcId="{49C10939-F231-2D4D-AC73-F6AEA469EE20}" destId="{5AF0E7B9-E263-D64F-82B7-2123FE05D917}" srcOrd="0" destOrd="0" presId="urn:microsoft.com/office/officeart/2005/8/layout/hierarchy3"/>
    <dgm:cxn modelId="{55F4957E-74FE-EA43-AB54-BA206FCF0C1B}" type="presOf" srcId="{FAEA5CBB-AE04-B549-AC53-D0181C8E8A08}" destId="{CDF79683-4896-AE46-8C7E-1E26F3144B7F}" srcOrd="0" destOrd="0" presId="urn:microsoft.com/office/officeart/2005/8/layout/hierarchy3"/>
    <dgm:cxn modelId="{7350C190-74A2-144C-B9A6-D5E10387C400}" type="presOf" srcId="{4EE020A8-A35E-F943-8D39-B335825AE9FF}" destId="{B9A2AEBA-8DB5-A741-9AFA-831FB972D460}" srcOrd="0" destOrd="0" presId="urn:microsoft.com/office/officeart/2005/8/layout/hierarchy3"/>
    <dgm:cxn modelId="{E4B6982D-E2DD-1C47-9835-705BF5BD40AB}" type="presOf" srcId="{249E975A-6248-F040-B0EC-0D217BA5812D}" destId="{195F2E14-05C7-644B-B6BE-707563606306}" srcOrd="0" destOrd="0" presId="urn:microsoft.com/office/officeart/2005/8/layout/hierarchy3"/>
    <dgm:cxn modelId="{28F4AB10-5324-3C4A-9297-8947DEB91F3C}" srcId="{262243F6-C188-F24D-AB99-C967D9D9E10A}" destId="{DE8EFFD2-9C3E-E142-B5BE-3003F9ECCF56}" srcOrd="1" destOrd="0" parTransId="{0B65D78F-D56C-BD40-A9B0-59F402830A7C}" sibTransId="{32C610E4-C72E-124F-B694-8DE0CE7D00DE}"/>
    <dgm:cxn modelId="{CACBB24F-BA96-6E47-B781-6175DC476ECF}" srcId="{8A5A9FAA-F984-444B-8BA7-6F42E18237DE}" destId="{249E975A-6248-F040-B0EC-0D217BA5812D}" srcOrd="0" destOrd="0" parTransId="{D7B695A4-8C81-7145-A1F9-297813E20ADC}" sibTransId="{B21CA502-2196-FC49-B024-49C7EF69C567}"/>
    <dgm:cxn modelId="{16B95E9E-B55C-6649-A4FA-D7DDFC3CA278}" srcId="{262243F6-C188-F24D-AB99-C967D9D9E10A}" destId="{4EE020A8-A35E-F943-8D39-B335825AE9FF}" srcOrd="2" destOrd="0" parTransId="{2C6FA2B9-6188-7041-8EEB-DFFE828A61C2}" sibTransId="{5A49EC81-E953-1442-9FED-4A0A4FA31D72}"/>
    <dgm:cxn modelId="{496CF2C5-FFEA-C646-B06D-A62E4CE8B4B8}" type="presOf" srcId="{CB0A248A-E086-8F4B-A63C-250EFB5A7DBB}" destId="{0E6FC7EB-80AA-AC4F-92E0-0E78041CDE6D}" srcOrd="0" destOrd="0" presId="urn:microsoft.com/office/officeart/2005/8/layout/hierarchy3"/>
    <dgm:cxn modelId="{7F2C4258-B909-FE4E-AEA3-C27C912FAA46}" type="presOf" srcId="{FA6A981E-3070-A34F-947A-EB7ABA68EE11}" destId="{2331A22A-7C8D-C642-BBF8-C12A6CD27989}" srcOrd="0" destOrd="0" presId="urn:microsoft.com/office/officeart/2005/8/layout/hierarchy3"/>
    <dgm:cxn modelId="{60026084-DFE2-9745-8BFE-9A72269C3CB1}" type="presOf" srcId="{262243F6-C188-F24D-AB99-C967D9D9E10A}" destId="{A22B84D8-03AB-CA45-90C5-01047C820E69}" srcOrd="1" destOrd="0" presId="urn:microsoft.com/office/officeart/2005/8/layout/hierarchy3"/>
    <dgm:cxn modelId="{CDA58620-49BE-0D4D-AF1D-9C657B392456}" type="presOf" srcId="{E592A506-7658-4B4C-8FED-E3A5A6E38753}" destId="{FECE01BA-866C-8B4C-8971-A9BDF35383BD}" srcOrd="0" destOrd="0" presId="urn:microsoft.com/office/officeart/2005/8/layout/hierarchy3"/>
    <dgm:cxn modelId="{22071553-C3A1-FE4E-B419-13C85BB0DEC0}" type="presOf" srcId="{29337C8D-4C22-5949-A112-C600430A6B55}" destId="{F0161445-FBCA-154C-A578-ACEB2B139284}" srcOrd="0" destOrd="0" presId="urn:microsoft.com/office/officeart/2005/8/layout/hierarchy3"/>
    <dgm:cxn modelId="{FA8AD48E-B222-7C42-A108-2A1E12234662}" type="presOf" srcId="{AD977A24-11DC-C742-9D49-A6C33F1F91B6}" destId="{EB5CB965-FFE0-B148-AF27-9EABE58F81E7}" srcOrd="0" destOrd="0" presId="urn:microsoft.com/office/officeart/2005/8/layout/hierarchy3"/>
    <dgm:cxn modelId="{B40E5301-9BA8-FF47-AD4D-AD1404AD6B9D}" type="presOf" srcId="{2C6FA2B9-6188-7041-8EEB-DFFE828A61C2}" destId="{29C59D61-C26A-AA40-8EA4-D9F10DB3FA4C}" srcOrd="0" destOrd="0" presId="urn:microsoft.com/office/officeart/2005/8/layout/hierarchy3"/>
    <dgm:cxn modelId="{C8607F48-060A-764F-84DA-45D6F1C538F9}" srcId="{C820C997-5775-1D4D-B615-942335D8F154}" destId="{84F3437F-B600-A644-99F4-6E1DF8387B12}" srcOrd="1" destOrd="0" parTransId="{2548E3A4-CB27-114A-89EA-C80B13E8BB9F}" sibTransId="{FA46A5F8-BBDC-664B-9AD6-2E1735900F55}"/>
    <dgm:cxn modelId="{B03E3F1A-CB33-DD40-8573-6D80E8765A71}" srcId="{FA6A981E-3070-A34F-947A-EB7ABA68EE11}" destId="{51FEB92C-5C00-4148-B4CE-600BD1896178}" srcOrd="0" destOrd="0" parTransId="{F9FEA76A-0448-B543-A07D-BFF42E9992EB}" sibTransId="{FFF0B65F-CD9A-6648-BBD9-4405952DABF1}"/>
    <dgm:cxn modelId="{59EFDA7D-2793-1F4C-8888-439DB55D01B5}" type="presOf" srcId="{2548E3A4-CB27-114A-89EA-C80B13E8BB9F}" destId="{22BDA43B-DDAC-6B48-B529-9D41B158BFE5}" srcOrd="0" destOrd="0" presId="urn:microsoft.com/office/officeart/2005/8/layout/hierarchy3"/>
    <dgm:cxn modelId="{56A2CFEB-7A36-1144-A4B2-B986781C3238}" type="presOf" srcId="{C820C997-5775-1D4D-B615-942335D8F154}" destId="{6FDB1C52-66B8-EF4F-9FB7-A5C8D3D6C37F}" srcOrd="0" destOrd="0" presId="urn:microsoft.com/office/officeart/2005/8/layout/hierarchy3"/>
    <dgm:cxn modelId="{C6509B97-1744-8B45-80BA-74097A215472}" type="presOf" srcId="{AE02444B-5E83-5F41-9956-4BF44137F418}" destId="{46F7C217-EAF9-1940-A3AC-6B582F32A3FA}" srcOrd="0" destOrd="0" presId="urn:microsoft.com/office/officeart/2005/8/layout/hierarchy3"/>
    <dgm:cxn modelId="{4C3CBE3D-0571-354C-B481-A34B1862DBC3}" srcId="{FA6A981E-3070-A34F-947A-EB7ABA68EE11}" destId="{49C10939-F231-2D4D-AC73-F6AEA469EE20}" srcOrd="2" destOrd="0" parTransId="{AE02444B-5E83-5F41-9956-4BF44137F418}" sibTransId="{4A25220D-608E-804F-BC8A-1E008ED485B3}"/>
    <dgm:cxn modelId="{627BDE90-E896-184A-8E74-1050505247DC}" type="presOf" srcId="{DC0B03C6-28CF-5A4D-B3F8-BB2309151689}" destId="{83B0DAF1-60E4-9045-B9E4-B96C5D869AFD}" srcOrd="0" destOrd="0" presId="urn:microsoft.com/office/officeart/2005/8/layout/hierarchy3"/>
    <dgm:cxn modelId="{6B703F2C-3A56-074B-9030-D139F7046D96}" srcId="{FA6A981E-3070-A34F-947A-EB7ABA68EE11}" destId="{9BD8975B-F43D-194D-9595-9DCB15FE0012}" srcOrd="1" destOrd="0" parTransId="{DC0B03C6-28CF-5A4D-B3F8-BB2309151689}" sibTransId="{4044DD32-0884-5642-A684-DDBF3DACF352}"/>
    <dgm:cxn modelId="{57BF55B1-F63D-2043-82B7-915B75760267}" type="presOf" srcId="{2DC69FB4-FE3C-AD43-B145-23EB77E89B08}" destId="{69BFFA3F-0AD9-9441-82BC-335A44ED0150}" srcOrd="0" destOrd="0" presId="urn:microsoft.com/office/officeart/2005/8/layout/hierarchy3"/>
    <dgm:cxn modelId="{88BEBD12-1940-2144-9F28-DE35917B5CD7}" type="presOf" srcId="{84F3437F-B600-A644-99F4-6E1DF8387B12}" destId="{86D2BFCF-6137-6040-B4D7-654F73B11185}" srcOrd="0" destOrd="0" presId="urn:microsoft.com/office/officeart/2005/8/layout/hierarchy3"/>
    <dgm:cxn modelId="{D2A93954-A25A-0447-8637-37532864A64C}" type="presOf" srcId="{D8989F21-0B24-DD47-AF8B-351C1027F72B}" destId="{5F4B137F-2E04-C242-AEBD-63382F5DADFC}" srcOrd="0" destOrd="0" presId="urn:microsoft.com/office/officeart/2005/8/layout/hierarchy3"/>
    <dgm:cxn modelId="{83624726-8043-BF45-8AC4-BDA498110BC4}" type="presOf" srcId="{9BD8975B-F43D-194D-9595-9DCB15FE0012}" destId="{366DBA70-8BB4-F34F-8B9B-A2766771CED6}" srcOrd="0" destOrd="0" presId="urn:microsoft.com/office/officeart/2005/8/layout/hierarchy3"/>
    <dgm:cxn modelId="{052E6DA5-E4C5-7841-94F6-8437BB3D697C}" type="presOf" srcId="{4F65C890-6967-5D41-856B-1BAADEDB4B58}" destId="{1B2A1DD4-116B-C64D-AB7C-4E334146ACC9}" srcOrd="0" destOrd="0" presId="urn:microsoft.com/office/officeart/2005/8/layout/hierarchy3"/>
    <dgm:cxn modelId="{786B7B78-C154-1442-8D88-039D335632A4}" type="presOf" srcId="{8A5A9FAA-F984-444B-8BA7-6F42E18237DE}" destId="{E831056C-9A48-964E-B68D-5061B30A0B2E}" srcOrd="1" destOrd="0" presId="urn:microsoft.com/office/officeart/2005/8/layout/hierarchy3"/>
    <dgm:cxn modelId="{87D43DF5-D96F-3747-BA2E-B0C77F59B3E0}" srcId="{C820C997-5775-1D4D-B615-942335D8F154}" destId="{FAEA5CBB-AE04-B549-AC53-D0181C8E8A08}" srcOrd="0" destOrd="0" parTransId="{9FA2F442-938D-5944-9371-4C6772DEDC8B}" sibTransId="{CEC13FC5-968C-3B44-8BA2-0F6AFB7FD97B}"/>
    <dgm:cxn modelId="{E9A4B155-1DD3-B046-BA8F-27FA9ECD306F}" srcId="{A01E109A-38E4-4D41-9D2B-DA90F9DF2D9D}" destId="{8A5A9FAA-F984-444B-8BA7-6F42E18237DE}" srcOrd="0" destOrd="0" parTransId="{701CB208-7D27-BF42-8900-EF0CB3D9F6A6}" sibTransId="{9EC8D73D-6532-3D4F-8298-19218992382F}"/>
    <dgm:cxn modelId="{66CD094A-B89D-044A-96E7-BEEAD96544CE}" srcId="{A01E109A-38E4-4D41-9D2B-DA90F9DF2D9D}" destId="{FA6A981E-3070-A34F-947A-EB7ABA68EE11}" srcOrd="3" destOrd="0" parTransId="{5F7AF8B1-9982-594E-8029-EC2EEDBC8594}" sibTransId="{7E71C80E-E9E3-F749-9498-B99251E355D5}"/>
    <dgm:cxn modelId="{D093AF0F-B3C7-3341-840E-9F4C0D0DAE1D}" type="presOf" srcId="{0B65D78F-D56C-BD40-A9B0-59F402830A7C}" destId="{8AF6E76E-68BB-264D-826E-AEBB39267524}" srcOrd="0" destOrd="0" presId="urn:microsoft.com/office/officeart/2005/8/layout/hierarchy3"/>
    <dgm:cxn modelId="{2DA9E234-B320-204F-B637-507BB9161C22}" srcId="{C820C997-5775-1D4D-B615-942335D8F154}" destId="{29337C8D-4C22-5949-A112-C600430A6B55}" srcOrd="3" destOrd="0" parTransId="{4F65C890-6967-5D41-856B-1BAADEDB4B58}" sibTransId="{DB232A88-B0FC-5B4D-9FFC-B80C06AA875C}"/>
    <dgm:cxn modelId="{07CC2A24-EE94-0B44-9D25-AEB149A7C34D}" type="presOf" srcId="{C820C997-5775-1D4D-B615-942335D8F154}" destId="{97A63C3D-DF05-2E49-ADF2-60951A1D1420}" srcOrd="1" destOrd="0" presId="urn:microsoft.com/office/officeart/2005/8/layout/hierarchy3"/>
    <dgm:cxn modelId="{297B302E-6F9F-EB4F-9A92-0AA9EBEB1ABC}" srcId="{A01E109A-38E4-4D41-9D2B-DA90F9DF2D9D}" destId="{262243F6-C188-F24D-AB99-C967D9D9E10A}" srcOrd="1" destOrd="0" parTransId="{ED03BC8E-07B6-6543-B0D2-36E92AC82D5A}" sibTransId="{F118ACA0-1276-4741-A2FD-9E27BEFCD4DB}"/>
    <dgm:cxn modelId="{1D028558-4F65-C748-BD53-11A49DC135E9}" type="presOf" srcId="{DE8EFFD2-9C3E-E142-B5BE-3003F9ECCF56}" destId="{11F567F9-0295-3F48-9CFB-A29A07F8ED60}" srcOrd="0" destOrd="0" presId="urn:microsoft.com/office/officeart/2005/8/layout/hierarchy3"/>
    <dgm:cxn modelId="{70EFB3A1-1BB5-6C4B-8AB4-20E379A1653E}" type="presOf" srcId="{8A5A9FAA-F984-444B-8BA7-6F42E18237DE}" destId="{A31D7AAC-FC8E-004F-B865-F0253AEE1155}" srcOrd="0" destOrd="0" presId="urn:microsoft.com/office/officeart/2005/8/layout/hierarchy3"/>
    <dgm:cxn modelId="{23130026-2F15-BE43-98CD-CC30D4600946}" type="presOf" srcId="{A01E109A-38E4-4D41-9D2B-DA90F9DF2D9D}" destId="{1311F7BE-D404-D349-BB42-D06F815CB3A0}" srcOrd="0" destOrd="0" presId="urn:microsoft.com/office/officeart/2005/8/layout/hierarchy3"/>
    <dgm:cxn modelId="{A244E13B-DE56-A142-9D4C-26B7A109DE9B}" type="presParOf" srcId="{1311F7BE-D404-D349-BB42-D06F815CB3A0}" destId="{65B303EF-CF3A-0A47-BD65-066E7387980C}" srcOrd="0" destOrd="0" presId="urn:microsoft.com/office/officeart/2005/8/layout/hierarchy3"/>
    <dgm:cxn modelId="{C1F3BBE0-CB67-F445-ADCC-115FF8B924C0}" type="presParOf" srcId="{65B303EF-CF3A-0A47-BD65-066E7387980C}" destId="{C88AF388-E42F-5E49-89BA-17D87E548B2F}" srcOrd="0" destOrd="0" presId="urn:microsoft.com/office/officeart/2005/8/layout/hierarchy3"/>
    <dgm:cxn modelId="{3AD2E9E0-35FE-E44F-9AF8-D0AF647C8F4A}" type="presParOf" srcId="{C88AF388-E42F-5E49-89BA-17D87E548B2F}" destId="{A31D7AAC-FC8E-004F-B865-F0253AEE1155}" srcOrd="0" destOrd="0" presId="urn:microsoft.com/office/officeart/2005/8/layout/hierarchy3"/>
    <dgm:cxn modelId="{CEA288F4-9ACD-6346-A5CF-43AF371FA7D1}" type="presParOf" srcId="{C88AF388-E42F-5E49-89BA-17D87E548B2F}" destId="{E831056C-9A48-964E-B68D-5061B30A0B2E}" srcOrd="1" destOrd="0" presId="urn:microsoft.com/office/officeart/2005/8/layout/hierarchy3"/>
    <dgm:cxn modelId="{38468A20-95E0-9F49-8440-C91878320ACF}" type="presParOf" srcId="{65B303EF-CF3A-0A47-BD65-066E7387980C}" destId="{B6BE7F2D-0741-DC4A-883B-CE2C4C1343A1}" srcOrd="1" destOrd="0" presId="urn:microsoft.com/office/officeart/2005/8/layout/hierarchy3"/>
    <dgm:cxn modelId="{4D9DCF9A-18BF-F040-8A62-C6746D0094D8}" type="presParOf" srcId="{B6BE7F2D-0741-DC4A-883B-CE2C4C1343A1}" destId="{D506F360-FBE7-A546-AC58-035A01472293}" srcOrd="0" destOrd="0" presId="urn:microsoft.com/office/officeart/2005/8/layout/hierarchy3"/>
    <dgm:cxn modelId="{B9BC3E22-1E66-B843-BA48-480A3630743D}" type="presParOf" srcId="{B6BE7F2D-0741-DC4A-883B-CE2C4C1343A1}" destId="{195F2E14-05C7-644B-B6BE-707563606306}" srcOrd="1" destOrd="0" presId="urn:microsoft.com/office/officeart/2005/8/layout/hierarchy3"/>
    <dgm:cxn modelId="{A24284CF-42AE-0B49-B5D2-389A70424B2D}" type="presParOf" srcId="{B6BE7F2D-0741-DC4A-883B-CE2C4C1343A1}" destId="{0E6FC7EB-80AA-AC4F-92E0-0E78041CDE6D}" srcOrd="2" destOrd="0" presId="urn:microsoft.com/office/officeart/2005/8/layout/hierarchy3"/>
    <dgm:cxn modelId="{13B82D19-85A0-2A4C-A1DB-D4867AD301A0}" type="presParOf" srcId="{B6BE7F2D-0741-DC4A-883B-CE2C4C1343A1}" destId="{5F4B137F-2E04-C242-AEBD-63382F5DADFC}" srcOrd="3" destOrd="0" presId="urn:microsoft.com/office/officeart/2005/8/layout/hierarchy3"/>
    <dgm:cxn modelId="{56E07565-0F92-7745-9B90-1C082B8C7484}" type="presParOf" srcId="{B6BE7F2D-0741-DC4A-883B-CE2C4C1343A1}" destId="{790BEB0E-6B5B-BE40-A3A9-EE69F83027B8}" srcOrd="4" destOrd="0" presId="urn:microsoft.com/office/officeart/2005/8/layout/hierarchy3"/>
    <dgm:cxn modelId="{53BBDFA3-54E6-9D40-A9E4-5750A89772D0}" type="presParOf" srcId="{B6BE7F2D-0741-DC4A-883B-CE2C4C1343A1}" destId="{3D110699-3DBB-5146-A1DC-9DF4CC366F5C}" srcOrd="5" destOrd="0" presId="urn:microsoft.com/office/officeart/2005/8/layout/hierarchy3"/>
    <dgm:cxn modelId="{C4312315-27E1-8849-B0F5-AA00688B255F}" type="presParOf" srcId="{1311F7BE-D404-D349-BB42-D06F815CB3A0}" destId="{4A872E52-54F5-1A43-85FC-DCE645AB9B6F}" srcOrd="1" destOrd="0" presId="urn:microsoft.com/office/officeart/2005/8/layout/hierarchy3"/>
    <dgm:cxn modelId="{E3EC5CB7-9CB2-E547-8439-9465CD42B513}" type="presParOf" srcId="{4A872E52-54F5-1A43-85FC-DCE645AB9B6F}" destId="{294828B9-5D8A-374C-B55B-597E28DCB701}" srcOrd="0" destOrd="0" presId="urn:microsoft.com/office/officeart/2005/8/layout/hierarchy3"/>
    <dgm:cxn modelId="{0A53D5C3-2E73-E342-A58E-2BB0DA8BE16B}" type="presParOf" srcId="{294828B9-5D8A-374C-B55B-597E28DCB701}" destId="{9797C1B8-553B-7B41-931F-7E110BE99EAA}" srcOrd="0" destOrd="0" presId="urn:microsoft.com/office/officeart/2005/8/layout/hierarchy3"/>
    <dgm:cxn modelId="{3B3204D0-73EA-0A40-A2B0-1CFF7A5CBF48}" type="presParOf" srcId="{294828B9-5D8A-374C-B55B-597E28DCB701}" destId="{A22B84D8-03AB-CA45-90C5-01047C820E69}" srcOrd="1" destOrd="0" presId="urn:microsoft.com/office/officeart/2005/8/layout/hierarchy3"/>
    <dgm:cxn modelId="{CCF4E23A-B1A1-9844-8249-FE707521B391}" type="presParOf" srcId="{4A872E52-54F5-1A43-85FC-DCE645AB9B6F}" destId="{A005FEA5-2DB2-F643-8FB0-5B8DF56790A3}" srcOrd="1" destOrd="0" presId="urn:microsoft.com/office/officeart/2005/8/layout/hierarchy3"/>
    <dgm:cxn modelId="{0E487DC7-CACD-FC4F-8AB0-E1ADFF0A53D3}" type="presParOf" srcId="{A005FEA5-2DB2-F643-8FB0-5B8DF56790A3}" destId="{A69E1617-86CE-4B49-A4F8-B02490186F30}" srcOrd="0" destOrd="0" presId="urn:microsoft.com/office/officeart/2005/8/layout/hierarchy3"/>
    <dgm:cxn modelId="{F890B6A6-F4CE-814B-958A-CE969A1A34F9}" type="presParOf" srcId="{A005FEA5-2DB2-F643-8FB0-5B8DF56790A3}" destId="{EB5CB965-FFE0-B148-AF27-9EABE58F81E7}" srcOrd="1" destOrd="0" presId="urn:microsoft.com/office/officeart/2005/8/layout/hierarchy3"/>
    <dgm:cxn modelId="{A2D34FD3-5E82-6A4E-8208-9A0480AAAA5B}" type="presParOf" srcId="{A005FEA5-2DB2-F643-8FB0-5B8DF56790A3}" destId="{8AF6E76E-68BB-264D-826E-AEBB39267524}" srcOrd="2" destOrd="0" presId="urn:microsoft.com/office/officeart/2005/8/layout/hierarchy3"/>
    <dgm:cxn modelId="{37DD2730-64AE-1243-AE2E-DA0A03BBC616}" type="presParOf" srcId="{A005FEA5-2DB2-F643-8FB0-5B8DF56790A3}" destId="{11F567F9-0295-3F48-9CFB-A29A07F8ED60}" srcOrd="3" destOrd="0" presId="urn:microsoft.com/office/officeart/2005/8/layout/hierarchy3"/>
    <dgm:cxn modelId="{E3EBAE07-335E-E248-840B-BD1063D7F847}" type="presParOf" srcId="{A005FEA5-2DB2-F643-8FB0-5B8DF56790A3}" destId="{29C59D61-C26A-AA40-8EA4-D9F10DB3FA4C}" srcOrd="4" destOrd="0" presId="urn:microsoft.com/office/officeart/2005/8/layout/hierarchy3"/>
    <dgm:cxn modelId="{FBF45FAA-D31A-7147-93BF-28B9FE7F293A}" type="presParOf" srcId="{A005FEA5-2DB2-F643-8FB0-5B8DF56790A3}" destId="{B9A2AEBA-8DB5-A741-9AFA-831FB972D460}" srcOrd="5" destOrd="0" presId="urn:microsoft.com/office/officeart/2005/8/layout/hierarchy3"/>
    <dgm:cxn modelId="{3B059441-52F1-7F4E-A9A3-69AD2A3AD535}" type="presParOf" srcId="{1311F7BE-D404-D349-BB42-D06F815CB3A0}" destId="{4C0FBB09-7455-AD4B-A250-A227E5BE8914}" srcOrd="2" destOrd="0" presId="urn:microsoft.com/office/officeart/2005/8/layout/hierarchy3"/>
    <dgm:cxn modelId="{D0B50406-09B4-8C43-AA6C-DDCCBB3A1301}" type="presParOf" srcId="{4C0FBB09-7455-AD4B-A250-A227E5BE8914}" destId="{D4B22C91-84BC-B14D-B12A-35306AE4CA8C}" srcOrd="0" destOrd="0" presId="urn:microsoft.com/office/officeart/2005/8/layout/hierarchy3"/>
    <dgm:cxn modelId="{1B5F4E87-9E90-AA41-89F8-A81F81885C20}" type="presParOf" srcId="{D4B22C91-84BC-B14D-B12A-35306AE4CA8C}" destId="{6FDB1C52-66B8-EF4F-9FB7-A5C8D3D6C37F}" srcOrd="0" destOrd="0" presId="urn:microsoft.com/office/officeart/2005/8/layout/hierarchy3"/>
    <dgm:cxn modelId="{7DED7964-2FD1-0E45-B8E4-879FFE79A341}" type="presParOf" srcId="{D4B22C91-84BC-B14D-B12A-35306AE4CA8C}" destId="{97A63C3D-DF05-2E49-ADF2-60951A1D1420}" srcOrd="1" destOrd="0" presId="urn:microsoft.com/office/officeart/2005/8/layout/hierarchy3"/>
    <dgm:cxn modelId="{B37354F3-352A-344E-A639-172A417FB449}" type="presParOf" srcId="{4C0FBB09-7455-AD4B-A250-A227E5BE8914}" destId="{8B7CDE3C-846A-BB46-9BB0-FBE85B4B4746}" srcOrd="1" destOrd="0" presId="urn:microsoft.com/office/officeart/2005/8/layout/hierarchy3"/>
    <dgm:cxn modelId="{6E1D7436-2657-4C46-94FA-8A7B8279D30C}" type="presParOf" srcId="{8B7CDE3C-846A-BB46-9BB0-FBE85B4B4746}" destId="{F1386D75-35EA-5D42-9968-3F87FE7AA2CE}" srcOrd="0" destOrd="0" presId="urn:microsoft.com/office/officeart/2005/8/layout/hierarchy3"/>
    <dgm:cxn modelId="{02558F8B-F288-234B-B269-92F31FC9721F}" type="presParOf" srcId="{8B7CDE3C-846A-BB46-9BB0-FBE85B4B4746}" destId="{CDF79683-4896-AE46-8C7E-1E26F3144B7F}" srcOrd="1" destOrd="0" presId="urn:microsoft.com/office/officeart/2005/8/layout/hierarchy3"/>
    <dgm:cxn modelId="{37B300CD-0F03-1146-9E23-3F21D25F70CA}" type="presParOf" srcId="{8B7CDE3C-846A-BB46-9BB0-FBE85B4B4746}" destId="{22BDA43B-DDAC-6B48-B529-9D41B158BFE5}" srcOrd="2" destOrd="0" presId="urn:microsoft.com/office/officeart/2005/8/layout/hierarchy3"/>
    <dgm:cxn modelId="{2C7F7FB9-1CB3-4047-BAFE-8E05D20FA0F9}" type="presParOf" srcId="{8B7CDE3C-846A-BB46-9BB0-FBE85B4B4746}" destId="{86D2BFCF-6137-6040-B4D7-654F73B11185}" srcOrd="3" destOrd="0" presId="urn:microsoft.com/office/officeart/2005/8/layout/hierarchy3"/>
    <dgm:cxn modelId="{CE8A7936-B535-8540-A7F1-AAB743D1CD4E}" type="presParOf" srcId="{8B7CDE3C-846A-BB46-9BB0-FBE85B4B4746}" destId="{FECE01BA-866C-8B4C-8971-A9BDF35383BD}" srcOrd="4" destOrd="0" presId="urn:microsoft.com/office/officeart/2005/8/layout/hierarchy3"/>
    <dgm:cxn modelId="{BC7EF1E6-4E7B-2C4D-ADC4-8DCD36593925}" type="presParOf" srcId="{8B7CDE3C-846A-BB46-9BB0-FBE85B4B4746}" destId="{69BFFA3F-0AD9-9441-82BC-335A44ED0150}" srcOrd="5" destOrd="0" presId="urn:microsoft.com/office/officeart/2005/8/layout/hierarchy3"/>
    <dgm:cxn modelId="{8BB4C528-9F06-D54F-A9C4-1C8917AE33D0}" type="presParOf" srcId="{8B7CDE3C-846A-BB46-9BB0-FBE85B4B4746}" destId="{1B2A1DD4-116B-C64D-AB7C-4E334146ACC9}" srcOrd="6" destOrd="0" presId="urn:microsoft.com/office/officeart/2005/8/layout/hierarchy3"/>
    <dgm:cxn modelId="{378E466B-9C09-B746-B956-00C334190E20}" type="presParOf" srcId="{8B7CDE3C-846A-BB46-9BB0-FBE85B4B4746}" destId="{F0161445-FBCA-154C-A578-ACEB2B139284}" srcOrd="7" destOrd="0" presId="urn:microsoft.com/office/officeart/2005/8/layout/hierarchy3"/>
    <dgm:cxn modelId="{59ED2C2E-3CD0-C144-97D1-1FB83F4F797C}" type="presParOf" srcId="{1311F7BE-D404-D349-BB42-D06F815CB3A0}" destId="{72F5BBD8-11DF-9646-80C0-53EB1F187006}" srcOrd="3" destOrd="0" presId="urn:microsoft.com/office/officeart/2005/8/layout/hierarchy3"/>
    <dgm:cxn modelId="{633758A3-FA1B-7347-9C03-FB08998322F7}" type="presParOf" srcId="{72F5BBD8-11DF-9646-80C0-53EB1F187006}" destId="{5C2FD415-52B4-3149-8FE7-A15013E2F92D}" srcOrd="0" destOrd="0" presId="urn:microsoft.com/office/officeart/2005/8/layout/hierarchy3"/>
    <dgm:cxn modelId="{F1B1703F-0E0E-2741-A6E7-57879A27A7EF}" type="presParOf" srcId="{5C2FD415-52B4-3149-8FE7-A15013E2F92D}" destId="{2331A22A-7C8D-C642-BBF8-C12A6CD27989}" srcOrd="0" destOrd="0" presId="urn:microsoft.com/office/officeart/2005/8/layout/hierarchy3"/>
    <dgm:cxn modelId="{96077E9E-DD1D-514D-8541-8E6AF623BA26}" type="presParOf" srcId="{5C2FD415-52B4-3149-8FE7-A15013E2F92D}" destId="{C6E62521-4D12-004A-A502-A60826E7EBAA}" srcOrd="1" destOrd="0" presId="urn:microsoft.com/office/officeart/2005/8/layout/hierarchy3"/>
    <dgm:cxn modelId="{42220094-0109-B940-A5F3-83039E05B6BC}" type="presParOf" srcId="{72F5BBD8-11DF-9646-80C0-53EB1F187006}" destId="{CD78D6BF-30BC-7142-9725-B9D1BF666E7B}" srcOrd="1" destOrd="0" presId="urn:microsoft.com/office/officeart/2005/8/layout/hierarchy3"/>
    <dgm:cxn modelId="{300488FE-0A96-8247-901D-B652255C48B6}" type="presParOf" srcId="{CD78D6BF-30BC-7142-9725-B9D1BF666E7B}" destId="{1AC9A5BA-BC67-294C-AC33-A22F6DB38F56}" srcOrd="0" destOrd="0" presId="urn:microsoft.com/office/officeart/2005/8/layout/hierarchy3"/>
    <dgm:cxn modelId="{1180D178-81C2-A745-89C2-7B5C52C83758}" type="presParOf" srcId="{CD78D6BF-30BC-7142-9725-B9D1BF666E7B}" destId="{DCB2FCDB-E6D6-904E-A580-4ADB3BF065A6}" srcOrd="1" destOrd="0" presId="urn:microsoft.com/office/officeart/2005/8/layout/hierarchy3"/>
    <dgm:cxn modelId="{23E3772F-335C-E348-B6FA-23F6272CC2FE}" type="presParOf" srcId="{CD78D6BF-30BC-7142-9725-B9D1BF666E7B}" destId="{83B0DAF1-60E4-9045-B9E4-B96C5D869AFD}" srcOrd="2" destOrd="0" presId="urn:microsoft.com/office/officeart/2005/8/layout/hierarchy3"/>
    <dgm:cxn modelId="{1BA70815-90DE-4A48-B8D4-8C2EAE80D34F}" type="presParOf" srcId="{CD78D6BF-30BC-7142-9725-B9D1BF666E7B}" destId="{366DBA70-8BB4-F34F-8B9B-A2766771CED6}" srcOrd="3" destOrd="0" presId="urn:microsoft.com/office/officeart/2005/8/layout/hierarchy3"/>
    <dgm:cxn modelId="{43BD1723-A3C0-6D44-9BE9-70651310650B}" type="presParOf" srcId="{CD78D6BF-30BC-7142-9725-B9D1BF666E7B}" destId="{46F7C217-EAF9-1940-A3AC-6B582F32A3FA}" srcOrd="4" destOrd="0" presId="urn:microsoft.com/office/officeart/2005/8/layout/hierarchy3"/>
    <dgm:cxn modelId="{9B2CB2E1-B5B4-3045-AE3A-89B69030B120}" type="presParOf" srcId="{CD78D6BF-30BC-7142-9725-B9D1BF666E7B}" destId="{5AF0E7B9-E263-D64F-82B7-2123FE05D917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345D47-8D5E-EF4F-9ED8-936890EC94B5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1D35A3-B306-0247-9C90-FE2FD338F566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tr-TR" dirty="0" smtClean="0"/>
            <a:t>Belleğin iki önemli özelliği</a:t>
          </a:r>
          <a:endParaRPr lang="en-US" dirty="0"/>
        </a:p>
      </dgm:t>
    </dgm:pt>
    <dgm:pt modelId="{D1BE60B8-0963-4F46-B025-69563C2B04F0}" type="parTrans" cxnId="{67D9566B-B9BA-8649-AB7A-40E6060CBA2C}">
      <dgm:prSet/>
      <dgm:spPr/>
      <dgm:t>
        <a:bodyPr/>
        <a:lstStyle/>
        <a:p>
          <a:endParaRPr lang="en-US"/>
        </a:p>
      </dgm:t>
    </dgm:pt>
    <dgm:pt modelId="{4D21CA9D-B342-C145-9903-36C13BD31C9E}" type="sibTrans" cxnId="{67D9566B-B9BA-8649-AB7A-40E6060CBA2C}">
      <dgm:prSet/>
      <dgm:spPr/>
      <dgm:t>
        <a:bodyPr/>
        <a:lstStyle/>
        <a:p>
          <a:endParaRPr lang="en-US"/>
        </a:p>
      </dgm:t>
    </dgm:pt>
    <dgm:pt modelId="{86657987-5D7D-9145-9B7A-F752208AD897}">
      <dgm:prSet custT="1"/>
      <dgm:spPr/>
      <dgm:t>
        <a:bodyPr/>
        <a:lstStyle/>
        <a:p>
          <a:pPr rtl="0"/>
          <a:endParaRPr lang="en-US" sz="2000" dirty="0" smtClean="0"/>
        </a:p>
        <a:p>
          <a:pPr rtl="0"/>
          <a:r>
            <a:rPr lang="tr-TR" sz="3000" dirty="0" smtClean="0"/>
            <a:t>Üç performans parametresi kullanılır</a:t>
          </a:r>
          <a:r>
            <a:rPr lang="en-US" sz="3000" dirty="0" smtClean="0"/>
            <a:t>:</a:t>
          </a:r>
          <a:endParaRPr lang="en-US" sz="3000" dirty="0"/>
        </a:p>
      </dgm:t>
    </dgm:pt>
    <dgm:pt modelId="{602B3695-5FF0-9C4A-B946-F15B2FB28D16}" type="parTrans" cxnId="{EFE69842-B030-B54C-A174-D400E1F6B7B1}">
      <dgm:prSet/>
      <dgm:spPr/>
      <dgm:t>
        <a:bodyPr/>
        <a:lstStyle/>
        <a:p>
          <a:endParaRPr lang="en-US"/>
        </a:p>
      </dgm:t>
    </dgm:pt>
    <dgm:pt modelId="{5ED105F6-1A94-EE4F-911E-E0F216E124A5}" type="sibTrans" cxnId="{EFE69842-B030-B54C-A174-D400E1F6B7B1}">
      <dgm:prSet/>
      <dgm:spPr/>
      <dgm:t>
        <a:bodyPr/>
        <a:lstStyle/>
        <a:p>
          <a:endParaRPr lang="en-US"/>
        </a:p>
      </dgm:t>
    </dgm:pt>
    <dgm:pt modelId="{CF384916-2EBE-C047-B176-DAD9E34690A4}">
      <dgm:prSet/>
      <dgm:spPr/>
      <dgm:t>
        <a:bodyPr/>
        <a:lstStyle/>
        <a:p>
          <a:pPr algn="l" rtl="0"/>
          <a:r>
            <a:rPr lang="tr-TR" dirty="0" smtClean="0"/>
            <a:t>Erişim Zamanı </a:t>
          </a:r>
          <a:r>
            <a:rPr lang="en-GB" dirty="0" smtClean="0"/>
            <a:t>(</a:t>
          </a:r>
          <a:r>
            <a:rPr lang="tr-TR" dirty="0" smtClean="0"/>
            <a:t>gecikme</a:t>
          </a:r>
          <a:r>
            <a:rPr lang="en-GB" dirty="0" smtClean="0"/>
            <a:t>)</a:t>
          </a:r>
          <a:endParaRPr lang="en-GB" dirty="0"/>
        </a:p>
      </dgm:t>
    </dgm:pt>
    <dgm:pt modelId="{4691FD66-CC92-AF49-9FA8-89E7ADDE426E}" type="parTrans" cxnId="{1EFD4954-79F2-5A41-ABFB-49CAF963DDCF}">
      <dgm:prSet/>
      <dgm:spPr/>
      <dgm:t>
        <a:bodyPr/>
        <a:lstStyle/>
        <a:p>
          <a:endParaRPr lang="en-US"/>
        </a:p>
      </dgm:t>
    </dgm:pt>
    <dgm:pt modelId="{6C69B0F2-86D0-BE49-B377-295A6A39A971}" type="sibTrans" cxnId="{1EFD4954-79F2-5A41-ABFB-49CAF963DDCF}">
      <dgm:prSet/>
      <dgm:spPr/>
      <dgm:t>
        <a:bodyPr/>
        <a:lstStyle/>
        <a:p>
          <a:endParaRPr lang="en-US"/>
        </a:p>
      </dgm:t>
    </dgm:pt>
    <dgm:pt modelId="{317CB85F-1C30-8E43-8C90-8E62399E8176}">
      <dgm:prSet/>
      <dgm:spPr/>
      <dgm:t>
        <a:bodyPr/>
        <a:lstStyle/>
        <a:p>
          <a:pPr algn="just" rtl="0"/>
          <a:r>
            <a:rPr lang="tr-TR" dirty="0" smtClean="0"/>
            <a:t>Rastgele erişimli bellek için bir okuma veya yazma işlemi gerçekleştirmek için gereken süre</a:t>
          </a:r>
          <a:endParaRPr lang="en-US" dirty="0"/>
        </a:p>
      </dgm:t>
    </dgm:pt>
    <dgm:pt modelId="{EE8EDB02-BC91-964C-A351-6CEF0F3A0FB9}" type="parTrans" cxnId="{E624E411-7403-6F4A-8733-5F67BF7E579E}">
      <dgm:prSet/>
      <dgm:spPr/>
      <dgm:t>
        <a:bodyPr/>
        <a:lstStyle/>
        <a:p>
          <a:endParaRPr lang="en-US"/>
        </a:p>
      </dgm:t>
    </dgm:pt>
    <dgm:pt modelId="{7841D5F3-1D0E-3249-9335-D18CCF73B93D}" type="sibTrans" cxnId="{E624E411-7403-6F4A-8733-5F67BF7E579E}">
      <dgm:prSet/>
      <dgm:spPr/>
      <dgm:t>
        <a:bodyPr/>
        <a:lstStyle/>
        <a:p>
          <a:endParaRPr lang="en-US"/>
        </a:p>
      </dgm:t>
    </dgm:pt>
    <dgm:pt modelId="{7408E672-E96F-5941-8BBA-E8B5E346BAA1}">
      <dgm:prSet/>
      <dgm:spPr/>
      <dgm:t>
        <a:bodyPr/>
        <a:lstStyle/>
        <a:p>
          <a:pPr algn="just" rtl="0"/>
          <a:r>
            <a:rPr lang="tr-TR" dirty="0" smtClean="0"/>
            <a:t>Rastgele erişimli olmayan bellek için, okuma-yazma mekanizmasının istenilen yere konumlandırılması için gereken süre</a:t>
          </a:r>
          <a:endParaRPr lang="en-US" dirty="0"/>
        </a:p>
      </dgm:t>
    </dgm:pt>
    <dgm:pt modelId="{B89F4393-BF34-0040-A33A-9871583F5B3F}" type="parTrans" cxnId="{C0830C1F-53BF-0342-82F9-6DF09C874BF1}">
      <dgm:prSet/>
      <dgm:spPr/>
      <dgm:t>
        <a:bodyPr/>
        <a:lstStyle/>
        <a:p>
          <a:endParaRPr lang="en-US"/>
        </a:p>
      </dgm:t>
    </dgm:pt>
    <dgm:pt modelId="{A797B638-1219-7E40-B797-3853F4F7CF99}" type="sibTrans" cxnId="{C0830C1F-53BF-0342-82F9-6DF09C874BF1}">
      <dgm:prSet/>
      <dgm:spPr/>
      <dgm:t>
        <a:bodyPr/>
        <a:lstStyle/>
        <a:p>
          <a:endParaRPr lang="en-US"/>
        </a:p>
      </dgm:t>
    </dgm:pt>
    <dgm:pt modelId="{4BB96DB0-F8CB-0D43-B5F2-EE804536328D}">
      <dgm:prSet custT="1"/>
      <dgm:spPr/>
      <dgm:t>
        <a:bodyPr/>
        <a:lstStyle/>
        <a:p>
          <a:pPr algn="l" rtl="0"/>
          <a:r>
            <a:rPr lang="tr-TR" sz="1400" dirty="0" smtClean="0"/>
            <a:t>Bellek Çevrim Süresi</a:t>
          </a:r>
          <a:endParaRPr lang="en-US" sz="1400" dirty="0"/>
        </a:p>
      </dgm:t>
    </dgm:pt>
    <dgm:pt modelId="{DA145010-1BC5-4A47-8C0F-5A2A26315F5D}" type="parTrans" cxnId="{F7FB9BBA-CCBB-DF45-9564-D777DFD59F03}">
      <dgm:prSet/>
      <dgm:spPr/>
      <dgm:t>
        <a:bodyPr/>
        <a:lstStyle/>
        <a:p>
          <a:endParaRPr lang="en-US"/>
        </a:p>
      </dgm:t>
    </dgm:pt>
    <dgm:pt modelId="{A6CFE9F4-7A7B-2C44-8271-BE68A2567E01}" type="sibTrans" cxnId="{F7FB9BBA-CCBB-DF45-9564-D777DFD59F03}">
      <dgm:prSet/>
      <dgm:spPr/>
      <dgm:t>
        <a:bodyPr/>
        <a:lstStyle/>
        <a:p>
          <a:endParaRPr lang="en-US"/>
        </a:p>
      </dgm:t>
    </dgm:pt>
    <dgm:pt modelId="{D60B39AF-5EB9-C047-98BC-FC39BA3364E4}">
      <dgm:prSet custT="1"/>
      <dgm:spPr/>
      <dgm:t>
        <a:bodyPr/>
        <a:lstStyle/>
        <a:p>
          <a:pPr algn="just" rtl="0"/>
          <a:r>
            <a:rPr lang="tr-TR" sz="1100" dirty="0" smtClean="0"/>
            <a:t>Erişim zamanı + ikinci erişim başlamadan önce gereken ek süre</a:t>
          </a:r>
          <a:endParaRPr lang="en-US" sz="1100" dirty="0"/>
        </a:p>
      </dgm:t>
    </dgm:pt>
    <dgm:pt modelId="{5E97EA38-D1A0-1B43-8B27-53638AEBE5C5}" type="parTrans" cxnId="{024C89BA-7E9F-174A-BBC7-3186A108E4E6}">
      <dgm:prSet/>
      <dgm:spPr/>
      <dgm:t>
        <a:bodyPr/>
        <a:lstStyle/>
        <a:p>
          <a:endParaRPr lang="en-US"/>
        </a:p>
      </dgm:t>
    </dgm:pt>
    <dgm:pt modelId="{3E176711-D759-2242-93D1-C0B062B3A17C}" type="sibTrans" cxnId="{024C89BA-7E9F-174A-BBC7-3186A108E4E6}">
      <dgm:prSet/>
      <dgm:spPr/>
      <dgm:t>
        <a:bodyPr/>
        <a:lstStyle/>
        <a:p>
          <a:endParaRPr lang="en-US"/>
        </a:p>
      </dgm:t>
    </dgm:pt>
    <dgm:pt modelId="{9498714A-5D09-AE4D-81B2-F8F2997E0A84}">
      <dgm:prSet custT="1"/>
      <dgm:spPr/>
      <dgm:t>
        <a:bodyPr/>
        <a:lstStyle/>
        <a:p>
          <a:pPr algn="just" rtl="0"/>
          <a:r>
            <a:rPr lang="tr-TR" sz="1100" dirty="0" smtClean="0"/>
            <a:t>Geçişlerin sinyal hatlarında yok olması ya da yıkıcı olarak okunması durumunda verinin yeniden oluşturulması için ek süre gerekebilir</a:t>
          </a:r>
          <a:endParaRPr lang="en-US" sz="1100" dirty="0"/>
        </a:p>
      </dgm:t>
    </dgm:pt>
    <dgm:pt modelId="{51AEF564-2A4F-774E-A6BF-9C5BB7C7BA51}" type="parTrans" cxnId="{582BB5E4-E826-2E4C-8F7E-3AF94691565F}">
      <dgm:prSet/>
      <dgm:spPr/>
      <dgm:t>
        <a:bodyPr/>
        <a:lstStyle/>
        <a:p>
          <a:endParaRPr lang="en-US"/>
        </a:p>
      </dgm:t>
    </dgm:pt>
    <dgm:pt modelId="{647066E6-D48E-7540-80CC-0AC22D7E35BC}" type="sibTrans" cxnId="{582BB5E4-E826-2E4C-8F7E-3AF94691565F}">
      <dgm:prSet/>
      <dgm:spPr/>
      <dgm:t>
        <a:bodyPr/>
        <a:lstStyle/>
        <a:p>
          <a:endParaRPr lang="en-US"/>
        </a:p>
      </dgm:t>
    </dgm:pt>
    <dgm:pt modelId="{17DFE561-8622-9F49-AD32-92661BDD5157}">
      <dgm:prSet custT="1"/>
      <dgm:spPr/>
      <dgm:t>
        <a:bodyPr/>
        <a:lstStyle/>
        <a:p>
          <a:pPr algn="just" rtl="0"/>
          <a:r>
            <a:rPr lang="tr-TR" sz="1100" dirty="0" smtClean="0"/>
            <a:t>İşlemci değil sistem yolu ile ilgilidir.</a:t>
          </a:r>
          <a:endParaRPr lang="en-US" sz="1100" dirty="0"/>
        </a:p>
      </dgm:t>
    </dgm:pt>
    <dgm:pt modelId="{2917BF63-F96B-4646-A238-694B5CE16ADB}" type="parTrans" cxnId="{19FBFDAF-CE6E-0E4D-A368-CE236325F355}">
      <dgm:prSet/>
      <dgm:spPr/>
      <dgm:t>
        <a:bodyPr/>
        <a:lstStyle/>
        <a:p>
          <a:endParaRPr lang="en-US"/>
        </a:p>
      </dgm:t>
    </dgm:pt>
    <dgm:pt modelId="{00068B92-6255-9847-84BD-929767462738}" type="sibTrans" cxnId="{19FBFDAF-CE6E-0E4D-A368-CE236325F355}">
      <dgm:prSet/>
      <dgm:spPr/>
      <dgm:t>
        <a:bodyPr/>
        <a:lstStyle/>
        <a:p>
          <a:endParaRPr lang="en-US"/>
        </a:p>
      </dgm:t>
    </dgm:pt>
    <dgm:pt modelId="{6F299D02-4724-A74A-AA67-D410C5ECB300}">
      <dgm:prSet/>
      <dgm:spPr/>
      <dgm:t>
        <a:bodyPr/>
        <a:lstStyle/>
        <a:p>
          <a:pPr rtl="0"/>
          <a:r>
            <a:rPr lang="en-US" dirty="0" smtClean="0"/>
            <a:t>Transfer </a:t>
          </a:r>
          <a:r>
            <a:rPr lang="tr-TR" dirty="0" smtClean="0"/>
            <a:t>Oranı</a:t>
          </a:r>
          <a:endParaRPr lang="en-US" dirty="0"/>
        </a:p>
      </dgm:t>
    </dgm:pt>
    <dgm:pt modelId="{126EB937-125C-3645-A822-00222F561300}" type="parTrans" cxnId="{0190996B-7D1A-0642-9595-9C104F6DAD68}">
      <dgm:prSet/>
      <dgm:spPr/>
      <dgm:t>
        <a:bodyPr/>
        <a:lstStyle/>
        <a:p>
          <a:endParaRPr lang="en-US"/>
        </a:p>
      </dgm:t>
    </dgm:pt>
    <dgm:pt modelId="{0CB6D00F-8917-7D41-93CF-8AB361ABE8CC}" type="sibTrans" cxnId="{0190996B-7D1A-0642-9595-9C104F6DAD68}">
      <dgm:prSet/>
      <dgm:spPr/>
      <dgm:t>
        <a:bodyPr/>
        <a:lstStyle/>
        <a:p>
          <a:endParaRPr lang="en-US"/>
        </a:p>
      </dgm:t>
    </dgm:pt>
    <dgm:pt modelId="{E762937F-2561-A44B-8C95-94BA8C9C4617}">
      <dgm:prSet/>
      <dgm:spPr/>
      <dgm:t>
        <a:bodyPr/>
        <a:lstStyle/>
        <a:p>
          <a:pPr rtl="0"/>
          <a:r>
            <a:rPr lang="tr-TR" dirty="0" smtClean="0"/>
            <a:t>Verilerin bir bellek birimine veya bellek biriminden aktarılacağı hız</a:t>
          </a:r>
          <a:endParaRPr lang="en-US" dirty="0"/>
        </a:p>
      </dgm:t>
    </dgm:pt>
    <dgm:pt modelId="{341C858B-B1A1-9C4F-A648-D1C7100925DC}" type="parTrans" cxnId="{249E08D8-A514-CD4F-B569-5825518BE2CA}">
      <dgm:prSet/>
      <dgm:spPr/>
      <dgm:t>
        <a:bodyPr/>
        <a:lstStyle/>
        <a:p>
          <a:endParaRPr lang="en-US"/>
        </a:p>
      </dgm:t>
    </dgm:pt>
    <dgm:pt modelId="{89B4B04F-DAD4-9747-908B-925408933E39}" type="sibTrans" cxnId="{249E08D8-A514-CD4F-B569-5825518BE2CA}">
      <dgm:prSet/>
      <dgm:spPr/>
      <dgm:t>
        <a:bodyPr/>
        <a:lstStyle/>
        <a:p>
          <a:endParaRPr lang="en-US"/>
        </a:p>
      </dgm:t>
    </dgm:pt>
    <dgm:pt modelId="{A6F1DB38-E56A-BA4B-B780-FA6EDBD930C8}">
      <dgm:prSet/>
      <dgm:spPr/>
      <dgm:t>
        <a:bodyPr/>
        <a:lstStyle/>
        <a:p>
          <a:pPr rtl="0"/>
          <a:r>
            <a:rPr lang="tr-TR" dirty="0" smtClean="0"/>
            <a:t>Rastgele Erişimli Bellekler için bu oran = </a:t>
          </a:r>
          <a:r>
            <a:rPr lang="en-US" dirty="0" smtClean="0"/>
            <a:t>1/(</a:t>
          </a:r>
          <a:r>
            <a:rPr lang="tr-TR" dirty="0" smtClean="0"/>
            <a:t>Çevrim Süresi</a:t>
          </a:r>
          <a:r>
            <a:rPr lang="en-US" dirty="0" smtClean="0"/>
            <a:t>)</a:t>
          </a:r>
          <a:endParaRPr lang="en-US" dirty="0"/>
        </a:p>
      </dgm:t>
    </dgm:pt>
    <dgm:pt modelId="{B09454DD-B16C-EA4E-98F7-131AA262A6FB}" type="parTrans" cxnId="{B26D4589-7F37-3648-A3E1-183DF5637DB3}">
      <dgm:prSet/>
      <dgm:spPr/>
      <dgm:t>
        <a:bodyPr/>
        <a:lstStyle/>
        <a:p>
          <a:endParaRPr lang="en-US"/>
        </a:p>
      </dgm:t>
    </dgm:pt>
    <dgm:pt modelId="{C04873EF-9610-C44F-BC9D-6C3FAB7D6212}" type="sibTrans" cxnId="{B26D4589-7F37-3648-A3E1-183DF5637DB3}">
      <dgm:prSet/>
      <dgm:spPr/>
      <dgm:t>
        <a:bodyPr/>
        <a:lstStyle/>
        <a:p>
          <a:endParaRPr lang="en-US"/>
        </a:p>
      </dgm:t>
    </dgm:pt>
    <dgm:pt modelId="{E95337A6-0A83-40AF-A801-DF2D19BD63C1}">
      <dgm:prSet/>
      <dgm:spPr/>
      <dgm:t>
        <a:bodyPr/>
        <a:lstStyle/>
        <a:p>
          <a:pPr rtl="0"/>
          <a:endParaRPr lang="en-US" dirty="0"/>
        </a:p>
      </dgm:t>
    </dgm:pt>
    <dgm:pt modelId="{316E7F4B-07E1-4C72-B4FC-A82C3373D715}" type="parTrans" cxnId="{221F6522-4F6C-4F49-B64F-749227EB8D7E}">
      <dgm:prSet/>
      <dgm:spPr/>
    </dgm:pt>
    <dgm:pt modelId="{078B591B-C195-4474-B550-F95A682AE9FF}" type="sibTrans" cxnId="{221F6522-4F6C-4F49-B64F-749227EB8D7E}">
      <dgm:prSet/>
      <dgm:spPr/>
    </dgm:pt>
    <dgm:pt modelId="{1CB436B9-291B-4B99-B363-EDB68714AF86}">
      <dgm:prSet/>
      <dgm:spPr/>
      <dgm:t>
        <a:bodyPr/>
        <a:lstStyle/>
        <a:p>
          <a:pPr algn="just" rtl="0"/>
          <a:endParaRPr lang="en-US" dirty="0"/>
        </a:p>
      </dgm:t>
    </dgm:pt>
    <dgm:pt modelId="{A8177E16-A1CF-4852-819C-2ED2B300C516}" type="parTrans" cxnId="{3F6B323C-943D-4C11-94C9-CE7C2FA35D2E}">
      <dgm:prSet/>
      <dgm:spPr/>
    </dgm:pt>
    <dgm:pt modelId="{3ACB3DF8-E8DC-4FAF-AB0E-99AA8CBF81F5}" type="sibTrans" cxnId="{3F6B323C-943D-4C11-94C9-CE7C2FA35D2E}">
      <dgm:prSet/>
      <dgm:spPr/>
    </dgm:pt>
    <dgm:pt modelId="{1F971FCF-622C-4AB2-8EB2-23CF97AEC244}">
      <dgm:prSet custT="1"/>
      <dgm:spPr/>
      <dgm:t>
        <a:bodyPr/>
        <a:lstStyle/>
        <a:p>
          <a:pPr algn="just" rtl="0"/>
          <a:endParaRPr lang="en-US" sz="1100" dirty="0"/>
        </a:p>
      </dgm:t>
    </dgm:pt>
    <dgm:pt modelId="{A34ADD2C-011E-4547-B51C-42D7D4BCF749}" type="parTrans" cxnId="{76F0C05D-DBEF-4091-BBA2-CC4A002A09C3}">
      <dgm:prSet/>
      <dgm:spPr/>
    </dgm:pt>
    <dgm:pt modelId="{2B045D13-BE05-476E-8D44-C4B27C4F246C}" type="sibTrans" cxnId="{76F0C05D-DBEF-4091-BBA2-CC4A002A09C3}">
      <dgm:prSet/>
      <dgm:spPr/>
    </dgm:pt>
    <dgm:pt modelId="{FA542B72-2F2E-42C5-B5E2-1FD0090DC112}">
      <dgm:prSet custT="1"/>
      <dgm:spPr/>
      <dgm:t>
        <a:bodyPr/>
        <a:lstStyle/>
        <a:p>
          <a:pPr algn="just" rtl="0"/>
          <a:endParaRPr lang="en-US" sz="1100" dirty="0"/>
        </a:p>
      </dgm:t>
    </dgm:pt>
    <dgm:pt modelId="{33273DAC-EB5D-4642-9C23-C5BFDBE5A331}" type="parTrans" cxnId="{C9EB9C02-C7FB-466C-9B58-F682AC5A12B2}">
      <dgm:prSet/>
      <dgm:spPr/>
    </dgm:pt>
    <dgm:pt modelId="{FBB2421A-EB4C-41BA-851D-83C57DD684AB}" type="sibTrans" cxnId="{C9EB9C02-C7FB-466C-9B58-F682AC5A12B2}">
      <dgm:prSet/>
      <dgm:spPr/>
    </dgm:pt>
    <dgm:pt modelId="{8DC7E3E3-3F49-9048-9468-3382299E881D}" type="pres">
      <dgm:prSet presAssocID="{63345D47-8D5E-EF4F-9ED8-936890EC94B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1C62E5A-EAEF-CE4A-8117-2DB3BEFFE3F4}" type="pres">
      <dgm:prSet presAssocID="{63345D47-8D5E-EF4F-9ED8-936890EC94B5}" presName="outerBox" presStyleCnt="0"/>
      <dgm:spPr/>
    </dgm:pt>
    <dgm:pt modelId="{13077C67-B24F-6A49-8EF8-E21AE295BA78}" type="pres">
      <dgm:prSet presAssocID="{63345D47-8D5E-EF4F-9ED8-936890EC94B5}" presName="outerBoxParent" presStyleLbl="node1" presStyleIdx="0" presStyleCnt="2"/>
      <dgm:spPr/>
      <dgm:t>
        <a:bodyPr/>
        <a:lstStyle/>
        <a:p>
          <a:endParaRPr lang="en-US"/>
        </a:p>
      </dgm:t>
    </dgm:pt>
    <dgm:pt modelId="{B733473D-D397-8C49-8CDA-15216272C145}" type="pres">
      <dgm:prSet presAssocID="{63345D47-8D5E-EF4F-9ED8-936890EC94B5}" presName="outerBoxChildren" presStyleCnt="0"/>
      <dgm:spPr/>
    </dgm:pt>
    <dgm:pt modelId="{D95F7024-0289-E042-84D4-642341566593}" type="pres">
      <dgm:prSet presAssocID="{63345D47-8D5E-EF4F-9ED8-936890EC94B5}" presName="middleBox" presStyleCnt="0"/>
      <dgm:spPr/>
    </dgm:pt>
    <dgm:pt modelId="{8A95A152-734B-A745-AAE7-3D32D8C60BCF}" type="pres">
      <dgm:prSet presAssocID="{63345D47-8D5E-EF4F-9ED8-936890EC94B5}" presName="middleBoxParent" presStyleLbl="node1" presStyleIdx="1" presStyleCnt="2"/>
      <dgm:spPr/>
      <dgm:t>
        <a:bodyPr/>
        <a:lstStyle/>
        <a:p>
          <a:endParaRPr lang="en-US"/>
        </a:p>
      </dgm:t>
    </dgm:pt>
    <dgm:pt modelId="{1F5364B3-A8EB-4B44-A950-38E11751855D}" type="pres">
      <dgm:prSet presAssocID="{63345D47-8D5E-EF4F-9ED8-936890EC94B5}" presName="middleBoxChildren" presStyleCnt="0"/>
      <dgm:spPr/>
    </dgm:pt>
    <dgm:pt modelId="{4DC5D986-59BC-1740-AC0E-735CF97CB45C}" type="pres">
      <dgm:prSet presAssocID="{CF384916-2EBE-C047-B176-DAD9E34690A4}" presName="m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0377C-E376-2541-BAA2-7EE7D8DF01DB}" type="pres">
      <dgm:prSet presAssocID="{6C69B0F2-86D0-BE49-B377-295A6A39A971}" presName="middleSibTrans" presStyleCnt="0"/>
      <dgm:spPr/>
    </dgm:pt>
    <dgm:pt modelId="{DCA2CBFE-8F07-BB4E-8414-CF97B200D168}" type="pres">
      <dgm:prSet presAssocID="{4BB96DB0-F8CB-0D43-B5F2-EE804536328D}" presName="mChild" presStyleLbl="fgAcc1" presStyleIdx="1" presStyleCnt="3" custScaleY="144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02842-43F0-EE40-BD4B-3A0DC53468D2}" type="pres">
      <dgm:prSet presAssocID="{A6CFE9F4-7A7B-2C44-8271-BE68A2567E01}" presName="middleSibTrans" presStyleCnt="0"/>
      <dgm:spPr/>
    </dgm:pt>
    <dgm:pt modelId="{8D7CAF80-BCAD-AF40-83EC-CA9E025213FC}" type="pres">
      <dgm:prSet presAssocID="{6F299D02-4724-A74A-AA67-D410C5ECB300}" presName="m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90996B-7D1A-0642-9595-9C104F6DAD68}" srcId="{86657987-5D7D-9145-9B7A-F752208AD897}" destId="{6F299D02-4724-A74A-AA67-D410C5ECB300}" srcOrd="2" destOrd="0" parTransId="{126EB937-125C-3645-A822-00222F561300}" sibTransId="{0CB6D00F-8917-7D41-93CF-8AB361ABE8CC}"/>
    <dgm:cxn modelId="{EFE69842-B030-B54C-A174-D400E1F6B7B1}" srcId="{63345D47-8D5E-EF4F-9ED8-936890EC94B5}" destId="{86657987-5D7D-9145-9B7A-F752208AD897}" srcOrd="1" destOrd="0" parTransId="{602B3695-5FF0-9C4A-B946-F15B2FB28D16}" sibTransId="{5ED105F6-1A94-EE4F-911E-E0F216E124A5}"/>
    <dgm:cxn modelId="{26A531A5-09AB-9248-BBF6-9A7E62D3909F}" type="presOf" srcId="{7408E672-E96F-5941-8BBA-E8B5E346BAA1}" destId="{4DC5D986-59BC-1740-AC0E-735CF97CB45C}" srcOrd="0" destOrd="3" presId="urn:microsoft.com/office/officeart/2005/8/layout/target2"/>
    <dgm:cxn modelId="{6A0FBFC1-D4D1-6940-B898-859096250CF0}" type="presOf" srcId="{9498714A-5D09-AE4D-81B2-F8F2997E0A84}" destId="{DCA2CBFE-8F07-BB4E-8414-CF97B200D168}" srcOrd="0" destOrd="3" presId="urn:microsoft.com/office/officeart/2005/8/layout/target2"/>
    <dgm:cxn modelId="{76F0C05D-DBEF-4091-BBA2-CC4A002A09C3}" srcId="{4BB96DB0-F8CB-0D43-B5F2-EE804536328D}" destId="{1F971FCF-622C-4AB2-8EB2-23CF97AEC244}" srcOrd="1" destOrd="0" parTransId="{A34ADD2C-011E-4547-B51C-42D7D4BCF749}" sibTransId="{2B045D13-BE05-476E-8D44-C4B27C4F246C}"/>
    <dgm:cxn modelId="{DB86298D-11E2-CC4B-AA34-86BEC492E8CA}" type="presOf" srcId="{17DFE561-8622-9F49-AD32-92661BDD5157}" destId="{DCA2CBFE-8F07-BB4E-8414-CF97B200D168}" srcOrd="0" destOrd="5" presId="urn:microsoft.com/office/officeart/2005/8/layout/target2"/>
    <dgm:cxn modelId="{005208CC-7AE0-FF40-8E69-0FF12B49EF88}" type="presOf" srcId="{A41D35A3-B306-0247-9C90-FE2FD338F566}" destId="{13077C67-B24F-6A49-8EF8-E21AE295BA78}" srcOrd="0" destOrd="0" presId="urn:microsoft.com/office/officeart/2005/8/layout/target2"/>
    <dgm:cxn modelId="{024C89BA-7E9F-174A-BBC7-3186A108E4E6}" srcId="{4BB96DB0-F8CB-0D43-B5F2-EE804536328D}" destId="{D60B39AF-5EB9-C047-98BC-FC39BA3364E4}" srcOrd="0" destOrd="0" parTransId="{5E97EA38-D1A0-1B43-8B27-53638AEBE5C5}" sibTransId="{3E176711-D759-2242-93D1-C0B062B3A17C}"/>
    <dgm:cxn modelId="{FA106109-1866-874D-92B2-8C2DD984F321}" type="presOf" srcId="{6F299D02-4724-A74A-AA67-D410C5ECB300}" destId="{8D7CAF80-BCAD-AF40-83EC-CA9E025213FC}" srcOrd="0" destOrd="0" presId="urn:microsoft.com/office/officeart/2005/8/layout/target2"/>
    <dgm:cxn modelId="{249E08D8-A514-CD4F-B569-5825518BE2CA}" srcId="{6F299D02-4724-A74A-AA67-D410C5ECB300}" destId="{E762937F-2561-A44B-8C95-94BA8C9C4617}" srcOrd="0" destOrd="0" parTransId="{341C858B-B1A1-9C4F-A648-D1C7100925DC}" sibTransId="{89B4B04F-DAD4-9747-908B-925408933E39}"/>
    <dgm:cxn modelId="{90BAB2A2-87A0-CB41-BD6A-D3A4F8845299}" type="presOf" srcId="{E762937F-2561-A44B-8C95-94BA8C9C4617}" destId="{8D7CAF80-BCAD-AF40-83EC-CA9E025213FC}" srcOrd="0" destOrd="1" presId="urn:microsoft.com/office/officeart/2005/8/layout/target2"/>
    <dgm:cxn modelId="{582BB5E4-E826-2E4C-8F7E-3AF94691565F}" srcId="{4BB96DB0-F8CB-0D43-B5F2-EE804536328D}" destId="{9498714A-5D09-AE4D-81B2-F8F2997E0A84}" srcOrd="2" destOrd="0" parTransId="{51AEF564-2A4F-774E-A6BF-9C5BB7C7BA51}" sibTransId="{647066E6-D48E-7540-80CC-0AC22D7E35BC}"/>
    <dgm:cxn modelId="{F412DCBF-E46A-450C-9E76-55C0F9256939}" type="presOf" srcId="{1F971FCF-622C-4AB2-8EB2-23CF97AEC244}" destId="{DCA2CBFE-8F07-BB4E-8414-CF97B200D168}" srcOrd="0" destOrd="2" presId="urn:microsoft.com/office/officeart/2005/8/layout/target2"/>
    <dgm:cxn modelId="{221F6522-4F6C-4F49-B64F-749227EB8D7E}" srcId="{6F299D02-4724-A74A-AA67-D410C5ECB300}" destId="{E95337A6-0A83-40AF-A801-DF2D19BD63C1}" srcOrd="1" destOrd="0" parTransId="{316E7F4B-07E1-4C72-B4FC-A82C3373D715}" sibTransId="{078B591B-C195-4474-B550-F95A682AE9FF}"/>
    <dgm:cxn modelId="{67D9566B-B9BA-8649-AB7A-40E6060CBA2C}" srcId="{63345D47-8D5E-EF4F-9ED8-936890EC94B5}" destId="{A41D35A3-B306-0247-9C90-FE2FD338F566}" srcOrd="0" destOrd="0" parTransId="{D1BE60B8-0963-4F46-B025-69563C2B04F0}" sibTransId="{4D21CA9D-B342-C145-9903-36C13BD31C9E}"/>
    <dgm:cxn modelId="{1EFD4954-79F2-5A41-ABFB-49CAF963DDCF}" srcId="{86657987-5D7D-9145-9B7A-F752208AD897}" destId="{CF384916-2EBE-C047-B176-DAD9E34690A4}" srcOrd="0" destOrd="0" parTransId="{4691FD66-CC92-AF49-9FA8-89E7ADDE426E}" sibTransId="{6C69B0F2-86D0-BE49-B377-295A6A39A971}"/>
    <dgm:cxn modelId="{CD6B9E43-2142-4448-A638-A4EC90323A3B}" type="presOf" srcId="{86657987-5D7D-9145-9B7A-F752208AD897}" destId="{8A95A152-734B-A745-AAE7-3D32D8C60BCF}" srcOrd="0" destOrd="0" presId="urn:microsoft.com/office/officeart/2005/8/layout/target2"/>
    <dgm:cxn modelId="{47B6ED1F-66E1-E54C-93D5-141A1C5D63B3}" type="presOf" srcId="{317CB85F-1C30-8E43-8C90-8E62399E8176}" destId="{4DC5D986-59BC-1740-AC0E-735CF97CB45C}" srcOrd="0" destOrd="1" presId="urn:microsoft.com/office/officeart/2005/8/layout/target2"/>
    <dgm:cxn modelId="{BFB0EA41-0C58-0343-BF85-B827F232F3DF}" type="presOf" srcId="{63345D47-8D5E-EF4F-9ED8-936890EC94B5}" destId="{8DC7E3E3-3F49-9048-9468-3382299E881D}" srcOrd="0" destOrd="0" presId="urn:microsoft.com/office/officeart/2005/8/layout/target2"/>
    <dgm:cxn modelId="{DF701110-9429-9E48-9431-75C18C99FFCF}" type="presOf" srcId="{4BB96DB0-F8CB-0D43-B5F2-EE804536328D}" destId="{DCA2CBFE-8F07-BB4E-8414-CF97B200D168}" srcOrd="0" destOrd="0" presId="urn:microsoft.com/office/officeart/2005/8/layout/target2"/>
    <dgm:cxn modelId="{3F6B323C-943D-4C11-94C9-CE7C2FA35D2E}" srcId="{CF384916-2EBE-C047-B176-DAD9E34690A4}" destId="{1CB436B9-291B-4B99-B363-EDB68714AF86}" srcOrd="1" destOrd="0" parTransId="{A8177E16-A1CF-4852-819C-2ED2B300C516}" sibTransId="{3ACB3DF8-E8DC-4FAF-AB0E-99AA8CBF81F5}"/>
    <dgm:cxn modelId="{19FBFDAF-CE6E-0E4D-A368-CE236325F355}" srcId="{4BB96DB0-F8CB-0D43-B5F2-EE804536328D}" destId="{17DFE561-8622-9F49-AD32-92661BDD5157}" srcOrd="4" destOrd="0" parTransId="{2917BF63-F96B-4646-A238-694B5CE16ADB}" sibTransId="{00068B92-6255-9847-84BD-929767462738}"/>
    <dgm:cxn modelId="{FE0AF508-0746-304A-8066-DA7DB54E7139}" type="presOf" srcId="{D60B39AF-5EB9-C047-98BC-FC39BA3364E4}" destId="{DCA2CBFE-8F07-BB4E-8414-CF97B200D168}" srcOrd="0" destOrd="1" presId="urn:microsoft.com/office/officeart/2005/8/layout/target2"/>
    <dgm:cxn modelId="{CB4EC598-FE95-CE49-A7B0-06DA26786786}" type="presOf" srcId="{CF384916-2EBE-C047-B176-DAD9E34690A4}" destId="{4DC5D986-59BC-1740-AC0E-735CF97CB45C}" srcOrd="0" destOrd="0" presId="urn:microsoft.com/office/officeart/2005/8/layout/target2"/>
    <dgm:cxn modelId="{C9EB9C02-C7FB-466C-9B58-F682AC5A12B2}" srcId="{4BB96DB0-F8CB-0D43-B5F2-EE804536328D}" destId="{FA542B72-2F2E-42C5-B5E2-1FD0090DC112}" srcOrd="3" destOrd="0" parTransId="{33273DAC-EB5D-4642-9C23-C5BFDBE5A331}" sibTransId="{FBB2421A-EB4C-41BA-851D-83C57DD684AB}"/>
    <dgm:cxn modelId="{E624E411-7403-6F4A-8733-5F67BF7E579E}" srcId="{CF384916-2EBE-C047-B176-DAD9E34690A4}" destId="{317CB85F-1C30-8E43-8C90-8E62399E8176}" srcOrd="0" destOrd="0" parTransId="{EE8EDB02-BC91-964C-A351-6CEF0F3A0FB9}" sibTransId="{7841D5F3-1D0E-3249-9335-D18CCF73B93D}"/>
    <dgm:cxn modelId="{6082CF9D-9612-41C9-B064-25C6DBE374A0}" type="presOf" srcId="{FA542B72-2F2E-42C5-B5E2-1FD0090DC112}" destId="{DCA2CBFE-8F07-BB4E-8414-CF97B200D168}" srcOrd="0" destOrd="4" presId="urn:microsoft.com/office/officeart/2005/8/layout/target2"/>
    <dgm:cxn modelId="{844D594B-3BC1-214C-AB42-1A0306C17EB8}" type="presOf" srcId="{A6F1DB38-E56A-BA4B-B780-FA6EDBD930C8}" destId="{8D7CAF80-BCAD-AF40-83EC-CA9E025213FC}" srcOrd="0" destOrd="3" presId="urn:microsoft.com/office/officeart/2005/8/layout/target2"/>
    <dgm:cxn modelId="{F7FB9BBA-CCBB-DF45-9564-D777DFD59F03}" srcId="{86657987-5D7D-9145-9B7A-F752208AD897}" destId="{4BB96DB0-F8CB-0D43-B5F2-EE804536328D}" srcOrd="1" destOrd="0" parTransId="{DA145010-1BC5-4A47-8C0F-5A2A26315F5D}" sibTransId="{A6CFE9F4-7A7B-2C44-8271-BE68A2567E01}"/>
    <dgm:cxn modelId="{B26D4589-7F37-3648-A3E1-183DF5637DB3}" srcId="{6F299D02-4724-A74A-AA67-D410C5ECB300}" destId="{A6F1DB38-E56A-BA4B-B780-FA6EDBD930C8}" srcOrd="2" destOrd="0" parTransId="{B09454DD-B16C-EA4E-98F7-131AA262A6FB}" sibTransId="{C04873EF-9610-C44F-BC9D-6C3FAB7D6212}"/>
    <dgm:cxn modelId="{C0830C1F-53BF-0342-82F9-6DF09C874BF1}" srcId="{CF384916-2EBE-C047-B176-DAD9E34690A4}" destId="{7408E672-E96F-5941-8BBA-E8B5E346BAA1}" srcOrd="2" destOrd="0" parTransId="{B89F4393-BF34-0040-A33A-9871583F5B3F}" sibTransId="{A797B638-1219-7E40-B797-3853F4F7CF99}"/>
    <dgm:cxn modelId="{8B18BB96-B85E-4DDD-A69A-58B2CE66483A}" type="presOf" srcId="{1CB436B9-291B-4B99-B363-EDB68714AF86}" destId="{4DC5D986-59BC-1740-AC0E-735CF97CB45C}" srcOrd="0" destOrd="2" presId="urn:microsoft.com/office/officeart/2005/8/layout/target2"/>
    <dgm:cxn modelId="{5FB7CEEF-549D-4BE6-A018-14A3E94DE94C}" type="presOf" srcId="{E95337A6-0A83-40AF-A801-DF2D19BD63C1}" destId="{8D7CAF80-BCAD-AF40-83EC-CA9E025213FC}" srcOrd="0" destOrd="2" presId="urn:microsoft.com/office/officeart/2005/8/layout/target2"/>
    <dgm:cxn modelId="{C1C33FF7-3E93-4546-A4CA-C6EC787BFBDF}" type="presParOf" srcId="{8DC7E3E3-3F49-9048-9468-3382299E881D}" destId="{C1C62E5A-EAEF-CE4A-8117-2DB3BEFFE3F4}" srcOrd="0" destOrd="0" presId="urn:microsoft.com/office/officeart/2005/8/layout/target2"/>
    <dgm:cxn modelId="{A9EBFF45-9345-274B-B696-0CBC9A105A36}" type="presParOf" srcId="{C1C62E5A-EAEF-CE4A-8117-2DB3BEFFE3F4}" destId="{13077C67-B24F-6A49-8EF8-E21AE295BA78}" srcOrd="0" destOrd="0" presId="urn:microsoft.com/office/officeart/2005/8/layout/target2"/>
    <dgm:cxn modelId="{499F04AF-6757-454D-B515-BB4E3A3B5AB4}" type="presParOf" srcId="{C1C62E5A-EAEF-CE4A-8117-2DB3BEFFE3F4}" destId="{B733473D-D397-8C49-8CDA-15216272C145}" srcOrd="1" destOrd="0" presId="urn:microsoft.com/office/officeart/2005/8/layout/target2"/>
    <dgm:cxn modelId="{FD00CA0C-1CAB-8840-9955-8AEB26A89454}" type="presParOf" srcId="{8DC7E3E3-3F49-9048-9468-3382299E881D}" destId="{D95F7024-0289-E042-84D4-642341566593}" srcOrd="1" destOrd="0" presId="urn:microsoft.com/office/officeart/2005/8/layout/target2"/>
    <dgm:cxn modelId="{4FA13E04-FC2D-AE4C-A648-B35F1031D82D}" type="presParOf" srcId="{D95F7024-0289-E042-84D4-642341566593}" destId="{8A95A152-734B-A745-AAE7-3D32D8C60BCF}" srcOrd="0" destOrd="0" presId="urn:microsoft.com/office/officeart/2005/8/layout/target2"/>
    <dgm:cxn modelId="{C01A4472-B456-AC49-868E-BAAC2971148F}" type="presParOf" srcId="{D95F7024-0289-E042-84D4-642341566593}" destId="{1F5364B3-A8EB-4B44-A950-38E11751855D}" srcOrd="1" destOrd="0" presId="urn:microsoft.com/office/officeart/2005/8/layout/target2"/>
    <dgm:cxn modelId="{DEEAC88A-0D3D-314D-BEC6-7F014CCC0252}" type="presParOf" srcId="{1F5364B3-A8EB-4B44-A950-38E11751855D}" destId="{4DC5D986-59BC-1740-AC0E-735CF97CB45C}" srcOrd="0" destOrd="0" presId="urn:microsoft.com/office/officeart/2005/8/layout/target2"/>
    <dgm:cxn modelId="{267017FA-7B20-3A49-A3F2-BC6A6B231443}" type="presParOf" srcId="{1F5364B3-A8EB-4B44-A950-38E11751855D}" destId="{37B0377C-E376-2541-BAA2-7EE7D8DF01DB}" srcOrd="1" destOrd="0" presId="urn:microsoft.com/office/officeart/2005/8/layout/target2"/>
    <dgm:cxn modelId="{A757FC87-DF2C-F24A-BC30-AED59BD631C3}" type="presParOf" srcId="{1F5364B3-A8EB-4B44-A950-38E11751855D}" destId="{DCA2CBFE-8F07-BB4E-8414-CF97B200D168}" srcOrd="2" destOrd="0" presId="urn:microsoft.com/office/officeart/2005/8/layout/target2"/>
    <dgm:cxn modelId="{6EDC7388-2DF5-2A42-8FED-E88B072A825B}" type="presParOf" srcId="{1F5364B3-A8EB-4B44-A950-38E11751855D}" destId="{C8A02842-43F0-EE40-BD4B-3A0DC53468D2}" srcOrd="3" destOrd="0" presId="urn:microsoft.com/office/officeart/2005/8/layout/target2"/>
    <dgm:cxn modelId="{94CA9281-DC6D-4E40-98C0-CAFAD357664E}" type="presParOf" srcId="{1F5364B3-A8EB-4B44-A950-38E11751855D}" destId="{8D7CAF80-BCAD-AF40-83EC-CA9E025213FC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554145-8B2F-074A-B096-4987C5D81764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CDE4F2-0B29-5340-B4CA-7903895738A3}">
      <dgm:prSet custT="1"/>
      <dgm:spPr/>
      <dgm:t>
        <a:bodyPr/>
        <a:lstStyle/>
        <a:p>
          <a:r>
            <a:rPr lang="tr-TR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Doğrudan</a:t>
          </a:r>
          <a:endParaRPr lang="en-GB" sz="2000" b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DA94CC3-93A7-6145-97D5-23326244C255}" type="parTrans" cxnId="{6DD83BD2-3806-4B4C-B69B-04476113A707}">
      <dgm:prSet/>
      <dgm:spPr/>
      <dgm:t>
        <a:bodyPr/>
        <a:lstStyle/>
        <a:p>
          <a:endParaRPr lang="en-US"/>
        </a:p>
      </dgm:t>
    </dgm:pt>
    <dgm:pt modelId="{7F68183D-C7C4-0744-8B7F-164B7F22AAE1}" type="sibTrans" cxnId="{6DD83BD2-3806-4B4C-B69B-04476113A707}">
      <dgm:prSet/>
      <dgm:spPr/>
      <dgm:t>
        <a:bodyPr/>
        <a:lstStyle/>
        <a:p>
          <a:endParaRPr lang="en-US"/>
        </a:p>
      </dgm:t>
    </dgm:pt>
    <dgm:pt modelId="{CE70BF09-602F-9649-8CD0-34EA655C874E}">
      <dgm:prSet/>
      <dgm:spPr>
        <a:ln>
          <a:solidFill>
            <a:schemeClr val="accent3"/>
          </a:solidFill>
        </a:ln>
      </dgm:spPr>
      <dgm:t>
        <a:bodyPr/>
        <a:lstStyle/>
        <a:p>
          <a:pPr algn="just">
            <a:spcAft>
              <a:spcPts val="870"/>
            </a:spcAft>
          </a:pPr>
          <a:r>
            <a:rPr lang="tr-TR" dirty="0" smtClean="0"/>
            <a:t>En basit olandır.</a:t>
          </a:r>
          <a:endParaRPr lang="en-GB" dirty="0" smtClean="0"/>
        </a:p>
      </dgm:t>
    </dgm:pt>
    <dgm:pt modelId="{51F5F06F-23EF-F04F-A0D7-A1938E1EC98E}" type="parTrans" cxnId="{45234C71-A75A-4948-AA50-CA929298C2E4}">
      <dgm:prSet/>
      <dgm:spPr/>
      <dgm:t>
        <a:bodyPr/>
        <a:lstStyle/>
        <a:p>
          <a:endParaRPr lang="en-US"/>
        </a:p>
      </dgm:t>
    </dgm:pt>
    <dgm:pt modelId="{FA0F2068-8C99-5449-ACCA-D829BC1CF04F}" type="sibTrans" cxnId="{45234C71-A75A-4948-AA50-CA929298C2E4}">
      <dgm:prSet/>
      <dgm:spPr/>
      <dgm:t>
        <a:bodyPr/>
        <a:lstStyle/>
        <a:p>
          <a:endParaRPr lang="en-US"/>
        </a:p>
      </dgm:t>
    </dgm:pt>
    <dgm:pt modelId="{F7A3FECA-373A-A646-A287-98E0B2650607}">
      <dgm:prSet/>
      <dgm:spPr>
        <a:ln>
          <a:solidFill>
            <a:schemeClr val="accent3"/>
          </a:solidFill>
        </a:ln>
      </dgm:spPr>
      <dgm:t>
        <a:bodyPr/>
        <a:lstStyle/>
        <a:p>
          <a:pPr algn="just">
            <a:spcAft>
              <a:spcPts val="870"/>
            </a:spcAft>
          </a:pPr>
          <a:r>
            <a:rPr lang="tr-TR" dirty="0" smtClean="0"/>
            <a:t>Ana belleğin her bir bloğunu yalnızca tek bir önbellek hattına eşler.</a:t>
          </a:r>
          <a:endParaRPr lang="en-GB" dirty="0" smtClean="0"/>
        </a:p>
      </dgm:t>
    </dgm:pt>
    <dgm:pt modelId="{781EB878-8836-A74C-9250-B959FDD1A446}" type="parTrans" cxnId="{35B01054-9196-344C-B8F2-6375BCFAD3D4}">
      <dgm:prSet/>
      <dgm:spPr/>
      <dgm:t>
        <a:bodyPr/>
        <a:lstStyle/>
        <a:p>
          <a:endParaRPr lang="en-US"/>
        </a:p>
      </dgm:t>
    </dgm:pt>
    <dgm:pt modelId="{D06912E3-8B83-214C-A4A9-7E7651A7F062}" type="sibTrans" cxnId="{35B01054-9196-344C-B8F2-6375BCFAD3D4}">
      <dgm:prSet/>
      <dgm:spPr/>
      <dgm:t>
        <a:bodyPr/>
        <a:lstStyle/>
        <a:p>
          <a:endParaRPr lang="en-US"/>
        </a:p>
      </dgm:t>
    </dgm:pt>
    <dgm:pt modelId="{774F7563-D777-364A-9F75-45F9C7D60EC4}">
      <dgm:prSet custT="1"/>
      <dgm:spPr/>
      <dgm:t>
        <a:bodyPr/>
        <a:lstStyle/>
        <a:p>
          <a:r>
            <a:rPr lang="tr-TR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İlişkilendirilmiş</a:t>
          </a:r>
          <a:endParaRPr lang="en-GB" sz="2000" b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5A4339-55E9-3A42-8D7F-B8722BCD8BF7}" type="parTrans" cxnId="{613E4B5A-F04E-C64D-93AF-A975A80E6E43}">
      <dgm:prSet/>
      <dgm:spPr/>
      <dgm:t>
        <a:bodyPr/>
        <a:lstStyle/>
        <a:p>
          <a:endParaRPr lang="en-US"/>
        </a:p>
      </dgm:t>
    </dgm:pt>
    <dgm:pt modelId="{AB3AF520-248D-BF48-B1F9-978BCD1779B3}" type="sibTrans" cxnId="{613E4B5A-F04E-C64D-93AF-A975A80E6E43}">
      <dgm:prSet/>
      <dgm:spPr/>
      <dgm:t>
        <a:bodyPr/>
        <a:lstStyle/>
        <a:p>
          <a:endParaRPr lang="en-US"/>
        </a:p>
      </dgm:t>
    </dgm:pt>
    <dgm:pt modelId="{D4FAE11D-4D51-144C-9B47-0A24B52010D8}">
      <dgm:prSet/>
      <dgm:spPr>
        <a:ln>
          <a:solidFill>
            <a:schemeClr val="accent3"/>
          </a:solidFill>
        </a:ln>
      </dgm:spPr>
      <dgm:t>
        <a:bodyPr/>
        <a:lstStyle/>
        <a:p>
          <a:pPr algn="just">
            <a:spcAft>
              <a:spcPts val="870"/>
            </a:spcAft>
          </a:pPr>
          <a:r>
            <a:rPr lang="tr-TR" dirty="0" smtClean="0"/>
            <a:t>Her ana bellek bloğunun önbellekteki herhangi bir hatta yüklenmesine izin verir.</a:t>
          </a:r>
          <a:endParaRPr lang="en-GB" dirty="0" smtClean="0"/>
        </a:p>
      </dgm:t>
    </dgm:pt>
    <dgm:pt modelId="{158B2218-BF64-DD45-B97C-B84C578BEC96}" type="parTrans" cxnId="{032C7BCF-E259-6D47-A130-6EE43F533BEA}">
      <dgm:prSet/>
      <dgm:spPr/>
      <dgm:t>
        <a:bodyPr/>
        <a:lstStyle/>
        <a:p>
          <a:endParaRPr lang="en-US"/>
        </a:p>
      </dgm:t>
    </dgm:pt>
    <dgm:pt modelId="{50B34E17-D1CA-C842-8527-9F30C06D1817}" type="sibTrans" cxnId="{032C7BCF-E259-6D47-A130-6EE43F533BEA}">
      <dgm:prSet/>
      <dgm:spPr/>
      <dgm:t>
        <a:bodyPr/>
        <a:lstStyle/>
        <a:p>
          <a:endParaRPr lang="en-US"/>
        </a:p>
      </dgm:t>
    </dgm:pt>
    <dgm:pt modelId="{3B7C31DE-8A89-2F4A-B650-4D9BC2724207}">
      <dgm:prSet/>
      <dgm:spPr>
        <a:ln>
          <a:solidFill>
            <a:schemeClr val="accent3"/>
          </a:solidFill>
        </a:ln>
      </dgm:spPr>
      <dgm:t>
        <a:bodyPr/>
        <a:lstStyle/>
        <a:p>
          <a:pPr algn="just">
            <a:spcAft>
              <a:spcPts val="870"/>
            </a:spcAft>
          </a:pPr>
          <a:r>
            <a:rPr lang="tr-TR" dirty="0" smtClean="0"/>
            <a:t>Önbellek denetim mantığı bir bellek adresini yalnızca bir Etiket ve bir Kelime alanı olarak yorumlar.</a:t>
          </a:r>
          <a:endParaRPr lang="en-GB" dirty="0" smtClean="0"/>
        </a:p>
      </dgm:t>
    </dgm:pt>
    <dgm:pt modelId="{7851C849-F575-894A-9B00-B44B79CA9B3A}" type="parTrans" cxnId="{3830FFB4-AA38-B04F-8B32-07B847AECF66}">
      <dgm:prSet/>
      <dgm:spPr/>
      <dgm:t>
        <a:bodyPr/>
        <a:lstStyle/>
        <a:p>
          <a:endParaRPr lang="en-US"/>
        </a:p>
      </dgm:t>
    </dgm:pt>
    <dgm:pt modelId="{072AF77D-5CAD-5641-9297-1B04354B8341}" type="sibTrans" cxnId="{3830FFB4-AA38-B04F-8B32-07B847AECF66}">
      <dgm:prSet/>
      <dgm:spPr/>
      <dgm:t>
        <a:bodyPr/>
        <a:lstStyle/>
        <a:p>
          <a:endParaRPr lang="en-US"/>
        </a:p>
      </dgm:t>
    </dgm:pt>
    <dgm:pt modelId="{4BA3F045-6A95-3C4D-A27E-380AA544C704}">
      <dgm:prSet/>
      <dgm:spPr>
        <a:ln>
          <a:solidFill>
            <a:schemeClr val="accent3"/>
          </a:solidFill>
        </a:ln>
      </dgm:spPr>
      <dgm:t>
        <a:bodyPr/>
        <a:lstStyle/>
        <a:p>
          <a:pPr algn="just">
            <a:spcAft>
              <a:spcPts val="870"/>
            </a:spcAft>
          </a:pPr>
          <a:r>
            <a:rPr lang="tr-TR" dirty="0" smtClean="0"/>
            <a:t>Bir bloğun önbellekte olup olmadığını belirlemek için, önbellek denetim mantığı her hattın Etiketini eşzamanlı olarak incelemelidir.</a:t>
          </a:r>
          <a:endParaRPr lang="en-GB" dirty="0" smtClean="0"/>
        </a:p>
      </dgm:t>
    </dgm:pt>
    <dgm:pt modelId="{2A8F251F-A570-5345-BAC5-FDA4FE861646}" type="parTrans" cxnId="{F66FCCD0-D75D-2142-BE23-49CE8ECBCBDD}">
      <dgm:prSet/>
      <dgm:spPr/>
      <dgm:t>
        <a:bodyPr/>
        <a:lstStyle/>
        <a:p>
          <a:endParaRPr lang="en-US"/>
        </a:p>
      </dgm:t>
    </dgm:pt>
    <dgm:pt modelId="{F442362B-3A67-7A47-95DC-3E4F366E693B}" type="sibTrans" cxnId="{F66FCCD0-D75D-2142-BE23-49CE8ECBCBDD}">
      <dgm:prSet/>
      <dgm:spPr/>
      <dgm:t>
        <a:bodyPr/>
        <a:lstStyle/>
        <a:p>
          <a:endParaRPr lang="en-US"/>
        </a:p>
      </dgm:t>
    </dgm:pt>
    <dgm:pt modelId="{A99D3850-98F6-4E44-BEF7-9A02F984869B}">
      <dgm:prSet custT="1"/>
      <dgm:spPr/>
      <dgm:t>
        <a:bodyPr/>
        <a:lstStyle/>
        <a:p>
          <a:r>
            <a:rPr lang="en-GB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Set Associative</a:t>
          </a:r>
        </a:p>
      </dgm:t>
    </dgm:pt>
    <dgm:pt modelId="{951B9852-4730-834E-AC14-3E0184947864}" type="parTrans" cxnId="{6FBBA797-82F7-D54D-B530-618A1498298A}">
      <dgm:prSet/>
      <dgm:spPr/>
      <dgm:t>
        <a:bodyPr/>
        <a:lstStyle/>
        <a:p>
          <a:endParaRPr lang="en-US"/>
        </a:p>
      </dgm:t>
    </dgm:pt>
    <dgm:pt modelId="{7B35E651-A0B2-9E4E-A22B-ACC88F12945C}" type="sibTrans" cxnId="{6FBBA797-82F7-D54D-B530-618A1498298A}">
      <dgm:prSet/>
      <dgm:spPr/>
      <dgm:t>
        <a:bodyPr/>
        <a:lstStyle/>
        <a:p>
          <a:endParaRPr lang="en-US"/>
        </a:p>
      </dgm:t>
    </dgm:pt>
    <dgm:pt modelId="{B813EF2F-B021-CF49-99EE-AF28C0CEB44B}">
      <dgm:prSet/>
      <dgm:spPr>
        <a:ln>
          <a:solidFill>
            <a:schemeClr val="accent3"/>
          </a:solidFill>
        </a:ln>
      </dgm:spPr>
      <dgm:t>
        <a:bodyPr/>
        <a:lstStyle/>
        <a:p>
          <a:pPr algn="just"/>
          <a:r>
            <a:rPr lang="tr-TR" dirty="0" smtClean="0"/>
            <a:t>Doğrudan ve ilişkilendirilmiş yöntemlerin dezavantajlarını azaltarak güçlü yanlarını birleştiren bir yaklaşımdır.</a:t>
          </a:r>
          <a:endParaRPr lang="en-GB" dirty="0" smtClean="0"/>
        </a:p>
      </dgm:t>
    </dgm:pt>
    <dgm:pt modelId="{CC6BA37D-3001-9A47-9536-FF0B64F74DB0}" type="parTrans" cxnId="{83F40A94-EC0F-874E-8848-9CD668E3DAC5}">
      <dgm:prSet/>
      <dgm:spPr/>
      <dgm:t>
        <a:bodyPr/>
        <a:lstStyle/>
        <a:p>
          <a:endParaRPr lang="en-US"/>
        </a:p>
      </dgm:t>
    </dgm:pt>
    <dgm:pt modelId="{A9D1BA43-18D0-DC49-B987-22B9CCB8372B}" type="sibTrans" cxnId="{83F40A94-EC0F-874E-8848-9CD668E3DAC5}">
      <dgm:prSet/>
      <dgm:spPr/>
      <dgm:t>
        <a:bodyPr/>
        <a:lstStyle/>
        <a:p>
          <a:endParaRPr lang="en-US"/>
        </a:p>
      </dgm:t>
    </dgm:pt>
    <dgm:pt modelId="{E6F1CDC0-3207-B746-8E96-D79FD36AF5BE}" type="pres">
      <dgm:prSet presAssocID="{C8554145-8B2F-074A-B096-4987C5D817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FF6AA7-3C77-6846-8C8C-BBD41B8BCF06}" type="pres">
      <dgm:prSet presAssocID="{D7CDE4F2-0B29-5340-B4CA-7903895738A3}" presName="composite" presStyleCnt="0"/>
      <dgm:spPr/>
    </dgm:pt>
    <dgm:pt modelId="{59B4F48F-6F74-9842-A164-78C65E62632D}" type="pres">
      <dgm:prSet presAssocID="{D7CDE4F2-0B29-5340-B4CA-7903895738A3}" presName="parTx" presStyleLbl="alignNode1" presStyleIdx="0" presStyleCnt="3" custScaleY="182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AA0E8-B225-9D44-A86D-9767773C4003}" type="pres">
      <dgm:prSet presAssocID="{D7CDE4F2-0B29-5340-B4CA-7903895738A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114E3-B226-5E49-BD98-2AE7463D8722}" type="pres">
      <dgm:prSet presAssocID="{7F68183D-C7C4-0744-8B7F-164B7F22AAE1}" presName="space" presStyleCnt="0"/>
      <dgm:spPr/>
    </dgm:pt>
    <dgm:pt modelId="{5778BF55-7BDA-EA4A-B3F4-6A1D653C494D}" type="pres">
      <dgm:prSet presAssocID="{774F7563-D777-364A-9F75-45F9C7D60EC4}" presName="composite" presStyleCnt="0"/>
      <dgm:spPr/>
    </dgm:pt>
    <dgm:pt modelId="{B3F6D228-9039-A949-A88A-D4A04B9662CD}" type="pres">
      <dgm:prSet presAssocID="{774F7563-D777-364A-9F75-45F9C7D60EC4}" presName="parTx" presStyleLbl="alignNode1" presStyleIdx="1" presStyleCnt="3" custScaleY="2018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ABC03-ED5A-8C4F-ABBA-7702123255F3}" type="pres">
      <dgm:prSet presAssocID="{774F7563-D777-364A-9F75-45F9C7D60EC4}" presName="desTx" presStyleLbl="alignAccFollowNode1" presStyleIdx="1" presStyleCnt="3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4FD69-8EF1-1044-BD64-FA3251E6599F}" type="pres">
      <dgm:prSet presAssocID="{AB3AF520-248D-BF48-B1F9-978BCD1779B3}" presName="space" presStyleCnt="0"/>
      <dgm:spPr/>
    </dgm:pt>
    <dgm:pt modelId="{B4B3A9FF-1992-544C-BCB0-98655366645A}" type="pres">
      <dgm:prSet presAssocID="{A99D3850-98F6-4E44-BEF7-9A02F984869B}" presName="composite" presStyleCnt="0"/>
      <dgm:spPr/>
    </dgm:pt>
    <dgm:pt modelId="{F94948FC-FEE2-2A41-9A9E-9B62084D71F6}" type="pres">
      <dgm:prSet presAssocID="{A99D3850-98F6-4E44-BEF7-9A02F984869B}" presName="parTx" presStyleLbl="alignNode1" presStyleIdx="2" presStyleCnt="3" custScaleY="201857" custLinFactNeighborX="49837" custLinFactNeighborY="-110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E3304-D114-7743-A3EC-2445BAC10332}" type="pres">
      <dgm:prSet presAssocID="{A99D3850-98F6-4E44-BEF7-9A02F984869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684618-87D5-B54E-AB79-410FC7648805}" type="presOf" srcId="{D4FAE11D-4D51-144C-9B47-0A24B52010D8}" destId="{9F9ABC03-ED5A-8C4F-ABBA-7702123255F3}" srcOrd="0" destOrd="0" presId="urn:microsoft.com/office/officeart/2005/8/layout/hList1"/>
    <dgm:cxn modelId="{1AB26EF2-7B2B-F84A-AB75-1FAF1A9BDBA1}" type="presOf" srcId="{B813EF2F-B021-CF49-99EE-AF28C0CEB44B}" destId="{C30E3304-D114-7743-A3EC-2445BAC10332}" srcOrd="0" destOrd="0" presId="urn:microsoft.com/office/officeart/2005/8/layout/hList1"/>
    <dgm:cxn modelId="{83F40A94-EC0F-874E-8848-9CD668E3DAC5}" srcId="{A99D3850-98F6-4E44-BEF7-9A02F984869B}" destId="{B813EF2F-B021-CF49-99EE-AF28C0CEB44B}" srcOrd="0" destOrd="0" parTransId="{CC6BA37D-3001-9A47-9536-FF0B64F74DB0}" sibTransId="{A9D1BA43-18D0-DC49-B987-22B9CCB8372B}"/>
    <dgm:cxn modelId="{613E4B5A-F04E-C64D-93AF-A975A80E6E43}" srcId="{C8554145-8B2F-074A-B096-4987C5D81764}" destId="{774F7563-D777-364A-9F75-45F9C7D60EC4}" srcOrd="1" destOrd="0" parTransId="{EC5A4339-55E9-3A42-8D7F-B8722BCD8BF7}" sibTransId="{AB3AF520-248D-BF48-B1F9-978BCD1779B3}"/>
    <dgm:cxn modelId="{3830FFB4-AA38-B04F-8B32-07B847AECF66}" srcId="{774F7563-D777-364A-9F75-45F9C7D60EC4}" destId="{3B7C31DE-8A89-2F4A-B650-4D9BC2724207}" srcOrd="1" destOrd="0" parTransId="{7851C849-F575-894A-9B00-B44B79CA9B3A}" sibTransId="{072AF77D-5CAD-5641-9297-1B04354B8341}"/>
    <dgm:cxn modelId="{DA2DE9F0-BB96-EA42-BD49-378D8DED2465}" type="presOf" srcId="{4BA3F045-6A95-3C4D-A27E-380AA544C704}" destId="{9F9ABC03-ED5A-8C4F-ABBA-7702123255F3}" srcOrd="0" destOrd="2" presId="urn:microsoft.com/office/officeart/2005/8/layout/hList1"/>
    <dgm:cxn modelId="{A7AD2E9A-6BF5-484C-8E78-131CC23FBDB4}" type="presOf" srcId="{3B7C31DE-8A89-2F4A-B650-4D9BC2724207}" destId="{9F9ABC03-ED5A-8C4F-ABBA-7702123255F3}" srcOrd="0" destOrd="1" presId="urn:microsoft.com/office/officeart/2005/8/layout/hList1"/>
    <dgm:cxn modelId="{7A2A9762-9669-8747-A0DA-9756CF9435EA}" type="presOf" srcId="{774F7563-D777-364A-9F75-45F9C7D60EC4}" destId="{B3F6D228-9039-A949-A88A-D4A04B9662CD}" srcOrd="0" destOrd="0" presId="urn:microsoft.com/office/officeart/2005/8/layout/hList1"/>
    <dgm:cxn modelId="{6FBBA797-82F7-D54D-B530-618A1498298A}" srcId="{C8554145-8B2F-074A-B096-4987C5D81764}" destId="{A99D3850-98F6-4E44-BEF7-9A02F984869B}" srcOrd="2" destOrd="0" parTransId="{951B9852-4730-834E-AC14-3E0184947864}" sibTransId="{7B35E651-A0B2-9E4E-A22B-ACC88F12945C}"/>
    <dgm:cxn modelId="{45234C71-A75A-4948-AA50-CA929298C2E4}" srcId="{D7CDE4F2-0B29-5340-B4CA-7903895738A3}" destId="{CE70BF09-602F-9649-8CD0-34EA655C874E}" srcOrd="0" destOrd="0" parTransId="{51F5F06F-23EF-F04F-A0D7-A1938E1EC98E}" sibTransId="{FA0F2068-8C99-5449-ACCA-D829BC1CF04F}"/>
    <dgm:cxn modelId="{7FF6E75A-AE35-2E4E-B34E-45BF8A312452}" type="presOf" srcId="{C8554145-8B2F-074A-B096-4987C5D81764}" destId="{E6F1CDC0-3207-B746-8E96-D79FD36AF5BE}" srcOrd="0" destOrd="0" presId="urn:microsoft.com/office/officeart/2005/8/layout/hList1"/>
    <dgm:cxn modelId="{032C7BCF-E259-6D47-A130-6EE43F533BEA}" srcId="{774F7563-D777-364A-9F75-45F9C7D60EC4}" destId="{D4FAE11D-4D51-144C-9B47-0A24B52010D8}" srcOrd="0" destOrd="0" parTransId="{158B2218-BF64-DD45-B97C-B84C578BEC96}" sibTransId="{50B34E17-D1CA-C842-8527-9F30C06D1817}"/>
    <dgm:cxn modelId="{8D892A32-CCC2-0244-9C7C-71C7F64C96C1}" type="presOf" srcId="{F7A3FECA-373A-A646-A287-98E0B2650607}" destId="{5E6AA0E8-B225-9D44-A86D-9767773C4003}" srcOrd="0" destOrd="1" presId="urn:microsoft.com/office/officeart/2005/8/layout/hList1"/>
    <dgm:cxn modelId="{35B01054-9196-344C-B8F2-6375BCFAD3D4}" srcId="{D7CDE4F2-0B29-5340-B4CA-7903895738A3}" destId="{F7A3FECA-373A-A646-A287-98E0B2650607}" srcOrd="1" destOrd="0" parTransId="{781EB878-8836-A74C-9250-B959FDD1A446}" sibTransId="{D06912E3-8B83-214C-A4A9-7E7651A7F062}"/>
    <dgm:cxn modelId="{B702C06D-14E4-2B42-AB62-E42EFB05C477}" type="presOf" srcId="{D7CDE4F2-0B29-5340-B4CA-7903895738A3}" destId="{59B4F48F-6F74-9842-A164-78C65E62632D}" srcOrd="0" destOrd="0" presId="urn:microsoft.com/office/officeart/2005/8/layout/hList1"/>
    <dgm:cxn modelId="{FB790DFD-433A-4844-AE07-A364F1A45B29}" type="presOf" srcId="{CE70BF09-602F-9649-8CD0-34EA655C874E}" destId="{5E6AA0E8-B225-9D44-A86D-9767773C4003}" srcOrd="0" destOrd="0" presId="urn:microsoft.com/office/officeart/2005/8/layout/hList1"/>
    <dgm:cxn modelId="{F66FCCD0-D75D-2142-BE23-49CE8ECBCBDD}" srcId="{774F7563-D777-364A-9F75-45F9C7D60EC4}" destId="{4BA3F045-6A95-3C4D-A27E-380AA544C704}" srcOrd="2" destOrd="0" parTransId="{2A8F251F-A570-5345-BAC5-FDA4FE861646}" sibTransId="{F442362B-3A67-7A47-95DC-3E4F366E693B}"/>
    <dgm:cxn modelId="{6DD83BD2-3806-4B4C-B69B-04476113A707}" srcId="{C8554145-8B2F-074A-B096-4987C5D81764}" destId="{D7CDE4F2-0B29-5340-B4CA-7903895738A3}" srcOrd="0" destOrd="0" parTransId="{6DA94CC3-93A7-6145-97D5-23326244C255}" sibTransId="{7F68183D-C7C4-0744-8B7F-164B7F22AAE1}"/>
    <dgm:cxn modelId="{24CE816C-F52E-BC4C-B324-614A6E480F51}" type="presOf" srcId="{A99D3850-98F6-4E44-BEF7-9A02F984869B}" destId="{F94948FC-FEE2-2A41-9A9E-9B62084D71F6}" srcOrd="0" destOrd="0" presId="urn:microsoft.com/office/officeart/2005/8/layout/hList1"/>
    <dgm:cxn modelId="{083FFB63-F3A0-C441-85AD-22812D4B1624}" type="presParOf" srcId="{E6F1CDC0-3207-B746-8E96-D79FD36AF5BE}" destId="{00FF6AA7-3C77-6846-8C8C-BBD41B8BCF06}" srcOrd="0" destOrd="0" presId="urn:microsoft.com/office/officeart/2005/8/layout/hList1"/>
    <dgm:cxn modelId="{E921A864-D9EF-9042-BD78-685DDFABF256}" type="presParOf" srcId="{00FF6AA7-3C77-6846-8C8C-BBD41B8BCF06}" destId="{59B4F48F-6F74-9842-A164-78C65E62632D}" srcOrd="0" destOrd="0" presId="urn:microsoft.com/office/officeart/2005/8/layout/hList1"/>
    <dgm:cxn modelId="{71B9F754-E4D9-944A-8D87-DA14624C6869}" type="presParOf" srcId="{00FF6AA7-3C77-6846-8C8C-BBD41B8BCF06}" destId="{5E6AA0E8-B225-9D44-A86D-9767773C4003}" srcOrd="1" destOrd="0" presId="urn:microsoft.com/office/officeart/2005/8/layout/hList1"/>
    <dgm:cxn modelId="{1936C26B-903B-6740-9575-97D24F4B4F65}" type="presParOf" srcId="{E6F1CDC0-3207-B746-8E96-D79FD36AF5BE}" destId="{292114E3-B226-5E49-BD98-2AE7463D8722}" srcOrd="1" destOrd="0" presId="urn:microsoft.com/office/officeart/2005/8/layout/hList1"/>
    <dgm:cxn modelId="{D66D80C2-4499-EC41-94C4-20CE7D093DAF}" type="presParOf" srcId="{E6F1CDC0-3207-B746-8E96-D79FD36AF5BE}" destId="{5778BF55-7BDA-EA4A-B3F4-6A1D653C494D}" srcOrd="2" destOrd="0" presId="urn:microsoft.com/office/officeart/2005/8/layout/hList1"/>
    <dgm:cxn modelId="{A56D53B6-483A-7749-AAF8-259F11D1D628}" type="presParOf" srcId="{5778BF55-7BDA-EA4A-B3F4-6A1D653C494D}" destId="{B3F6D228-9039-A949-A88A-D4A04B9662CD}" srcOrd="0" destOrd="0" presId="urn:microsoft.com/office/officeart/2005/8/layout/hList1"/>
    <dgm:cxn modelId="{E495D2D8-0B80-764D-BB14-C573FB9BAE84}" type="presParOf" srcId="{5778BF55-7BDA-EA4A-B3F4-6A1D653C494D}" destId="{9F9ABC03-ED5A-8C4F-ABBA-7702123255F3}" srcOrd="1" destOrd="0" presId="urn:microsoft.com/office/officeart/2005/8/layout/hList1"/>
    <dgm:cxn modelId="{A73DBA6A-9710-B543-AE04-C1C39CF08076}" type="presParOf" srcId="{E6F1CDC0-3207-B746-8E96-D79FD36AF5BE}" destId="{2E44FD69-8EF1-1044-BD64-FA3251E6599F}" srcOrd="3" destOrd="0" presId="urn:microsoft.com/office/officeart/2005/8/layout/hList1"/>
    <dgm:cxn modelId="{FE813A26-CCF3-7144-AAB0-50A623174D91}" type="presParOf" srcId="{E6F1CDC0-3207-B746-8E96-D79FD36AF5BE}" destId="{B4B3A9FF-1992-544C-BCB0-98655366645A}" srcOrd="4" destOrd="0" presId="urn:microsoft.com/office/officeart/2005/8/layout/hList1"/>
    <dgm:cxn modelId="{DD4FFA8C-629A-A845-B901-48F9D3B63DB9}" type="presParOf" srcId="{B4B3A9FF-1992-544C-BCB0-98655366645A}" destId="{F94948FC-FEE2-2A41-9A9E-9B62084D71F6}" srcOrd="0" destOrd="0" presId="urn:microsoft.com/office/officeart/2005/8/layout/hList1"/>
    <dgm:cxn modelId="{A6856B1E-2CB4-B046-A1E2-A894F9ED01E6}" type="presParOf" srcId="{B4B3A9FF-1992-544C-BCB0-98655366645A}" destId="{C30E3304-D114-7743-A3EC-2445BAC103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8DD8FA-32BB-C04B-A3C9-B425357390F4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2E0863-7C5B-4248-A38E-1C454C4790C6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tr-TR" dirty="0" smtClean="0"/>
            <a:t>Önbellekte bulunan bir blok değiştirilecekse iki durum göz önüne alınmalıdır:</a:t>
          </a:r>
          <a:endParaRPr lang="en-US" dirty="0"/>
        </a:p>
      </dgm:t>
    </dgm:pt>
    <dgm:pt modelId="{2E97AE6D-A917-9E44-A214-0770A4EFCB56}" type="parTrans" cxnId="{07B4E7E5-1C74-E042-956D-3A0D8EEB47E5}">
      <dgm:prSet/>
      <dgm:spPr/>
      <dgm:t>
        <a:bodyPr/>
        <a:lstStyle/>
        <a:p>
          <a:endParaRPr lang="en-US"/>
        </a:p>
      </dgm:t>
    </dgm:pt>
    <dgm:pt modelId="{391462BD-0051-DC4B-BE07-8562636C7355}" type="sibTrans" cxnId="{07B4E7E5-1C74-E042-956D-3A0D8EEB47E5}">
      <dgm:prSet/>
      <dgm:spPr/>
      <dgm:t>
        <a:bodyPr/>
        <a:lstStyle/>
        <a:p>
          <a:endParaRPr lang="en-US"/>
        </a:p>
      </dgm:t>
    </dgm:pt>
    <dgm:pt modelId="{6AE17495-F142-F346-8094-6C147A6707E7}">
      <dgm:prSet/>
      <dgm:spPr>
        <a:ln>
          <a:solidFill>
            <a:schemeClr val="accent4"/>
          </a:solidFill>
        </a:ln>
      </dgm:spPr>
      <dgm:t>
        <a:bodyPr/>
        <a:lstStyle/>
        <a:p>
          <a:pPr rtl="0"/>
          <a:r>
            <a:rPr lang="tr-TR" dirty="0" smtClean="0"/>
            <a:t>Önbellekteki eski blok değiştirilmemişse, eski bloğun kopyası alınmadan yeni blok eski bloğun üzerine yazılır</a:t>
          </a:r>
          <a:endParaRPr lang="en-US" dirty="0"/>
        </a:p>
      </dgm:t>
    </dgm:pt>
    <dgm:pt modelId="{32AEB28B-C998-1E4F-B5FF-E6C9BADBC012}" type="parTrans" cxnId="{D7E2110E-AF45-954A-9639-FEC8D9AE8F71}">
      <dgm:prSet/>
      <dgm:spPr>
        <a:solidFill>
          <a:schemeClr val="accent4"/>
        </a:solidFill>
        <a:effectLst/>
      </dgm:spPr>
      <dgm:t>
        <a:bodyPr/>
        <a:lstStyle/>
        <a:p>
          <a:endParaRPr lang="en-US" dirty="0"/>
        </a:p>
      </dgm:t>
    </dgm:pt>
    <dgm:pt modelId="{468E7CD9-0A07-434E-9677-5FEE2DBBE9CE}" type="sibTrans" cxnId="{D7E2110E-AF45-954A-9639-FEC8D9AE8F71}">
      <dgm:prSet/>
      <dgm:spPr>
        <a:solidFill>
          <a:schemeClr val="accent4"/>
        </a:solidFill>
        <a:effectLst/>
      </dgm:spPr>
      <dgm:t>
        <a:bodyPr/>
        <a:lstStyle/>
        <a:p>
          <a:endParaRPr lang="en-US" dirty="0"/>
        </a:p>
      </dgm:t>
    </dgm:pt>
    <dgm:pt modelId="{96131DBC-98E5-8945-BCB4-D926D0E876DC}">
      <dgm:prSet/>
      <dgm:spPr>
        <a:ln>
          <a:solidFill>
            <a:schemeClr val="accent4"/>
          </a:solidFill>
        </a:ln>
      </dgm:spPr>
      <dgm:t>
        <a:bodyPr/>
        <a:lstStyle/>
        <a:p>
          <a:pPr rtl="0"/>
          <a:r>
            <a:rPr lang="tr-TR" dirty="0" smtClean="0"/>
            <a:t>Önbellek hattında bir kelimede en az bir yazma işlemi gerçekleştirildiyse, yeni bloğu getirmeden önce önbellek hattını bellek bloğuna yazarak ana belleğin güncellenmesi gerekir.</a:t>
          </a:r>
          <a:endParaRPr lang="en-US" dirty="0"/>
        </a:p>
      </dgm:t>
    </dgm:pt>
    <dgm:pt modelId="{94E4766F-2C8C-E54F-B7B3-B2AE2E6AF669}" type="parTrans" cxnId="{3CD200A9-41BA-FC43-B7AC-70779D9557BE}">
      <dgm:prSet/>
      <dgm:spPr/>
      <dgm:t>
        <a:bodyPr/>
        <a:lstStyle/>
        <a:p>
          <a:endParaRPr lang="en-US"/>
        </a:p>
      </dgm:t>
    </dgm:pt>
    <dgm:pt modelId="{8064DA95-FA67-C54D-8E8E-246B9DAC3EEE}" type="sibTrans" cxnId="{3CD200A9-41BA-FC43-B7AC-70779D9557BE}">
      <dgm:prSet/>
      <dgm:spPr/>
      <dgm:t>
        <a:bodyPr/>
        <a:lstStyle/>
        <a:p>
          <a:endParaRPr lang="en-US"/>
        </a:p>
      </dgm:t>
    </dgm:pt>
    <dgm:pt modelId="{1CB47A35-D296-474F-9F2A-12475FBF3F49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tr-TR" dirty="0" smtClean="0"/>
            <a:t>Karşılaşılacak iki problem</a:t>
          </a:r>
          <a:r>
            <a:rPr lang="en-US" dirty="0" smtClean="0"/>
            <a:t>:</a:t>
          </a:r>
          <a:endParaRPr lang="en-US" dirty="0"/>
        </a:p>
      </dgm:t>
    </dgm:pt>
    <dgm:pt modelId="{077B61D2-8416-D941-AC08-840B5E56B829}" type="parTrans" cxnId="{E35B0638-21BA-0D41-B96E-4D1A995150A6}">
      <dgm:prSet/>
      <dgm:spPr/>
      <dgm:t>
        <a:bodyPr/>
        <a:lstStyle/>
        <a:p>
          <a:endParaRPr lang="en-US"/>
        </a:p>
      </dgm:t>
    </dgm:pt>
    <dgm:pt modelId="{FCAF96B8-3776-B644-986A-46F0D2116D2D}" type="sibTrans" cxnId="{E35B0638-21BA-0D41-B96E-4D1A995150A6}">
      <dgm:prSet/>
      <dgm:spPr/>
      <dgm:t>
        <a:bodyPr/>
        <a:lstStyle/>
        <a:p>
          <a:endParaRPr lang="en-US"/>
        </a:p>
      </dgm:t>
    </dgm:pt>
    <dgm:pt modelId="{1213F169-EDA0-EB47-9992-BF7B571275AC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tr-TR" dirty="0" smtClean="0"/>
            <a:t>Birden fazla cihaz ana belleğe erişebilir</a:t>
          </a:r>
          <a:endParaRPr lang="en-US" dirty="0"/>
        </a:p>
      </dgm:t>
    </dgm:pt>
    <dgm:pt modelId="{D9CBD3A3-7A39-D04F-A71A-3B55DC0FFD3F}" type="parTrans" cxnId="{95F9B1E9-EED2-CD49-A041-14AB5856ECDA}">
      <dgm:prSet/>
      <dgm:spPr>
        <a:solidFill>
          <a:schemeClr val="accent3"/>
        </a:solidFill>
        <a:effectLst/>
      </dgm:spPr>
      <dgm:t>
        <a:bodyPr/>
        <a:lstStyle/>
        <a:p>
          <a:endParaRPr lang="en-US" dirty="0"/>
        </a:p>
      </dgm:t>
    </dgm:pt>
    <dgm:pt modelId="{1254B9F7-30E4-BF4C-82CD-92ECBA4D42F5}" type="sibTrans" cxnId="{95F9B1E9-EED2-CD49-A041-14AB5856ECDA}">
      <dgm:prSet/>
      <dgm:spPr>
        <a:solidFill>
          <a:schemeClr val="accent3"/>
        </a:solidFill>
        <a:effectLst/>
      </dgm:spPr>
      <dgm:t>
        <a:bodyPr/>
        <a:lstStyle/>
        <a:p>
          <a:endParaRPr lang="en-US" dirty="0"/>
        </a:p>
      </dgm:t>
    </dgm:pt>
    <dgm:pt modelId="{7AF86266-B030-5F47-A49F-D00BC31FE007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tr-TR" dirty="0" smtClean="0"/>
            <a:t>Birden çok işlemci aynı veri yoluna bağlandığında ve her işlemcinin kendi yerel önbellekleri olduğunda daha karmaşık bir problem ortaya çıkar; bir sözcük, bir önbellekte değiştirilirse, diğer önbelleklerdeki bir kelimeyi geçersiz hale getirebilir.</a:t>
          </a:r>
          <a:endParaRPr lang="en-US" dirty="0"/>
        </a:p>
      </dgm:t>
    </dgm:pt>
    <dgm:pt modelId="{22537051-1FB0-F248-88C0-45F3927C242E}" type="parTrans" cxnId="{4818DB8F-C60E-E24A-9760-A40A254BC7C8}">
      <dgm:prSet/>
      <dgm:spPr/>
      <dgm:t>
        <a:bodyPr/>
        <a:lstStyle/>
        <a:p>
          <a:endParaRPr lang="en-US"/>
        </a:p>
      </dgm:t>
    </dgm:pt>
    <dgm:pt modelId="{20C440D0-917C-174E-AD6D-E5FEECA5BFED}" type="sibTrans" cxnId="{4818DB8F-C60E-E24A-9760-A40A254BC7C8}">
      <dgm:prSet/>
      <dgm:spPr/>
      <dgm:t>
        <a:bodyPr/>
        <a:lstStyle/>
        <a:p>
          <a:endParaRPr lang="en-US"/>
        </a:p>
      </dgm:t>
    </dgm:pt>
    <dgm:pt modelId="{E7C7B2B5-6455-8040-824D-D654BFFEB931}" type="pres">
      <dgm:prSet presAssocID="{AF8DD8FA-32BB-C04B-A3C9-B425357390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E6EE3A-7ADE-B64E-8DDE-E0C29C0824CE}" type="pres">
      <dgm:prSet presAssocID="{022E0863-7C5B-4248-A38E-1C454C4790C6}" presName="vertFlow" presStyleCnt="0"/>
      <dgm:spPr/>
    </dgm:pt>
    <dgm:pt modelId="{0811B929-E516-5443-B0F5-EC0B30A47FDB}" type="pres">
      <dgm:prSet presAssocID="{022E0863-7C5B-4248-A38E-1C454C4790C6}" presName="header" presStyleLbl="node1" presStyleIdx="0" presStyleCnt="2"/>
      <dgm:spPr/>
      <dgm:t>
        <a:bodyPr/>
        <a:lstStyle/>
        <a:p>
          <a:endParaRPr lang="en-US"/>
        </a:p>
      </dgm:t>
    </dgm:pt>
    <dgm:pt modelId="{D31FB0BD-CB04-3C41-B317-3A5187E6AE93}" type="pres">
      <dgm:prSet presAssocID="{32AEB28B-C998-1E4F-B5FF-E6C9BADBC012}" presName="parTrans" presStyleLbl="sibTrans2D1" presStyleIdx="0" presStyleCnt="4"/>
      <dgm:spPr/>
      <dgm:t>
        <a:bodyPr/>
        <a:lstStyle/>
        <a:p>
          <a:endParaRPr lang="en-US"/>
        </a:p>
      </dgm:t>
    </dgm:pt>
    <dgm:pt modelId="{3142DD91-2917-CC41-9BFA-CF928F5CC795}" type="pres">
      <dgm:prSet presAssocID="{6AE17495-F142-F346-8094-6C147A6707E7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3DC65-2635-7547-AB3F-AED6672AFFE6}" type="pres">
      <dgm:prSet presAssocID="{468E7CD9-0A07-434E-9677-5FEE2DBBE9C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4A68EEB7-D5C7-EF47-A954-BD8607821E05}" type="pres">
      <dgm:prSet presAssocID="{96131DBC-98E5-8945-BCB4-D926D0E876DC}" presName="child" presStyleLbl="alignAccFollowNode1" presStyleIdx="1" presStyleCnt="4" custScaleY="1808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C77B0-0C49-5C4A-9569-70B77E8CC044}" type="pres">
      <dgm:prSet presAssocID="{022E0863-7C5B-4248-A38E-1C454C4790C6}" presName="hSp" presStyleCnt="0"/>
      <dgm:spPr/>
    </dgm:pt>
    <dgm:pt modelId="{40B8AF06-51F8-2445-91E5-963B915B6C20}" type="pres">
      <dgm:prSet presAssocID="{1CB47A35-D296-474F-9F2A-12475FBF3F49}" presName="vertFlow" presStyleCnt="0"/>
      <dgm:spPr/>
    </dgm:pt>
    <dgm:pt modelId="{59333D82-04E3-344E-9F6D-7A52667AD3BD}" type="pres">
      <dgm:prSet presAssocID="{1CB47A35-D296-474F-9F2A-12475FBF3F49}" presName="header" presStyleLbl="node1" presStyleIdx="1" presStyleCnt="2"/>
      <dgm:spPr/>
      <dgm:t>
        <a:bodyPr/>
        <a:lstStyle/>
        <a:p>
          <a:endParaRPr lang="en-US"/>
        </a:p>
      </dgm:t>
    </dgm:pt>
    <dgm:pt modelId="{23FB0AB2-D708-C74D-9705-EFCC30F8BF72}" type="pres">
      <dgm:prSet presAssocID="{D9CBD3A3-7A39-D04F-A71A-3B55DC0FFD3F}" presName="parTrans" presStyleLbl="sibTrans2D1" presStyleIdx="2" presStyleCnt="4"/>
      <dgm:spPr/>
      <dgm:t>
        <a:bodyPr/>
        <a:lstStyle/>
        <a:p>
          <a:endParaRPr lang="en-US"/>
        </a:p>
      </dgm:t>
    </dgm:pt>
    <dgm:pt modelId="{7F36AA80-5C05-2F49-B7E9-B7C655619CE6}" type="pres">
      <dgm:prSet presAssocID="{1213F169-EDA0-EB47-9992-BF7B571275AC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789D7-F7F9-6047-9980-E16EE5BCCF23}" type="pres">
      <dgm:prSet presAssocID="{1254B9F7-30E4-BF4C-82CD-92ECBA4D42F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70DA93BB-D5B7-C048-B918-81E67A7815CD}" type="pres">
      <dgm:prSet presAssocID="{7AF86266-B030-5F47-A49F-D00BC31FE007}" presName="child" presStyleLbl="alignAccFollowNode1" presStyleIdx="3" presStyleCnt="4" custScaleX="98973" custScaleY="1714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B4E7E5-1C74-E042-956D-3A0D8EEB47E5}" srcId="{AF8DD8FA-32BB-C04B-A3C9-B425357390F4}" destId="{022E0863-7C5B-4248-A38E-1C454C4790C6}" srcOrd="0" destOrd="0" parTransId="{2E97AE6D-A917-9E44-A214-0770A4EFCB56}" sibTransId="{391462BD-0051-DC4B-BE07-8562636C7355}"/>
    <dgm:cxn modelId="{3AA1BA99-3013-FC45-9C35-CD1432E2E0EB}" type="presOf" srcId="{1213F169-EDA0-EB47-9992-BF7B571275AC}" destId="{7F36AA80-5C05-2F49-B7E9-B7C655619CE6}" srcOrd="0" destOrd="0" presId="urn:microsoft.com/office/officeart/2005/8/layout/lProcess1"/>
    <dgm:cxn modelId="{B26C774C-3363-394C-B1A3-B0A92DA5ACD8}" type="presOf" srcId="{6AE17495-F142-F346-8094-6C147A6707E7}" destId="{3142DD91-2917-CC41-9BFA-CF928F5CC795}" srcOrd="0" destOrd="0" presId="urn:microsoft.com/office/officeart/2005/8/layout/lProcess1"/>
    <dgm:cxn modelId="{774F172D-50A2-4E4F-829A-D265696A072E}" type="presOf" srcId="{468E7CD9-0A07-434E-9677-5FEE2DBBE9CE}" destId="{2D23DC65-2635-7547-AB3F-AED6672AFFE6}" srcOrd="0" destOrd="0" presId="urn:microsoft.com/office/officeart/2005/8/layout/lProcess1"/>
    <dgm:cxn modelId="{E35B0638-21BA-0D41-B96E-4D1A995150A6}" srcId="{AF8DD8FA-32BB-C04B-A3C9-B425357390F4}" destId="{1CB47A35-D296-474F-9F2A-12475FBF3F49}" srcOrd="1" destOrd="0" parTransId="{077B61D2-8416-D941-AC08-840B5E56B829}" sibTransId="{FCAF96B8-3776-B644-986A-46F0D2116D2D}"/>
    <dgm:cxn modelId="{5F55AE5C-17F5-8946-8F72-782A769FF4AE}" type="presOf" srcId="{1254B9F7-30E4-BF4C-82CD-92ECBA4D42F5}" destId="{B3C789D7-F7F9-6047-9980-E16EE5BCCF23}" srcOrd="0" destOrd="0" presId="urn:microsoft.com/office/officeart/2005/8/layout/lProcess1"/>
    <dgm:cxn modelId="{3CD200A9-41BA-FC43-B7AC-70779D9557BE}" srcId="{022E0863-7C5B-4248-A38E-1C454C4790C6}" destId="{96131DBC-98E5-8945-BCB4-D926D0E876DC}" srcOrd="1" destOrd="0" parTransId="{94E4766F-2C8C-E54F-B7B3-B2AE2E6AF669}" sibTransId="{8064DA95-FA67-C54D-8E8E-246B9DAC3EEE}"/>
    <dgm:cxn modelId="{33050318-68E3-4441-B955-3EA40DD87CE2}" type="presOf" srcId="{1CB47A35-D296-474F-9F2A-12475FBF3F49}" destId="{59333D82-04E3-344E-9F6D-7A52667AD3BD}" srcOrd="0" destOrd="0" presId="urn:microsoft.com/office/officeart/2005/8/layout/lProcess1"/>
    <dgm:cxn modelId="{E0041346-089F-0546-A6A1-C9981E147A83}" type="presOf" srcId="{96131DBC-98E5-8945-BCB4-D926D0E876DC}" destId="{4A68EEB7-D5C7-EF47-A954-BD8607821E05}" srcOrd="0" destOrd="0" presId="urn:microsoft.com/office/officeart/2005/8/layout/lProcess1"/>
    <dgm:cxn modelId="{C27F8805-737C-3B48-9B8C-1A7265451F5C}" type="presOf" srcId="{022E0863-7C5B-4248-A38E-1C454C4790C6}" destId="{0811B929-E516-5443-B0F5-EC0B30A47FDB}" srcOrd="0" destOrd="0" presId="urn:microsoft.com/office/officeart/2005/8/layout/lProcess1"/>
    <dgm:cxn modelId="{D7E2110E-AF45-954A-9639-FEC8D9AE8F71}" srcId="{022E0863-7C5B-4248-A38E-1C454C4790C6}" destId="{6AE17495-F142-F346-8094-6C147A6707E7}" srcOrd="0" destOrd="0" parTransId="{32AEB28B-C998-1E4F-B5FF-E6C9BADBC012}" sibTransId="{468E7CD9-0A07-434E-9677-5FEE2DBBE9CE}"/>
    <dgm:cxn modelId="{55B18C96-A208-9447-9965-C6CF64ECF29D}" type="presOf" srcId="{32AEB28B-C998-1E4F-B5FF-E6C9BADBC012}" destId="{D31FB0BD-CB04-3C41-B317-3A5187E6AE93}" srcOrd="0" destOrd="0" presId="urn:microsoft.com/office/officeart/2005/8/layout/lProcess1"/>
    <dgm:cxn modelId="{95F9B1E9-EED2-CD49-A041-14AB5856ECDA}" srcId="{1CB47A35-D296-474F-9F2A-12475FBF3F49}" destId="{1213F169-EDA0-EB47-9992-BF7B571275AC}" srcOrd="0" destOrd="0" parTransId="{D9CBD3A3-7A39-D04F-A71A-3B55DC0FFD3F}" sibTransId="{1254B9F7-30E4-BF4C-82CD-92ECBA4D42F5}"/>
    <dgm:cxn modelId="{3E30CE0F-6139-0B46-9054-692C2CBF6226}" type="presOf" srcId="{7AF86266-B030-5F47-A49F-D00BC31FE007}" destId="{70DA93BB-D5B7-C048-B918-81E67A7815CD}" srcOrd="0" destOrd="0" presId="urn:microsoft.com/office/officeart/2005/8/layout/lProcess1"/>
    <dgm:cxn modelId="{4640FF1F-F6E7-1D48-968A-AEDCBD615C28}" type="presOf" srcId="{AF8DD8FA-32BB-C04B-A3C9-B425357390F4}" destId="{E7C7B2B5-6455-8040-824D-D654BFFEB931}" srcOrd="0" destOrd="0" presId="urn:microsoft.com/office/officeart/2005/8/layout/lProcess1"/>
    <dgm:cxn modelId="{C6B75648-336C-4B47-94B9-E6606F081175}" type="presOf" srcId="{D9CBD3A3-7A39-D04F-A71A-3B55DC0FFD3F}" destId="{23FB0AB2-D708-C74D-9705-EFCC30F8BF72}" srcOrd="0" destOrd="0" presId="urn:microsoft.com/office/officeart/2005/8/layout/lProcess1"/>
    <dgm:cxn modelId="{4818DB8F-C60E-E24A-9760-A40A254BC7C8}" srcId="{1CB47A35-D296-474F-9F2A-12475FBF3F49}" destId="{7AF86266-B030-5F47-A49F-D00BC31FE007}" srcOrd="1" destOrd="0" parTransId="{22537051-1FB0-F248-88C0-45F3927C242E}" sibTransId="{20C440D0-917C-174E-AD6D-E5FEECA5BFED}"/>
    <dgm:cxn modelId="{21C8EFFC-835B-EB4A-AB58-0D7F3532F4F0}" type="presParOf" srcId="{E7C7B2B5-6455-8040-824D-D654BFFEB931}" destId="{E4E6EE3A-7ADE-B64E-8DDE-E0C29C0824CE}" srcOrd="0" destOrd="0" presId="urn:microsoft.com/office/officeart/2005/8/layout/lProcess1"/>
    <dgm:cxn modelId="{FE0A81CE-198F-0947-866B-F34FBE9C5398}" type="presParOf" srcId="{E4E6EE3A-7ADE-B64E-8DDE-E0C29C0824CE}" destId="{0811B929-E516-5443-B0F5-EC0B30A47FDB}" srcOrd="0" destOrd="0" presId="urn:microsoft.com/office/officeart/2005/8/layout/lProcess1"/>
    <dgm:cxn modelId="{033C4FCF-C2E3-1D41-8B2C-2C38C24D1D9B}" type="presParOf" srcId="{E4E6EE3A-7ADE-B64E-8DDE-E0C29C0824CE}" destId="{D31FB0BD-CB04-3C41-B317-3A5187E6AE93}" srcOrd="1" destOrd="0" presId="urn:microsoft.com/office/officeart/2005/8/layout/lProcess1"/>
    <dgm:cxn modelId="{B98122DB-1F05-D044-8B4F-0B8251C65443}" type="presParOf" srcId="{E4E6EE3A-7ADE-B64E-8DDE-E0C29C0824CE}" destId="{3142DD91-2917-CC41-9BFA-CF928F5CC795}" srcOrd="2" destOrd="0" presId="urn:microsoft.com/office/officeart/2005/8/layout/lProcess1"/>
    <dgm:cxn modelId="{0530D7BD-DE73-F047-80D3-0963A3DB529C}" type="presParOf" srcId="{E4E6EE3A-7ADE-B64E-8DDE-E0C29C0824CE}" destId="{2D23DC65-2635-7547-AB3F-AED6672AFFE6}" srcOrd="3" destOrd="0" presId="urn:microsoft.com/office/officeart/2005/8/layout/lProcess1"/>
    <dgm:cxn modelId="{7F3F0F82-FBFB-1549-9436-FEE63464B7DA}" type="presParOf" srcId="{E4E6EE3A-7ADE-B64E-8DDE-E0C29C0824CE}" destId="{4A68EEB7-D5C7-EF47-A954-BD8607821E05}" srcOrd="4" destOrd="0" presId="urn:microsoft.com/office/officeart/2005/8/layout/lProcess1"/>
    <dgm:cxn modelId="{48189F65-9AC9-1842-9021-1DA9968AF5A5}" type="presParOf" srcId="{E7C7B2B5-6455-8040-824D-D654BFFEB931}" destId="{F2FC77B0-0C49-5C4A-9569-70B77E8CC044}" srcOrd="1" destOrd="0" presId="urn:microsoft.com/office/officeart/2005/8/layout/lProcess1"/>
    <dgm:cxn modelId="{88F6AECC-349B-0949-B204-92E4A70F306D}" type="presParOf" srcId="{E7C7B2B5-6455-8040-824D-D654BFFEB931}" destId="{40B8AF06-51F8-2445-91E5-963B915B6C20}" srcOrd="2" destOrd="0" presId="urn:microsoft.com/office/officeart/2005/8/layout/lProcess1"/>
    <dgm:cxn modelId="{996146F2-DE2B-3342-9C54-C93CB7A75F0A}" type="presParOf" srcId="{40B8AF06-51F8-2445-91E5-963B915B6C20}" destId="{59333D82-04E3-344E-9F6D-7A52667AD3BD}" srcOrd="0" destOrd="0" presId="urn:microsoft.com/office/officeart/2005/8/layout/lProcess1"/>
    <dgm:cxn modelId="{E0AA1F7D-0319-6E45-8F4B-3D5D0BD02F18}" type="presParOf" srcId="{40B8AF06-51F8-2445-91E5-963B915B6C20}" destId="{23FB0AB2-D708-C74D-9705-EFCC30F8BF72}" srcOrd="1" destOrd="0" presId="urn:microsoft.com/office/officeart/2005/8/layout/lProcess1"/>
    <dgm:cxn modelId="{B84C78E1-C430-B241-A285-55AF1B976296}" type="presParOf" srcId="{40B8AF06-51F8-2445-91E5-963B915B6C20}" destId="{7F36AA80-5C05-2F49-B7E9-B7C655619CE6}" srcOrd="2" destOrd="0" presId="urn:microsoft.com/office/officeart/2005/8/layout/lProcess1"/>
    <dgm:cxn modelId="{4E672A77-DE3A-D947-95ED-A28F976F268E}" type="presParOf" srcId="{40B8AF06-51F8-2445-91E5-963B915B6C20}" destId="{B3C789D7-F7F9-6047-9980-E16EE5BCCF23}" srcOrd="3" destOrd="0" presId="urn:microsoft.com/office/officeart/2005/8/layout/lProcess1"/>
    <dgm:cxn modelId="{1E01FE6C-F0E5-574B-A5D7-756D56E97FFE}" type="presParOf" srcId="{40B8AF06-51F8-2445-91E5-963B915B6C20}" destId="{70DA93BB-D5B7-C048-B918-81E67A7815CD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650EC2-3906-EE4D-99B6-52E8505A13EA}" type="doc">
      <dgm:prSet loTypeId="urn:microsoft.com/office/officeart/2005/8/layout/hProcess1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6B42DC-180D-2C44-9DFE-621EB3A413E3}">
      <dgm:prSet/>
      <dgm:spPr/>
      <dgm:t>
        <a:bodyPr/>
        <a:lstStyle/>
        <a:p>
          <a:pPr rtl="0"/>
          <a:r>
            <a:rPr lang="tr-TR" dirty="0" smtClean="0"/>
            <a:t>Bir veri bloğu alınıp önbellek içine yerleştirildiğinde yalnızca istenen sözcük değil, komşu sözcüklerin bir kısmı da alınır</a:t>
          </a:r>
          <a:endParaRPr lang="en-US" dirty="0"/>
        </a:p>
      </dgm:t>
    </dgm:pt>
    <dgm:pt modelId="{79853258-A707-244A-8DC0-2A5919944FA8}" type="parTrans" cxnId="{4EB596E6-A252-1B44-BE4C-ED417B2E3407}">
      <dgm:prSet/>
      <dgm:spPr/>
      <dgm:t>
        <a:bodyPr/>
        <a:lstStyle/>
        <a:p>
          <a:endParaRPr lang="en-US"/>
        </a:p>
      </dgm:t>
    </dgm:pt>
    <dgm:pt modelId="{45D4D0F6-B95E-FC41-B725-24925D1EBB4A}" type="sibTrans" cxnId="{4EB596E6-A252-1B44-BE4C-ED417B2E3407}">
      <dgm:prSet/>
      <dgm:spPr/>
      <dgm:t>
        <a:bodyPr/>
        <a:lstStyle/>
        <a:p>
          <a:endParaRPr lang="en-US"/>
        </a:p>
      </dgm:t>
    </dgm:pt>
    <dgm:pt modelId="{7E4B0266-2C09-4B42-84DD-77F3BF44AA33}">
      <dgm:prSet/>
      <dgm:spPr/>
      <dgm:t>
        <a:bodyPr/>
        <a:lstStyle/>
        <a:p>
          <a:pPr rtl="0"/>
          <a:r>
            <a:rPr lang="tr-TR" dirty="0" smtClean="0"/>
            <a:t>Blok boyutu arttıkça, yerellik ilkesinden dolayı isabet oranı ilk aşamada artacaktır</a:t>
          </a:r>
          <a:endParaRPr lang="en-US" dirty="0"/>
        </a:p>
      </dgm:t>
    </dgm:pt>
    <dgm:pt modelId="{B2DE85CC-8698-0A49-AC3A-F39A0D1AD37B}" type="parTrans" cxnId="{A9826430-0010-1143-A8E6-9C1D0B5CAC8E}">
      <dgm:prSet/>
      <dgm:spPr/>
      <dgm:t>
        <a:bodyPr/>
        <a:lstStyle/>
        <a:p>
          <a:endParaRPr lang="en-US"/>
        </a:p>
      </dgm:t>
    </dgm:pt>
    <dgm:pt modelId="{AC1784D6-D722-A44D-9F6B-F8A88CECCAC0}" type="sibTrans" cxnId="{A9826430-0010-1143-A8E6-9C1D0B5CAC8E}">
      <dgm:prSet/>
      <dgm:spPr/>
      <dgm:t>
        <a:bodyPr/>
        <a:lstStyle/>
        <a:p>
          <a:endParaRPr lang="en-US"/>
        </a:p>
      </dgm:t>
    </dgm:pt>
    <dgm:pt modelId="{6D4E4D78-7E0E-CB4B-BF2A-942DFF8A9079}">
      <dgm:prSet/>
      <dgm:spPr/>
      <dgm:t>
        <a:bodyPr/>
        <a:lstStyle/>
        <a:p>
          <a:pPr rtl="0"/>
          <a:r>
            <a:rPr lang="tr-TR" dirty="0" smtClean="0"/>
            <a:t>Blok boyutu arttıkça daha yararlı veriler önbelleğe getirilir.</a:t>
          </a:r>
          <a:endParaRPr lang="en-US" dirty="0"/>
        </a:p>
      </dgm:t>
    </dgm:pt>
    <dgm:pt modelId="{F6B70ABC-BA85-7E4E-9780-816FB53EFF37}" type="parTrans" cxnId="{3CE94B4C-BB8E-0646-9CBA-9B3899C2D6DE}">
      <dgm:prSet/>
      <dgm:spPr/>
      <dgm:t>
        <a:bodyPr/>
        <a:lstStyle/>
        <a:p>
          <a:endParaRPr lang="en-US"/>
        </a:p>
      </dgm:t>
    </dgm:pt>
    <dgm:pt modelId="{E466F655-C131-5F49-A04F-F20B04EB95D6}" type="sibTrans" cxnId="{3CE94B4C-BB8E-0646-9CBA-9B3899C2D6DE}">
      <dgm:prSet/>
      <dgm:spPr/>
      <dgm:t>
        <a:bodyPr/>
        <a:lstStyle/>
        <a:p>
          <a:endParaRPr lang="en-US"/>
        </a:p>
      </dgm:t>
    </dgm:pt>
    <dgm:pt modelId="{CC2A14A7-D578-EF4F-957C-71E2D8CD49CE}">
      <dgm:prSet/>
      <dgm:spPr/>
      <dgm:t>
        <a:bodyPr/>
        <a:lstStyle/>
        <a:p>
          <a:pPr rtl="0"/>
          <a:r>
            <a:rPr lang="tr-TR" dirty="0" smtClean="0"/>
            <a:t>Blok genişledikçe isabet oranı azalmaya başlayacak ve yeni getirilen bilgilerin kullanılma ihtimali, değiştirilmesi gereken bilginin tekrar kullanılması ihtimalinden daha az olacaktır</a:t>
          </a:r>
          <a:endParaRPr lang="en-US" dirty="0"/>
        </a:p>
      </dgm:t>
    </dgm:pt>
    <dgm:pt modelId="{663FB13C-CAE1-114E-8144-1A1B85492C8D}" type="parTrans" cxnId="{DB6F3B08-DC87-A540-8327-31699B875EB7}">
      <dgm:prSet/>
      <dgm:spPr/>
      <dgm:t>
        <a:bodyPr/>
        <a:lstStyle/>
        <a:p>
          <a:endParaRPr lang="en-US"/>
        </a:p>
      </dgm:t>
    </dgm:pt>
    <dgm:pt modelId="{734AC39B-C291-1044-9103-3061DBE159B8}" type="sibTrans" cxnId="{DB6F3B08-DC87-A540-8327-31699B875EB7}">
      <dgm:prSet/>
      <dgm:spPr/>
      <dgm:t>
        <a:bodyPr/>
        <a:lstStyle/>
        <a:p>
          <a:endParaRPr lang="en-US"/>
        </a:p>
      </dgm:t>
    </dgm:pt>
    <dgm:pt modelId="{20D4E23A-A8C0-A64F-83DC-F2A8EAB7F4CD}">
      <dgm:prSet/>
      <dgm:spPr/>
      <dgm:t>
        <a:bodyPr/>
        <a:lstStyle/>
        <a:p>
          <a:pPr algn="ctr" rtl="0"/>
          <a:r>
            <a:rPr lang="tr-TR" dirty="0" smtClean="0"/>
            <a:t>İki özel etki ortaya çıkıyor:</a:t>
          </a:r>
          <a:endParaRPr lang="en-US" dirty="0"/>
        </a:p>
      </dgm:t>
    </dgm:pt>
    <dgm:pt modelId="{ED2AA20C-3ACF-A948-9954-9C9BE02CD2F6}" type="parTrans" cxnId="{3CD89C6C-0A2A-1742-9032-7902D3D24ED9}">
      <dgm:prSet/>
      <dgm:spPr/>
      <dgm:t>
        <a:bodyPr/>
        <a:lstStyle/>
        <a:p>
          <a:endParaRPr lang="en-US"/>
        </a:p>
      </dgm:t>
    </dgm:pt>
    <dgm:pt modelId="{02D8CFC9-ECAC-574C-8D5A-0109EA6B2347}" type="sibTrans" cxnId="{3CD89C6C-0A2A-1742-9032-7902D3D24ED9}">
      <dgm:prSet/>
      <dgm:spPr/>
      <dgm:t>
        <a:bodyPr/>
        <a:lstStyle/>
        <a:p>
          <a:endParaRPr lang="en-US"/>
        </a:p>
      </dgm:t>
    </dgm:pt>
    <dgm:pt modelId="{13ABDB85-1AA7-8A4F-9B86-A67B203C6F4E}">
      <dgm:prSet/>
      <dgm:spPr/>
      <dgm:t>
        <a:bodyPr/>
        <a:lstStyle/>
        <a:p>
          <a:pPr algn="ctr" rtl="0"/>
          <a:r>
            <a:rPr lang="tr-TR" dirty="0" smtClean="0"/>
            <a:t>Daha büyük bloklar, bir önbellekle uyuşan blok sayısını azaltır</a:t>
          </a:r>
          <a:endParaRPr lang="en-US" dirty="0"/>
        </a:p>
      </dgm:t>
    </dgm:pt>
    <dgm:pt modelId="{5C2C4B71-AFED-B04E-80D7-F42C9FFC1698}" type="parTrans" cxnId="{2AA411CA-447E-F14A-8153-EFB312396FCA}">
      <dgm:prSet/>
      <dgm:spPr/>
      <dgm:t>
        <a:bodyPr/>
        <a:lstStyle/>
        <a:p>
          <a:endParaRPr lang="en-US"/>
        </a:p>
      </dgm:t>
    </dgm:pt>
    <dgm:pt modelId="{404F7357-1746-CA47-8763-050B64A19C54}" type="sibTrans" cxnId="{2AA411CA-447E-F14A-8153-EFB312396FCA}">
      <dgm:prSet/>
      <dgm:spPr/>
      <dgm:t>
        <a:bodyPr/>
        <a:lstStyle/>
        <a:p>
          <a:endParaRPr lang="en-US"/>
        </a:p>
      </dgm:t>
    </dgm:pt>
    <dgm:pt modelId="{9AACB277-EEDE-6E44-8EA9-24A915619A59}">
      <dgm:prSet/>
      <dgm:spPr/>
      <dgm:t>
        <a:bodyPr/>
        <a:lstStyle/>
        <a:p>
          <a:pPr algn="ctr" rtl="0"/>
          <a:r>
            <a:rPr lang="tr-TR" dirty="0" smtClean="0"/>
            <a:t>Bir blok büyüdükçe her ek kelime, istenen kelimeden daha uzakta olacak</a:t>
          </a:r>
          <a:endParaRPr lang="en-GB" dirty="0"/>
        </a:p>
      </dgm:t>
    </dgm:pt>
    <dgm:pt modelId="{FA4FA404-3EA5-3645-9B41-C76B1C515D87}" type="parTrans" cxnId="{7857E002-1908-4844-82CE-546EB08AF9C2}">
      <dgm:prSet/>
      <dgm:spPr/>
      <dgm:t>
        <a:bodyPr/>
        <a:lstStyle/>
        <a:p>
          <a:endParaRPr lang="en-US"/>
        </a:p>
      </dgm:t>
    </dgm:pt>
    <dgm:pt modelId="{9F7F01B0-F245-E94E-9C9E-800533E82E2E}" type="sibTrans" cxnId="{7857E002-1908-4844-82CE-546EB08AF9C2}">
      <dgm:prSet/>
      <dgm:spPr/>
      <dgm:t>
        <a:bodyPr/>
        <a:lstStyle/>
        <a:p>
          <a:endParaRPr lang="en-US"/>
        </a:p>
      </dgm:t>
    </dgm:pt>
    <dgm:pt modelId="{F199CCFF-B029-CE4A-86B7-ED578FD9114D}" type="pres">
      <dgm:prSet presAssocID="{17650EC2-3906-EE4D-99B6-52E8505A13E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A98750-A22E-E144-85E8-F4570D51A474}" type="pres">
      <dgm:prSet presAssocID="{17650EC2-3906-EE4D-99B6-52E8505A13EA}" presName="arrow" presStyleLbl="bgShp" presStyleIdx="0" presStyleCnt="1"/>
      <dgm:spPr>
        <a:ln>
          <a:solidFill>
            <a:schemeClr val="accent3"/>
          </a:solidFill>
        </a:ln>
      </dgm:spPr>
    </dgm:pt>
    <dgm:pt modelId="{E29933DD-14FF-D646-9182-AF0745E36C6B}" type="pres">
      <dgm:prSet presAssocID="{17650EC2-3906-EE4D-99B6-52E8505A13EA}" presName="points" presStyleCnt="0"/>
      <dgm:spPr/>
    </dgm:pt>
    <dgm:pt modelId="{9F4561B0-FB1D-E849-A924-AF550FF61B19}" type="pres">
      <dgm:prSet presAssocID="{5B6B42DC-180D-2C44-9DFE-621EB3A413E3}" presName="compositeA" presStyleCnt="0"/>
      <dgm:spPr/>
    </dgm:pt>
    <dgm:pt modelId="{57FE2081-BE33-2C4A-891E-2BB614041C39}" type="pres">
      <dgm:prSet presAssocID="{5B6B42DC-180D-2C44-9DFE-621EB3A413E3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7B1AA5-F856-8742-B675-F1FF43B6838A}" type="pres">
      <dgm:prSet presAssocID="{5B6B42DC-180D-2C44-9DFE-621EB3A413E3}" presName="circleA" presStyleLbl="node1" presStyleIdx="0" presStyleCnt="5" custLinFactNeighborX="21495" custLinFactNeighborY="-2941"/>
      <dgm:spPr>
        <a:solidFill>
          <a:schemeClr val="accent4"/>
        </a:solidFill>
        <a:ln>
          <a:solidFill>
            <a:schemeClr val="accent4"/>
          </a:solidFill>
        </a:ln>
      </dgm:spPr>
    </dgm:pt>
    <dgm:pt modelId="{7C50CEA0-FBF5-654C-A27E-2CC490527C99}" type="pres">
      <dgm:prSet presAssocID="{5B6B42DC-180D-2C44-9DFE-621EB3A413E3}" presName="spaceA" presStyleCnt="0"/>
      <dgm:spPr/>
    </dgm:pt>
    <dgm:pt modelId="{05917DBA-1291-8E48-AFEC-0533D1075C36}" type="pres">
      <dgm:prSet presAssocID="{45D4D0F6-B95E-FC41-B725-24925D1EBB4A}" presName="space" presStyleCnt="0"/>
      <dgm:spPr/>
    </dgm:pt>
    <dgm:pt modelId="{23ABF949-F6B5-4B42-BDC1-CE64B6127029}" type="pres">
      <dgm:prSet presAssocID="{7E4B0266-2C09-4B42-84DD-77F3BF44AA33}" presName="compositeB" presStyleCnt="0"/>
      <dgm:spPr/>
    </dgm:pt>
    <dgm:pt modelId="{396BDE89-FCC1-E541-9ADE-A4D83F72FFEA}" type="pres">
      <dgm:prSet presAssocID="{7E4B0266-2C09-4B42-84DD-77F3BF44AA33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7F097-1721-134F-83A5-6A4E0CCF062D}" type="pres">
      <dgm:prSet presAssocID="{7E4B0266-2C09-4B42-84DD-77F3BF44AA33}" presName="circleB" presStyleLbl="node1" presStyleIdx="1" presStyleCnt="5"/>
      <dgm:spPr>
        <a:solidFill>
          <a:schemeClr val="accent3"/>
        </a:solidFill>
        <a:ln>
          <a:solidFill>
            <a:schemeClr val="accent3"/>
          </a:solidFill>
        </a:ln>
      </dgm:spPr>
    </dgm:pt>
    <dgm:pt modelId="{FBD1F262-0290-9E4F-89DC-4C5F47E8D4E6}" type="pres">
      <dgm:prSet presAssocID="{7E4B0266-2C09-4B42-84DD-77F3BF44AA33}" presName="spaceB" presStyleCnt="0"/>
      <dgm:spPr/>
    </dgm:pt>
    <dgm:pt modelId="{B90B3353-0660-EF44-9D1B-0C1FCFF2EDC7}" type="pres">
      <dgm:prSet presAssocID="{AC1784D6-D722-A44D-9F6B-F8A88CECCAC0}" presName="space" presStyleCnt="0"/>
      <dgm:spPr/>
    </dgm:pt>
    <dgm:pt modelId="{53B4EC22-9CD5-7845-97BE-AB34A1C7133A}" type="pres">
      <dgm:prSet presAssocID="{6D4E4D78-7E0E-CB4B-BF2A-942DFF8A9079}" presName="compositeA" presStyleCnt="0"/>
      <dgm:spPr/>
    </dgm:pt>
    <dgm:pt modelId="{68450F65-B7D1-C442-9387-26EE68DE0405}" type="pres">
      <dgm:prSet presAssocID="{6D4E4D78-7E0E-CB4B-BF2A-942DFF8A9079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80650-EFE4-A94C-974F-2DDEC86E194B}" type="pres">
      <dgm:prSet presAssocID="{6D4E4D78-7E0E-CB4B-BF2A-942DFF8A9079}" presName="circleA" presStyleLbl="node1" presStyleIdx="2" presStyleCnt="5"/>
      <dgm:spPr>
        <a:ln>
          <a:solidFill>
            <a:schemeClr val="accent1"/>
          </a:solidFill>
        </a:ln>
      </dgm:spPr>
    </dgm:pt>
    <dgm:pt modelId="{EFEB2126-D80B-D446-B5FA-29DEFA5AEBF6}" type="pres">
      <dgm:prSet presAssocID="{6D4E4D78-7E0E-CB4B-BF2A-942DFF8A9079}" presName="spaceA" presStyleCnt="0"/>
      <dgm:spPr/>
    </dgm:pt>
    <dgm:pt modelId="{B18B6DB3-0787-274A-AA97-5AD6B8B4B260}" type="pres">
      <dgm:prSet presAssocID="{E466F655-C131-5F49-A04F-F20B04EB95D6}" presName="space" presStyleCnt="0"/>
      <dgm:spPr/>
    </dgm:pt>
    <dgm:pt modelId="{6F60F3E6-B141-1B45-AD58-1956E8B219C6}" type="pres">
      <dgm:prSet presAssocID="{CC2A14A7-D578-EF4F-957C-71E2D8CD49CE}" presName="compositeB" presStyleCnt="0"/>
      <dgm:spPr/>
    </dgm:pt>
    <dgm:pt modelId="{AECA710D-D355-E646-A7BB-EB328F5C2643}" type="pres">
      <dgm:prSet presAssocID="{CC2A14A7-D578-EF4F-957C-71E2D8CD49CE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860E8-A992-8F42-AA96-D113C1174D42}" type="pres">
      <dgm:prSet presAssocID="{CC2A14A7-D578-EF4F-957C-71E2D8CD49CE}" presName="circleB" presStyleLbl="node1" presStyleIdx="3" presStyleCnt="5"/>
      <dgm:spPr>
        <a:solidFill>
          <a:schemeClr val="accent3"/>
        </a:solidFill>
        <a:ln>
          <a:solidFill>
            <a:schemeClr val="accent3"/>
          </a:solidFill>
        </a:ln>
      </dgm:spPr>
    </dgm:pt>
    <dgm:pt modelId="{578AEAA6-9D49-0745-B77B-68013B13807B}" type="pres">
      <dgm:prSet presAssocID="{CC2A14A7-D578-EF4F-957C-71E2D8CD49CE}" presName="spaceB" presStyleCnt="0"/>
      <dgm:spPr/>
    </dgm:pt>
    <dgm:pt modelId="{9A0895CD-09BB-EF46-A7BD-0F9B39417ADA}" type="pres">
      <dgm:prSet presAssocID="{734AC39B-C291-1044-9103-3061DBE159B8}" presName="space" presStyleCnt="0"/>
      <dgm:spPr/>
    </dgm:pt>
    <dgm:pt modelId="{02705322-08FA-CA44-9F93-297329281E34}" type="pres">
      <dgm:prSet presAssocID="{20D4E23A-A8C0-A64F-83DC-F2A8EAB7F4CD}" presName="compositeA" presStyleCnt="0"/>
      <dgm:spPr/>
    </dgm:pt>
    <dgm:pt modelId="{4F7426FF-C59C-8C4E-BCA5-97FDAC08690A}" type="pres">
      <dgm:prSet presAssocID="{20D4E23A-A8C0-A64F-83DC-F2A8EAB7F4CD}" presName="textA" presStyleLbl="revTx" presStyleIdx="4" presStyleCnt="5" custScaleX="114640" custLinFactNeighborX="-23950" custLinFactNeighborY="-29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A1FA9-FE59-1849-8BB4-2C6ADF800F55}" type="pres">
      <dgm:prSet presAssocID="{20D4E23A-A8C0-A64F-83DC-F2A8EAB7F4CD}" presName="circleA" presStyleLbl="node1" presStyleIdx="4" presStyleCnt="5" custLinFactNeighborX="-37226" custLinFactNeighborY="-2941"/>
      <dgm:spPr>
        <a:solidFill>
          <a:schemeClr val="accent4"/>
        </a:solidFill>
        <a:ln>
          <a:solidFill>
            <a:schemeClr val="accent4"/>
          </a:solidFill>
        </a:ln>
      </dgm:spPr>
    </dgm:pt>
    <dgm:pt modelId="{F977441F-F26B-204C-B0AF-9866F7BC5CF9}" type="pres">
      <dgm:prSet presAssocID="{20D4E23A-A8C0-A64F-83DC-F2A8EAB7F4CD}" presName="spaceA" presStyleCnt="0"/>
      <dgm:spPr/>
    </dgm:pt>
  </dgm:ptLst>
  <dgm:cxnLst>
    <dgm:cxn modelId="{8B02F1D2-EBF0-FD4B-8449-0EF6FC27FE2E}" type="presOf" srcId="{CC2A14A7-D578-EF4F-957C-71E2D8CD49CE}" destId="{AECA710D-D355-E646-A7BB-EB328F5C2643}" srcOrd="0" destOrd="0" presId="urn:microsoft.com/office/officeart/2005/8/layout/hProcess11"/>
    <dgm:cxn modelId="{DB6F3B08-DC87-A540-8327-31699B875EB7}" srcId="{17650EC2-3906-EE4D-99B6-52E8505A13EA}" destId="{CC2A14A7-D578-EF4F-957C-71E2D8CD49CE}" srcOrd="3" destOrd="0" parTransId="{663FB13C-CAE1-114E-8144-1A1B85492C8D}" sibTransId="{734AC39B-C291-1044-9103-3061DBE159B8}"/>
    <dgm:cxn modelId="{3DE05190-EE84-F543-9CD1-D6975C2CC94E}" type="presOf" srcId="{20D4E23A-A8C0-A64F-83DC-F2A8EAB7F4CD}" destId="{4F7426FF-C59C-8C4E-BCA5-97FDAC08690A}" srcOrd="0" destOrd="0" presId="urn:microsoft.com/office/officeart/2005/8/layout/hProcess11"/>
    <dgm:cxn modelId="{943D786D-F021-7742-AC1E-F352812DF33A}" type="presOf" srcId="{5B6B42DC-180D-2C44-9DFE-621EB3A413E3}" destId="{57FE2081-BE33-2C4A-891E-2BB614041C39}" srcOrd="0" destOrd="0" presId="urn:microsoft.com/office/officeart/2005/8/layout/hProcess11"/>
    <dgm:cxn modelId="{A9826430-0010-1143-A8E6-9C1D0B5CAC8E}" srcId="{17650EC2-3906-EE4D-99B6-52E8505A13EA}" destId="{7E4B0266-2C09-4B42-84DD-77F3BF44AA33}" srcOrd="1" destOrd="0" parTransId="{B2DE85CC-8698-0A49-AC3A-F39A0D1AD37B}" sibTransId="{AC1784D6-D722-A44D-9F6B-F8A88CECCAC0}"/>
    <dgm:cxn modelId="{3CD89C6C-0A2A-1742-9032-7902D3D24ED9}" srcId="{17650EC2-3906-EE4D-99B6-52E8505A13EA}" destId="{20D4E23A-A8C0-A64F-83DC-F2A8EAB7F4CD}" srcOrd="4" destOrd="0" parTransId="{ED2AA20C-3ACF-A948-9954-9C9BE02CD2F6}" sibTransId="{02D8CFC9-ECAC-574C-8D5A-0109EA6B2347}"/>
    <dgm:cxn modelId="{2AA411CA-447E-F14A-8153-EFB312396FCA}" srcId="{20D4E23A-A8C0-A64F-83DC-F2A8EAB7F4CD}" destId="{13ABDB85-1AA7-8A4F-9B86-A67B203C6F4E}" srcOrd="0" destOrd="0" parTransId="{5C2C4B71-AFED-B04E-80D7-F42C9FFC1698}" sibTransId="{404F7357-1746-CA47-8763-050B64A19C54}"/>
    <dgm:cxn modelId="{78442B91-2042-644C-B78D-2EF10D398BF0}" type="presOf" srcId="{17650EC2-3906-EE4D-99B6-52E8505A13EA}" destId="{F199CCFF-B029-CE4A-86B7-ED578FD9114D}" srcOrd="0" destOrd="0" presId="urn:microsoft.com/office/officeart/2005/8/layout/hProcess11"/>
    <dgm:cxn modelId="{7857E002-1908-4844-82CE-546EB08AF9C2}" srcId="{20D4E23A-A8C0-A64F-83DC-F2A8EAB7F4CD}" destId="{9AACB277-EEDE-6E44-8EA9-24A915619A59}" srcOrd="1" destOrd="0" parTransId="{FA4FA404-3EA5-3645-9B41-C76B1C515D87}" sibTransId="{9F7F01B0-F245-E94E-9C9E-800533E82E2E}"/>
    <dgm:cxn modelId="{FE75EA9E-6D68-3643-BFE0-D11D5A65005F}" type="presOf" srcId="{6D4E4D78-7E0E-CB4B-BF2A-942DFF8A9079}" destId="{68450F65-B7D1-C442-9387-26EE68DE0405}" srcOrd="0" destOrd="0" presId="urn:microsoft.com/office/officeart/2005/8/layout/hProcess11"/>
    <dgm:cxn modelId="{4EB596E6-A252-1B44-BE4C-ED417B2E3407}" srcId="{17650EC2-3906-EE4D-99B6-52E8505A13EA}" destId="{5B6B42DC-180D-2C44-9DFE-621EB3A413E3}" srcOrd="0" destOrd="0" parTransId="{79853258-A707-244A-8DC0-2A5919944FA8}" sibTransId="{45D4D0F6-B95E-FC41-B725-24925D1EBB4A}"/>
    <dgm:cxn modelId="{3CE94B4C-BB8E-0646-9CBA-9B3899C2D6DE}" srcId="{17650EC2-3906-EE4D-99B6-52E8505A13EA}" destId="{6D4E4D78-7E0E-CB4B-BF2A-942DFF8A9079}" srcOrd="2" destOrd="0" parTransId="{F6B70ABC-BA85-7E4E-9780-816FB53EFF37}" sibTransId="{E466F655-C131-5F49-A04F-F20B04EB95D6}"/>
    <dgm:cxn modelId="{FB62F87E-5F14-2548-B666-6831F8AAFC52}" type="presOf" srcId="{13ABDB85-1AA7-8A4F-9B86-A67B203C6F4E}" destId="{4F7426FF-C59C-8C4E-BCA5-97FDAC08690A}" srcOrd="0" destOrd="1" presId="urn:microsoft.com/office/officeart/2005/8/layout/hProcess11"/>
    <dgm:cxn modelId="{918EB52C-3781-1642-AB7F-F7F85A669759}" type="presOf" srcId="{9AACB277-EEDE-6E44-8EA9-24A915619A59}" destId="{4F7426FF-C59C-8C4E-BCA5-97FDAC08690A}" srcOrd="0" destOrd="2" presId="urn:microsoft.com/office/officeart/2005/8/layout/hProcess11"/>
    <dgm:cxn modelId="{01EB26D8-B632-734B-9491-E6A79DB4FC19}" type="presOf" srcId="{7E4B0266-2C09-4B42-84DD-77F3BF44AA33}" destId="{396BDE89-FCC1-E541-9ADE-A4D83F72FFEA}" srcOrd="0" destOrd="0" presId="urn:microsoft.com/office/officeart/2005/8/layout/hProcess11"/>
    <dgm:cxn modelId="{42CE8864-B2B5-A24C-BE91-81F75814E37D}" type="presParOf" srcId="{F199CCFF-B029-CE4A-86B7-ED578FD9114D}" destId="{04A98750-A22E-E144-85E8-F4570D51A474}" srcOrd="0" destOrd="0" presId="urn:microsoft.com/office/officeart/2005/8/layout/hProcess11"/>
    <dgm:cxn modelId="{313CF6D9-6B3A-614D-994B-44CE57459543}" type="presParOf" srcId="{F199CCFF-B029-CE4A-86B7-ED578FD9114D}" destId="{E29933DD-14FF-D646-9182-AF0745E36C6B}" srcOrd="1" destOrd="0" presId="urn:microsoft.com/office/officeart/2005/8/layout/hProcess11"/>
    <dgm:cxn modelId="{9EB85F9D-9A45-5042-AC3C-05C3A84AE82F}" type="presParOf" srcId="{E29933DD-14FF-D646-9182-AF0745E36C6B}" destId="{9F4561B0-FB1D-E849-A924-AF550FF61B19}" srcOrd="0" destOrd="0" presId="urn:microsoft.com/office/officeart/2005/8/layout/hProcess11"/>
    <dgm:cxn modelId="{957FD8ED-2948-D045-9E72-B0AC06B3650E}" type="presParOf" srcId="{9F4561B0-FB1D-E849-A924-AF550FF61B19}" destId="{57FE2081-BE33-2C4A-891E-2BB614041C39}" srcOrd="0" destOrd="0" presId="urn:microsoft.com/office/officeart/2005/8/layout/hProcess11"/>
    <dgm:cxn modelId="{75FAAF92-6237-3C48-A7AE-E9CDB53563FD}" type="presParOf" srcId="{9F4561B0-FB1D-E849-A924-AF550FF61B19}" destId="{097B1AA5-F856-8742-B675-F1FF43B6838A}" srcOrd="1" destOrd="0" presId="urn:microsoft.com/office/officeart/2005/8/layout/hProcess11"/>
    <dgm:cxn modelId="{4A2CBCF9-7D9D-1847-9086-A044F08E32AB}" type="presParOf" srcId="{9F4561B0-FB1D-E849-A924-AF550FF61B19}" destId="{7C50CEA0-FBF5-654C-A27E-2CC490527C99}" srcOrd="2" destOrd="0" presId="urn:microsoft.com/office/officeart/2005/8/layout/hProcess11"/>
    <dgm:cxn modelId="{0161A828-D15F-384E-B29E-6F2B6B2CC9E9}" type="presParOf" srcId="{E29933DD-14FF-D646-9182-AF0745E36C6B}" destId="{05917DBA-1291-8E48-AFEC-0533D1075C36}" srcOrd="1" destOrd="0" presId="urn:microsoft.com/office/officeart/2005/8/layout/hProcess11"/>
    <dgm:cxn modelId="{AF47BBF3-0ECB-4F43-99C3-DFAA996D6BB4}" type="presParOf" srcId="{E29933DD-14FF-D646-9182-AF0745E36C6B}" destId="{23ABF949-F6B5-4B42-BDC1-CE64B6127029}" srcOrd="2" destOrd="0" presId="urn:microsoft.com/office/officeart/2005/8/layout/hProcess11"/>
    <dgm:cxn modelId="{A39B0438-0A3B-2549-A7DD-0CBC0F0EEB24}" type="presParOf" srcId="{23ABF949-F6B5-4B42-BDC1-CE64B6127029}" destId="{396BDE89-FCC1-E541-9ADE-A4D83F72FFEA}" srcOrd="0" destOrd="0" presId="urn:microsoft.com/office/officeart/2005/8/layout/hProcess11"/>
    <dgm:cxn modelId="{B9C1F074-DF67-CA41-BE68-4B286F17BDEA}" type="presParOf" srcId="{23ABF949-F6B5-4B42-BDC1-CE64B6127029}" destId="{9F37F097-1721-134F-83A5-6A4E0CCF062D}" srcOrd="1" destOrd="0" presId="urn:microsoft.com/office/officeart/2005/8/layout/hProcess11"/>
    <dgm:cxn modelId="{D9773A1F-E913-B147-A797-2967D46BB110}" type="presParOf" srcId="{23ABF949-F6B5-4B42-BDC1-CE64B6127029}" destId="{FBD1F262-0290-9E4F-89DC-4C5F47E8D4E6}" srcOrd="2" destOrd="0" presId="urn:microsoft.com/office/officeart/2005/8/layout/hProcess11"/>
    <dgm:cxn modelId="{DCF661E8-FF06-D84E-874D-AA9DD6861B73}" type="presParOf" srcId="{E29933DD-14FF-D646-9182-AF0745E36C6B}" destId="{B90B3353-0660-EF44-9D1B-0C1FCFF2EDC7}" srcOrd="3" destOrd="0" presId="urn:microsoft.com/office/officeart/2005/8/layout/hProcess11"/>
    <dgm:cxn modelId="{840E1377-E514-734A-8D19-DED32C5BD20B}" type="presParOf" srcId="{E29933DD-14FF-D646-9182-AF0745E36C6B}" destId="{53B4EC22-9CD5-7845-97BE-AB34A1C7133A}" srcOrd="4" destOrd="0" presId="urn:microsoft.com/office/officeart/2005/8/layout/hProcess11"/>
    <dgm:cxn modelId="{1E87A325-C4D6-3847-891E-EFAE01B7259F}" type="presParOf" srcId="{53B4EC22-9CD5-7845-97BE-AB34A1C7133A}" destId="{68450F65-B7D1-C442-9387-26EE68DE0405}" srcOrd="0" destOrd="0" presId="urn:microsoft.com/office/officeart/2005/8/layout/hProcess11"/>
    <dgm:cxn modelId="{3AFFDA78-1BAC-284E-ADFA-E6C61D665489}" type="presParOf" srcId="{53B4EC22-9CD5-7845-97BE-AB34A1C7133A}" destId="{B4780650-EFE4-A94C-974F-2DDEC86E194B}" srcOrd="1" destOrd="0" presId="urn:microsoft.com/office/officeart/2005/8/layout/hProcess11"/>
    <dgm:cxn modelId="{0534FAE7-670E-C94E-9D53-0AFCC0F8F208}" type="presParOf" srcId="{53B4EC22-9CD5-7845-97BE-AB34A1C7133A}" destId="{EFEB2126-D80B-D446-B5FA-29DEFA5AEBF6}" srcOrd="2" destOrd="0" presId="urn:microsoft.com/office/officeart/2005/8/layout/hProcess11"/>
    <dgm:cxn modelId="{6C23D0DD-FCE1-0A4F-AA22-3BCB2CDC9485}" type="presParOf" srcId="{E29933DD-14FF-D646-9182-AF0745E36C6B}" destId="{B18B6DB3-0787-274A-AA97-5AD6B8B4B260}" srcOrd="5" destOrd="0" presId="urn:microsoft.com/office/officeart/2005/8/layout/hProcess11"/>
    <dgm:cxn modelId="{52E35F0A-BAC5-004E-8262-6622AF404E4F}" type="presParOf" srcId="{E29933DD-14FF-D646-9182-AF0745E36C6B}" destId="{6F60F3E6-B141-1B45-AD58-1956E8B219C6}" srcOrd="6" destOrd="0" presId="urn:microsoft.com/office/officeart/2005/8/layout/hProcess11"/>
    <dgm:cxn modelId="{DAC03372-BED8-3B4B-81F8-CEF179FAD7B8}" type="presParOf" srcId="{6F60F3E6-B141-1B45-AD58-1956E8B219C6}" destId="{AECA710D-D355-E646-A7BB-EB328F5C2643}" srcOrd="0" destOrd="0" presId="urn:microsoft.com/office/officeart/2005/8/layout/hProcess11"/>
    <dgm:cxn modelId="{40DD0B8B-EF5D-8746-9099-BE85892B11AF}" type="presParOf" srcId="{6F60F3E6-B141-1B45-AD58-1956E8B219C6}" destId="{601860E8-A992-8F42-AA96-D113C1174D42}" srcOrd="1" destOrd="0" presId="urn:microsoft.com/office/officeart/2005/8/layout/hProcess11"/>
    <dgm:cxn modelId="{7B385BC3-56B3-384D-A447-552AB011BB91}" type="presParOf" srcId="{6F60F3E6-B141-1B45-AD58-1956E8B219C6}" destId="{578AEAA6-9D49-0745-B77B-68013B13807B}" srcOrd="2" destOrd="0" presId="urn:microsoft.com/office/officeart/2005/8/layout/hProcess11"/>
    <dgm:cxn modelId="{6B2335CC-DF92-3947-B42B-55A55326CF9B}" type="presParOf" srcId="{E29933DD-14FF-D646-9182-AF0745E36C6B}" destId="{9A0895CD-09BB-EF46-A7BD-0F9B39417ADA}" srcOrd="7" destOrd="0" presId="urn:microsoft.com/office/officeart/2005/8/layout/hProcess11"/>
    <dgm:cxn modelId="{3E885A2A-D561-1A4F-AF48-CF3D8BB32518}" type="presParOf" srcId="{E29933DD-14FF-D646-9182-AF0745E36C6B}" destId="{02705322-08FA-CA44-9F93-297329281E34}" srcOrd="8" destOrd="0" presId="urn:microsoft.com/office/officeart/2005/8/layout/hProcess11"/>
    <dgm:cxn modelId="{99D52969-F548-BE4C-B4E4-FEB62BE6B344}" type="presParOf" srcId="{02705322-08FA-CA44-9F93-297329281E34}" destId="{4F7426FF-C59C-8C4E-BCA5-97FDAC08690A}" srcOrd="0" destOrd="0" presId="urn:microsoft.com/office/officeart/2005/8/layout/hProcess11"/>
    <dgm:cxn modelId="{493DA18D-375F-8A4F-A9F6-8311FD342B09}" type="presParOf" srcId="{02705322-08FA-CA44-9F93-297329281E34}" destId="{C10A1FA9-FE59-1849-8BB4-2C6ADF800F55}" srcOrd="1" destOrd="0" presId="urn:microsoft.com/office/officeart/2005/8/layout/hProcess11"/>
    <dgm:cxn modelId="{EEE3CB88-5D03-A84A-9B44-66A285451CD5}" type="presParOf" srcId="{02705322-08FA-CA44-9F93-297329281E34}" destId="{F977441F-F26B-204C-B0AF-9866F7BC5CF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D7AAC-FC8E-004F-B865-F0253AEE1155}">
      <dsp:nvSpPr>
        <dsp:cNvPr id="0" name=""/>
        <dsp:cNvSpPr/>
      </dsp:nvSpPr>
      <dsp:spPr>
        <a:xfrm>
          <a:off x="1562" y="315813"/>
          <a:ext cx="1796057" cy="898028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 dirty="0" smtClean="0"/>
            <a:t>Sıralı Erişim</a:t>
          </a:r>
          <a:endParaRPr lang="en-US" sz="1900" kern="1200" dirty="0"/>
        </a:p>
      </dsp:txBody>
      <dsp:txXfrm>
        <a:off x="27864" y="342115"/>
        <a:ext cx="1743453" cy="845424"/>
      </dsp:txXfrm>
    </dsp:sp>
    <dsp:sp modelId="{D506F360-FBE7-A546-AC58-035A01472293}">
      <dsp:nvSpPr>
        <dsp:cNvPr id="0" name=""/>
        <dsp:cNvSpPr/>
      </dsp:nvSpPr>
      <dsp:spPr>
        <a:xfrm>
          <a:off x="181168" y="1213842"/>
          <a:ext cx="179605" cy="67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521"/>
              </a:lnTo>
              <a:lnTo>
                <a:pt x="179605" y="673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F2E14-05C7-644B-B6BE-707563606306}">
      <dsp:nvSpPr>
        <dsp:cNvPr id="0" name=""/>
        <dsp:cNvSpPr/>
      </dsp:nvSpPr>
      <dsp:spPr>
        <a:xfrm>
          <a:off x="360774" y="1438349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Bellek, kayıt denilen veri birimleri halinde organize edilir</a:t>
          </a:r>
          <a:endParaRPr lang="en-US" sz="800" kern="1200" dirty="0"/>
        </a:p>
      </dsp:txBody>
      <dsp:txXfrm>
        <a:off x="387076" y="1464651"/>
        <a:ext cx="1384242" cy="845424"/>
      </dsp:txXfrm>
    </dsp:sp>
    <dsp:sp modelId="{0E6FC7EB-80AA-AC4F-92E0-0E78041CDE6D}">
      <dsp:nvSpPr>
        <dsp:cNvPr id="0" name=""/>
        <dsp:cNvSpPr/>
      </dsp:nvSpPr>
      <dsp:spPr>
        <a:xfrm>
          <a:off x="181168" y="1213842"/>
          <a:ext cx="179605" cy="1796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057"/>
              </a:lnTo>
              <a:lnTo>
                <a:pt x="179605" y="1796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B137F-2E04-C242-AEBD-63382F5DADFC}">
      <dsp:nvSpPr>
        <dsp:cNvPr id="0" name=""/>
        <dsp:cNvSpPr/>
      </dsp:nvSpPr>
      <dsp:spPr>
        <a:xfrm>
          <a:off x="360774" y="2560885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Erişim, belirli bir doğrusal sırayla yapılmalıdır.</a:t>
          </a:r>
          <a:endParaRPr lang="en-US" sz="800" kern="1200" dirty="0"/>
        </a:p>
      </dsp:txBody>
      <dsp:txXfrm>
        <a:off x="387076" y="2587187"/>
        <a:ext cx="1384242" cy="845424"/>
      </dsp:txXfrm>
    </dsp:sp>
    <dsp:sp modelId="{790BEB0E-6B5B-BE40-A3A9-EE69F83027B8}">
      <dsp:nvSpPr>
        <dsp:cNvPr id="0" name=""/>
        <dsp:cNvSpPr/>
      </dsp:nvSpPr>
      <dsp:spPr>
        <a:xfrm>
          <a:off x="181168" y="1213842"/>
          <a:ext cx="179605" cy="2918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8593"/>
              </a:lnTo>
              <a:lnTo>
                <a:pt x="179605" y="29185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10699-3DBB-5146-A1DC-9DF4CC366F5C}">
      <dsp:nvSpPr>
        <dsp:cNvPr id="0" name=""/>
        <dsp:cNvSpPr/>
      </dsp:nvSpPr>
      <dsp:spPr>
        <a:xfrm>
          <a:off x="360774" y="3683421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Erişim süresi değişkendir.</a:t>
          </a:r>
          <a:endParaRPr lang="en-US" sz="800" kern="1200" dirty="0"/>
        </a:p>
      </dsp:txBody>
      <dsp:txXfrm>
        <a:off x="387076" y="3709723"/>
        <a:ext cx="1384242" cy="845424"/>
      </dsp:txXfrm>
    </dsp:sp>
    <dsp:sp modelId="{9797C1B8-553B-7B41-931F-7E110BE99EAA}">
      <dsp:nvSpPr>
        <dsp:cNvPr id="0" name=""/>
        <dsp:cNvSpPr/>
      </dsp:nvSpPr>
      <dsp:spPr>
        <a:xfrm>
          <a:off x="2246634" y="315813"/>
          <a:ext cx="1796057" cy="898028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 dirty="0" smtClean="0"/>
            <a:t>Doğrudan Erişim</a:t>
          </a:r>
          <a:endParaRPr lang="en-US" sz="1900" kern="1200" dirty="0"/>
        </a:p>
      </dsp:txBody>
      <dsp:txXfrm>
        <a:off x="2272936" y="342115"/>
        <a:ext cx="1743453" cy="845424"/>
      </dsp:txXfrm>
    </dsp:sp>
    <dsp:sp modelId="{A69E1617-86CE-4B49-A4F8-B02490186F30}">
      <dsp:nvSpPr>
        <dsp:cNvPr id="0" name=""/>
        <dsp:cNvSpPr/>
      </dsp:nvSpPr>
      <dsp:spPr>
        <a:xfrm>
          <a:off x="2426240" y="1213842"/>
          <a:ext cx="179605" cy="67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521"/>
              </a:lnTo>
              <a:lnTo>
                <a:pt x="179605" y="673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CB965-FFE0-B148-AF27-9EABE58F81E7}">
      <dsp:nvSpPr>
        <dsp:cNvPr id="0" name=""/>
        <dsp:cNvSpPr/>
      </dsp:nvSpPr>
      <dsp:spPr>
        <a:xfrm>
          <a:off x="2605846" y="1438349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Paylaşılan bir okuma-yazma mekanizmasını içerir.</a:t>
          </a:r>
          <a:endParaRPr lang="en-US" sz="800" kern="1200" dirty="0"/>
        </a:p>
      </dsp:txBody>
      <dsp:txXfrm>
        <a:off x="2632148" y="1464651"/>
        <a:ext cx="1384242" cy="845424"/>
      </dsp:txXfrm>
    </dsp:sp>
    <dsp:sp modelId="{8AF6E76E-68BB-264D-826E-AEBB39267524}">
      <dsp:nvSpPr>
        <dsp:cNvPr id="0" name=""/>
        <dsp:cNvSpPr/>
      </dsp:nvSpPr>
      <dsp:spPr>
        <a:xfrm>
          <a:off x="2426240" y="1213842"/>
          <a:ext cx="179605" cy="1796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057"/>
              </a:lnTo>
              <a:lnTo>
                <a:pt x="179605" y="1796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567F9-0295-3F48-9CFB-A29A07F8ED60}">
      <dsp:nvSpPr>
        <dsp:cNvPr id="0" name=""/>
        <dsp:cNvSpPr/>
      </dsp:nvSpPr>
      <dsp:spPr>
        <a:xfrm>
          <a:off x="2605846" y="2560885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Her blok veya kaydın fiziksel konuma dayalı benzersiz bir adresi vardır.</a:t>
          </a:r>
          <a:endParaRPr lang="en-US" sz="800" kern="1200" dirty="0"/>
        </a:p>
      </dsp:txBody>
      <dsp:txXfrm>
        <a:off x="2632148" y="2587187"/>
        <a:ext cx="1384242" cy="845424"/>
      </dsp:txXfrm>
    </dsp:sp>
    <dsp:sp modelId="{29C59D61-C26A-AA40-8EA4-D9F10DB3FA4C}">
      <dsp:nvSpPr>
        <dsp:cNvPr id="0" name=""/>
        <dsp:cNvSpPr/>
      </dsp:nvSpPr>
      <dsp:spPr>
        <a:xfrm>
          <a:off x="2426240" y="1213842"/>
          <a:ext cx="179605" cy="2918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8593"/>
              </a:lnTo>
              <a:lnTo>
                <a:pt x="179605" y="29185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2AEBA-8DB5-A741-9AFA-831FB972D460}">
      <dsp:nvSpPr>
        <dsp:cNvPr id="0" name=""/>
        <dsp:cNvSpPr/>
      </dsp:nvSpPr>
      <dsp:spPr>
        <a:xfrm>
          <a:off x="2605846" y="3683421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Erişim süresi değişkendir.</a:t>
          </a:r>
          <a:endParaRPr lang="en-US" sz="800" kern="1200" dirty="0"/>
        </a:p>
      </dsp:txBody>
      <dsp:txXfrm>
        <a:off x="2632148" y="3709723"/>
        <a:ext cx="1384242" cy="845424"/>
      </dsp:txXfrm>
    </dsp:sp>
    <dsp:sp modelId="{6FDB1C52-66B8-EF4F-9FB7-A5C8D3D6C37F}">
      <dsp:nvSpPr>
        <dsp:cNvPr id="0" name=""/>
        <dsp:cNvSpPr/>
      </dsp:nvSpPr>
      <dsp:spPr>
        <a:xfrm>
          <a:off x="4491707" y="315813"/>
          <a:ext cx="1796057" cy="898028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 dirty="0" smtClean="0"/>
            <a:t>Rastgele Erişim</a:t>
          </a:r>
          <a:endParaRPr lang="en-US" sz="1900" kern="1200" dirty="0"/>
        </a:p>
      </dsp:txBody>
      <dsp:txXfrm>
        <a:off x="4518009" y="342115"/>
        <a:ext cx="1743453" cy="845424"/>
      </dsp:txXfrm>
    </dsp:sp>
    <dsp:sp modelId="{F1386D75-35EA-5D42-9968-3F87FE7AA2CE}">
      <dsp:nvSpPr>
        <dsp:cNvPr id="0" name=""/>
        <dsp:cNvSpPr/>
      </dsp:nvSpPr>
      <dsp:spPr>
        <a:xfrm>
          <a:off x="4671313" y="1213842"/>
          <a:ext cx="179605" cy="67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521"/>
              </a:lnTo>
              <a:lnTo>
                <a:pt x="179605" y="673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79683-4896-AE46-8C7E-1E26F3144B7F}">
      <dsp:nvSpPr>
        <dsp:cNvPr id="0" name=""/>
        <dsp:cNvSpPr/>
      </dsp:nvSpPr>
      <dsp:spPr>
        <a:xfrm>
          <a:off x="4850918" y="1438349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Bellekteki her adreslenebilir konum, eşsiz, fiziksel olarak kablolu adresleme mekanizmasına sahiptir.</a:t>
          </a:r>
          <a:endParaRPr lang="en-US" sz="800" kern="1200" dirty="0"/>
        </a:p>
      </dsp:txBody>
      <dsp:txXfrm>
        <a:off x="4877220" y="1464651"/>
        <a:ext cx="1384242" cy="845424"/>
      </dsp:txXfrm>
    </dsp:sp>
    <dsp:sp modelId="{22BDA43B-DDAC-6B48-B529-9D41B158BFE5}">
      <dsp:nvSpPr>
        <dsp:cNvPr id="0" name=""/>
        <dsp:cNvSpPr/>
      </dsp:nvSpPr>
      <dsp:spPr>
        <a:xfrm>
          <a:off x="4671313" y="1213842"/>
          <a:ext cx="179605" cy="1796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057"/>
              </a:lnTo>
              <a:lnTo>
                <a:pt x="179605" y="1796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2BFCF-6137-6040-B4D7-654F73B11185}">
      <dsp:nvSpPr>
        <dsp:cNvPr id="0" name=""/>
        <dsp:cNvSpPr/>
      </dsp:nvSpPr>
      <dsp:spPr>
        <a:xfrm>
          <a:off x="4850918" y="2560885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Belirli bir yere erişme zamanı, önceki erişimlerin sıralamasından bağımsızdır ve sabittir.</a:t>
          </a:r>
          <a:endParaRPr lang="en-US" sz="800" kern="1200" dirty="0"/>
        </a:p>
      </dsp:txBody>
      <dsp:txXfrm>
        <a:off x="4877220" y="2587187"/>
        <a:ext cx="1384242" cy="845424"/>
      </dsp:txXfrm>
    </dsp:sp>
    <dsp:sp modelId="{FECE01BA-866C-8B4C-8971-A9BDF35383BD}">
      <dsp:nvSpPr>
        <dsp:cNvPr id="0" name=""/>
        <dsp:cNvSpPr/>
      </dsp:nvSpPr>
      <dsp:spPr>
        <a:xfrm>
          <a:off x="4671313" y="1213842"/>
          <a:ext cx="179605" cy="2918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8593"/>
              </a:lnTo>
              <a:lnTo>
                <a:pt x="179605" y="29185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FFA3F-0AD9-9441-82BC-335A44ED0150}">
      <dsp:nvSpPr>
        <dsp:cNvPr id="0" name=""/>
        <dsp:cNvSpPr/>
      </dsp:nvSpPr>
      <dsp:spPr>
        <a:xfrm>
          <a:off x="4850918" y="3683421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Herhangi bir yer rastgele seçilebilir , doğrudan adreslenir ve erişilir.</a:t>
          </a:r>
          <a:endParaRPr lang="en-US" sz="800" kern="1200" dirty="0"/>
        </a:p>
      </dsp:txBody>
      <dsp:txXfrm>
        <a:off x="4877220" y="3709723"/>
        <a:ext cx="1384242" cy="845424"/>
      </dsp:txXfrm>
    </dsp:sp>
    <dsp:sp modelId="{1B2A1DD4-116B-C64D-AB7C-4E334146ACC9}">
      <dsp:nvSpPr>
        <dsp:cNvPr id="0" name=""/>
        <dsp:cNvSpPr/>
      </dsp:nvSpPr>
      <dsp:spPr>
        <a:xfrm>
          <a:off x="4671313" y="1213842"/>
          <a:ext cx="179605" cy="4041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1130"/>
              </a:lnTo>
              <a:lnTo>
                <a:pt x="179605" y="4041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61445-FBCA-154C-A578-ACEB2B139284}">
      <dsp:nvSpPr>
        <dsp:cNvPr id="0" name=""/>
        <dsp:cNvSpPr/>
      </dsp:nvSpPr>
      <dsp:spPr>
        <a:xfrm>
          <a:off x="4850918" y="4805957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Ana bellek ve bazı önbellek sistemleri rastgele erişilebilirdir.</a:t>
          </a:r>
          <a:endParaRPr lang="en-US" sz="800" kern="1200" dirty="0"/>
        </a:p>
      </dsp:txBody>
      <dsp:txXfrm>
        <a:off x="4877220" y="4832259"/>
        <a:ext cx="1384242" cy="845424"/>
      </dsp:txXfrm>
    </dsp:sp>
    <dsp:sp modelId="{2331A22A-7C8D-C642-BBF8-C12A6CD27989}">
      <dsp:nvSpPr>
        <dsp:cNvPr id="0" name=""/>
        <dsp:cNvSpPr/>
      </dsp:nvSpPr>
      <dsp:spPr>
        <a:xfrm>
          <a:off x="6736779" y="315813"/>
          <a:ext cx="1796057" cy="898028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 dirty="0" smtClean="0"/>
            <a:t>Çağrışımlı (</a:t>
          </a:r>
          <a:r>
            <a:rPr lang="tr-TR" sz="1900" kern="1200" dirty="0" err="1" smtClean="0"/>
            <a:t>Associative</a:t>
          </a:r>
          <a:r>
            <a:rPr lang="tr-TR" sz="1900" kern="1200" dirty="0" smtClean="0"/>
            <a:t>) Erişim</a:t>
          </a:r>
          <a:endParaRPr lang="en-GB" sz="1900" kern="1200" dirty="0"/>
        </a:p>
      </dsp:txBody>
      <dsp:txXfrm>
        <a:off x="6763081" y="342115"/>
        <a:ext cx="1743453" cy="845424"/>
      </dsp:txXfrm>
    </dsp:sp>
    <dsp:sp modelId="{1AC9A5BA-BC67-294C-AC33-A22F6DB38F56}">
      <dsp:nvSpPr>
        <dsp:cNvPr id="0" name=""/>
        <dsp:cNvSpPr/>
      </dsp:nvSpPr>
      <dsp:spPr>
        <a:xfrm>
          <a:off x="6916385" y="1213842"/>
          <a:ext cx="179605" cy="67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521"/>
              </a:lnTo>
              <a:lnTo>
                <a:pt x="179605" y="673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2FCDB-E6D6-904E-A580-4ADB3BF065A6}">
      <dsp:nvSpPr>
        <dsp:cNvPr id="0" name=""/>
        <dsp:cNvSpPr/>
      </dsp:nvSpPr>
      <dsp:spPr>
        <a:xfrm>
          <a:off x="7095991" y="1438349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Bir sözcük, adresinden ziyade, içeriğinin bir bölümüne dayalı olarak alınır.</a:t>
          </a:r>
          <a:endParaRPr lang="en-US" sz="800" kern="1200" dirty="0"/>
        </a:p>
      </dsp:txBody>
      <dsp:txXfrm>
        <a:off x="7122293" y="1464651"/>
        <a:ext cx="1384242" cy="845424"/>
      </dsp:txXfrm>
    </dsp:sp>
    <dsp:sp modelId="{83B0DAF1-60E4-9045-B9E4-B96C5D869AFD}">
      <dsp:nvSpPr>
        <dsp:cNvPr id="0" name=""/>
        <dsp:cNvSpPr/>
      </dsp:nvSpPr>
      <dsp:spPr>
        <a:xfrm>
          <a:off x="6916385" y="1213842"/>
          <a:ext cx="179605" cy="1796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057"/>
              </a:lnTo>
              <a:lnTo>
                <a:pt x="179605" y="1796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DBA70-8BB4-F34F-8B9B-A2766771CED6}">
      <dsp:nvSpPr>
        <dsp:cNvPr id="0" name=""/>
        <dsp:cNvSpPr/>
      </dsp:nvSpPr>
      <dsp:spPr>
        <a:xfrm>
          <a:off x="7095991" y="2560885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Her </a:t>
          </a:r>
          <a:r>
            <a:rPr lang="tr-TR" sz="800" kern="1200" dirty="0" err="1" smtClean="0"/>
            <a:t>yerkendi</a:t>
          </a:r>
          <a:r>
            <a:rPr lang="tr-TR" sz="800" kern="1200" dirty="0" smtClean="0"/>
            <a:t> adresleme mekanizmasına ve erişim süresine sahiptir. Erişim süresi, </a:t>
          </a:r>
          <a:r>
            <a:rPr lang="tr-TR" sz="800" kern="1200" dirty="0" err="1" smtClean="0"/>
            <a:t>lokasyona</a:t>
          </a:r>
          <a:r>
            <a:rPr lang="tr-TR" sz="800" kern="1200" dirty="0" smtClean="0"/>
            <a:t> veya önceden erişilen desenlere bağlı olmaksızın sabittir.</a:t>
          </a:r>
          <a:endParaRPr lang="en-US" sz="800" kern="1200" dirty="0"/>
        </a:p>
      </dsp:txBody>
      <dsp:txXfrm>
        <a:off x="7122293" y="2587187"/>
        <a:ext cx="1384242" cy="845424"/>
      </dsp:txXfrm>
    </dsp:sp>
    <dsp:sp modelId="{46F7C217-EAF9-1940-A3AC-6B582F32A3FA}">
      <dsp:nvSpPr>
        <dsp:cNvPr id="0" name=""/>
        <dsp:cNvSpPr/>
      </dsp:nvSpPr>
      <dsp:spPr>
        <a:xfrm>
          <a:off x="6916385" y="1213842"/>
          <a:ext cx="179605" cy="2918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8593"/>
              </a:lnTo>
              <a:lnTo>
                <a:pt x="179605" y="29185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0E7B9-E263-D64F-82B7-2123FE05D917}">
      <dsp:nvSpPr>
        <dsp:cNvPr id="0" name=""/>
        <dsp:cNvSpPr/>
      </dsp:nvSpPr>
      <dsp:spPr>
        <a:xfrm>
          <a:off x="7095991" y="3683421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Önbellekler ilişkilendirilebilir erişimi kullanabilirler.</a:t>
          </a:r>
          <a:endParaRPr lang="en-US" sz="800" kern="1200" dirty="0"/>
        </a:p>
      </dsp:txBody>
      <dsp:txXfrm>
        <a:off x="7122293" y="3709723"/>
        <a:ext cx="1384242" cy="845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77C67-B24F-6A49-8EF8-E21AE295BA78}">
      <dsp:nvSpPr>
        <dsp:cNvPr id="0" name=""/>
        <dsp:cNvSpPr/>
      </dsp:nvSpPr>
      <dsp:spPr>
        <a:xfrm>
          <a:off x="0" y="0"/>
          <a:ext cx="8686800" cy="5486400"/>
        </a:xfrm>
        <a:prstGeom prst="roundRect">
          <a:avLst>
            <a:gd name="adj" fmla="val 85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4258056" numCol="1" spcCol="1270" anchor="t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5200" kern="1200" dirty="0" smtClean="0"/>
            <a:t>Belleğin iki önemli özelliği</a:t>
          </a:r>
          <a:endParaRPr lang="en-US" sz="5200" kern="1200" dirty="0"/>
        </a:p>
      </dsp:txBody>
      <dsp:txXfrm>
        <a:off x="136587" y="136587"/>
        <a:ext cx="8413626" cy="5213226"/>
      </dsp:txXfrm>
    </dsp:sp>
    <dsp:sp modelId="{8A95A152-734B-A745-AAE7-3D32D8C60BCF}">
      <dsp:nvSpPr>
        <dsp:cNvPr id="0" name=""/>
        <dsp:cNvSpPr/>
      </dsp:nvSpPr>
      <dsp:spPr>
        <a:xfrm>
          <a:off x="217170" y="1371600"/>
          <a:ext cx="8252460" cy="3840480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2438705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000" kern="1200" dirty="0" smtClean="0"/>
            <a:t>Üç performans parametresi kullanılır</a:t>
          </a:r>
          <a:r>
            <a:rPr lang="en-US" sz="3000" kern="1200" dirty="0" smtClean="0"/>
            <a:t>:</a:t>
          </a:r>
          <a:endParaRPr lang="en-US" sz="3000" kern="1200" dirty="0"/>
        </a:p>
      </dsp:txBody>
      <dsp:txXfrm>
        <a:off x="335278" y="1489708"/>
        <a:ext cx="8016244" cy="3604264"/>
      </dsp:txXfrm>
    </dsp:sp>
    <dsp:sp modelId="{4DC5D986-59BC-1740-AC0E-735CF97CB45C}">
      <dsp:nvSpPr>
        <dsp:cNvPr id="0" name=""/>
        <dsp:cNvSpPr/>
      </dsp:nvSpPr>
      <dsp:spPr>
        <a:xfrm>
          <a:off x="423481" y="3099816"/>
          <a:ext cx="2583930" cy="172821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Erişim Zamanı </a:t>
          </a:r>
          <a:r>
            <a:rPr lang="en-GB" sz="1300" kern="1200" dirty="0" smtClean="0"/>
            <a:t>(</a:t>
          </a:r>
          <a:r>
            <a:rPr lang="tr-TR" sz="1300" kern="1200" dirty="0" smtClean="0"/>
            <a:t>gecikme</a:t>
          </a:r>
          <a:r>
            <a:rPr lang="en-GB" sz="1300" kern="1200" dirty="0" smtClean="0"/>
            <a:t>)</a:t>
          </a:r>
          <a:endParaRPr lang="en-GB" sz="1300" kern="1200" dirty="0"/>
        </a:p>
        <a:p>
          <a:pPr marL="57150" lvl="1" indent="-57150" algn="just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000" kern="1200" dirty="0" smtClean="0"/>
            <a:t>Rastgele erişimli bellek için bir okuma veya yazma işlemi gerçekleştirmek için gereken süre</a:t>
          </a:r>
          <a:endParaRPr lang="en-US" sz="1000" kern="1200" dirty="0"/>
        </a:p>
        <a:p>
          <a:pPr marL="57150" lvl="1" indent="-57150" algn="just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  <a:p>
          <a:pPr marL="57150" lvl="1" indent="-57150" algn="just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000" kern="1200" dirty="0" smtClean="0"/>
            <a:t>Rastgele erişimli olmayan bellek için, okuma-yazma mekanizmasının istenilen yere konumlandırılması için gereken süre</a:t>
          </a:r>
          <a:endParaRPr lang="en-US" sz="1000" kern="1200" dirty="0"/>
        </a:p>
      </dsp:txBody>
      <dsp:txXfrm>
        <a:off x="476630" y="3152965"/>
        <a:ext cx="2477632" cy="1621918"/>
      </dsp:txXfrm>
    </dsp:sp>
    <dsp:sp modelId="{DCA2CBFE-8F07-BB4E-8414-CF97B200D168}">
      <dsp:nvSpPr>
        <dsp:cNvPr id="0" name=""/>
        <dsp:cNvSpPr/>
      </dsp:nvSpPr>
      <dsp:spPr>
        <a:xfrm>
          <a:off x="3050358" y="2718053"/>
          <a:ext cx="2583930" cy="249174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Bellek Çevrim Süresi</a:t>
          </a:r>
          <a:endParaRPr lang="en-US" sz="14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/>
            <a:t>Erişim zamanı + ikinci erişim başlamadan önce gereken ek süre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/>
            <a:t>Geçişlerin sinyal hatlarında yok olması ya da yıkıcı olarak okunması durumunda verinin yeniden oluşturulması için ek süre gerekebilir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/>
            <a:t>İşlemci değil sistem yolu ile ilgilidir.</a:t>
          </a:r>
          <a:endParaRPr lang="en-US" sz="1100" kern="1200" dirty="0"/>
        </a:p>
      </dsp:txBody>
      <dsp:txXfrm>
        <a:off x="3126988" y="2794683"/>
        <a:ext cx="2430670" cy="2338481"/>
      </dsp:txXfrm>
    </dsp:sp>
    <dsp:sp modelId="{8D7CAF80-BCAD-AF40-83EC-CA9E025213FC}">
      <dsp:nvSpPr>
        <dsp:cNvPr id="0" name=""/>
        <dsp:cNvSpPr/>
      </dsp:nvSpPr>
      <dsp:spPr>
        <a:xfrm>
          <a:off x="5677235" y="3099816"/>
          <a:ext cx="2583930" cy="172821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Transfer </a:t>
          </a:r>
          <a:r>
            <a:rPr lang="tr-TR" sz="1300" kern="1200" dirty="0" smtClean="0"/>
            <a:t>Oranı</a:t>
          </a:r>
          <a:endParaRPr lang="en-US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000" kern="1200" dirty="0" smtClean="0"/>
            <a:t>Verilerin bir bellek birimine veya bellek biriminden aktarılacağı hız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000" kern="1200" dirty="0" smtClean="0"/>
            <a:t>Rastgele Erişimli Bellekler için bu oran = </a:t>
          </a:r>
          <a:r>
            <a:rPr lang="en-US" sz="1000" kern="1200" dirty="0" smtClean="0"/>
            <a:t>1/(</a:t>
          </a:r>
          <a:r>
            <a:rPr lang="tr-TR" sz="1000" kern="1200" dirty="0" smtClean="0"/>
            <a:t>Çevrim Süresi</a:t>
          </a:r>
          <a:r>
            <a:rPr lang="en-US" sz="1000" kern="1200" dirty="0" smtClean="0"/>
            <a:t>)</a:t>
          </a:r>
          <a:endParaRPr lang="en-US" sz="1000" kern="1200" dirty="0"/>
        </a:p>
      </dsp:txBody>
      <dsp:txXfrm>
        <a:off x="5730384" y="3152965"/>
        <a:ext cx="2477632" cy="16219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4F48F-6F74-9842-A164-78C65E62632D}">
      <dsp:nvSpPr>
        <dsp:cNvPr id="0" name=""/>
        <dsp:cNvSpPr/>
      </dsp:nvSpPr>
      <dsp:spPr>
        <a:xfrm>
          <a:off x="2682" y="80911"/>
          <a:ext cx="2615281" cy="826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Doğrudan</a:t>
          </a:r>
          <a:endParaRPr lang="en-GB" sz="2000" b="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82" y="80911"/>
        <a:ext cx="2615281" cy="826694"/>
      </dsp:txXfrm>
    </dsp:sp>
    <dsp:sp modelId="{5E6AA0E8-B225-9D44-A86D-9767773C4003}">
      <dsp:nvSpPr>
        <dsp:cNvPr id="0" name=""/>
        <dsp:cNvSpPr/>
      </dsp:nvSpPr>
      <dsp:spPr>
        <a:xfrm>
          <a:off x="2682" y="720621"/>
          <a:ext cx="2615281" cy="31608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ts val="870"/>
            </a:spcAft>
            <a:buChar char="••"/>
          </a:pPr>
          <a:r>
            <a:rPr lang="tr-TR" sz="1400" kern="1200" dirty="0" smtClean="0"/>
            <a:t>En basit olandır.</a:t>
          </a:r>
          <a:endParaRPr lang="en-GB" sz="1400" kern="1200" dirty="0" smtClean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ts val="870"/>
            </a:spcAft>
            <a:buChar char="••"/>
          </a:pPr>
          <a:r>
            <a:rPr lang="tr-TR" sz="1400" kern="1200" dirty="0" smtClean="0"/>
            <a:t>Ana belleğin her bir bloğunu yalnızca tek bir önbellek hattına eşler.</a:t>
          </a:r>
          <a:endParaRPr lang="en-GB" sz="1400" kern="1200" dirty="0" smtClean="0"/>
        </a:p>
      </dsp:txBody>
      <dsp:txXfrm>
        <a:off x="2682" y="720621"/>
        <a:ext cx="2615281" cy="3160867"/>
      </dsp:txXfrm>
    </dsp:sp>
    <dsp:sp modelId="{B3F6D228-9039-A949-A88A-D4A04B9662CD}">
      <dsp:nvSpPr>
        <dsp:cNvPr id="0" name=""/>
        <dsp:cNvSpPr/>
      </dsp:nvSpPr>
      <dsp:spPr>
        <a:xfrm>
          <a:off x="2984103" y="59120"/>
          <a:ext cx="2615281" cy="9138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İlişkilendirilmiş</a:t>
          </a:r>
          <a:endParaRPr lang="en-GB" sz="2000" b="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84103" y="59120"/>
        <a:ext cx="2615281" cy="913858"/>
      </dsp:txXfrm>
    </dsp:sp>
    <dsp:sp modelId="{9F9ABC03-ED5A-8C4F-ABBA-7702123255F3}">
      <dsp:nvSpPr>
        <dsp:cNvPr id="0" name=""/>
        <dsp:cNvSpPr/>
      </dsp:nvSpPr>
      <dsp:spPr>
        <a:xfrm>
          <a:off x="2984103" y="742412"/>
          <a:ext cx="2615281" cy="31608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ts val="870"/>
            </a:spcAft>
            <a:buChar char="••"/>
          </a:pPr>
          <a:r>
            <a:rPr lang="tr-TR" sz="1400" kern="1200" dirty="0" smtClean="0"/>
            <a:t>Her ana bellek bloğunun önbellekteki herhangi bir hatta yüklenmesine izin verir.</a:t>
          </a:r>
          <a:endParaRPr lang="en-GB" sz="1400" kern="1200" dirty="0" smtClean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ts val="870"/>
            </a:spcAft>
            <a:buChar char="••"/>
          </a:pPr>
          <a:r>
            <a:rPr lang="tr-TR" sz="1400" kern="1200" dirty="0" smtClean="0"/>
            <a:t>Önbellek denetim mantığı bir bellek adresini yalnızca bir Etiket ve bir Kelime alanı olarak yorumlar.</a:t>
          </a:r>
          <a:endParaRPr lang="en-GB" sz="1400" kern="1200" dirty="0" smtClean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ts val="870"/>
            </a:spcAft>
            <a:buChar char="••"/>
          </a:pPr>
          <a:r>
            <a:rPr lang="tr-TR" sz="1400" kern="1200" dirty="0" smtClean="0"/>
            <a:t>Bir bloğun önbellekte olup olmadığını belirlemek için, önbellek denetim mantığı her hattın Etiketini eşzamanlı olarak incelemelidir.</a:t>
          </a:r>
          <a:endParaRPr lang="en-GB" sz="1400" kern="1200" dirty="0" smtClean="0"/>
        </a:p>
      </dsp:txBody>
      <dsp:txXfrm>
        <a:off x="2984103" y="742412"/>
        <a:ext cx="2615281" cy="3160867"/>
      </dsp:txXfrm>
    </dsp:sp>
    <dsp:sp modelId="{F94948FC-FEE2-2A41-9A9E-9B62084D71F6}">
      <dsp:nvSpPr>
        <dsp:cNvPr id="0" name=""/>
        <dsp:cNvSpPr/>
      </dsp:nvSpPr>
      <dsp:spPr>
        <a:xfrm>
          <a:off x="5968206" y="9180"/>
          <a:ext cx="2615281" cy="9138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Set Associative</a:t>
          </a:r>
        </a:p>
      </dsp:txBody>
      <dsp:txXfrm>
        <a:off x="5968206" y="9180"/>
        <a:ext cx="2615281" cy="913858"/>
      </dsp:txXfrm>
    </dsp:sp>
    <dsp:sp modelId="{C30E3304-D114-7743-A3EC-2445BAC10332}">
      <dsp:nvSpPr>
        <dsp:cNvPr id="0" name=""/>
        <dsp:cNvSpPr/>
      </dsp:nvSpPr>
      <dsp:spPr>
        <a:xfrm>
          <a:off x="5965524" y="742412"/>
          <a:ext cx="2615281" cy="31608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smtClean="0"/>
            <a:t>Doğrudan ve ilişkilendirilmiş yöntemlerin dezavantajlarını azaltarak güçlü yanlarını birleştiren bir yaklaşımdır.</a:t>
          </a:r>
          <a:endParaRPr lang="en-GB" sz="1400" kern="1200" dirty="0" smtClean="0"/>
        </a:p>
      </dsp:txBody>
      <dsp:txXfrm>
        <a:off x="5965524" y="742412"/>
        <a:ext cx="2615281" cy="31608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1B929-E516-5443-B0F5-EC0B30A47FDB}">
      <dsp:nvSpPr>
        <dsp:cNvPr id="0" name=""/>
        <dsp:cNvSpPr/>
      </dsp:nvSpPr>
      <dsp:spPr>
        <a:xfrm>
          <a:off x="2669" y="914397"/>
          <a:ext cx="4056757" cy="1014189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/>
            <a:t>Önbellekte bulunan bir blok değiştirilecekse iki durum göz önüne alınmalıdır:</a:t>
          </a:r>
          <a:endParaRPr lang="en-US" sz="2100" kern="1200" dirty="0"/>
        </a:p>
      </dsp:txBody>
      <dsp:txXfrm>
        <a:off x="32374" y="944102"/>
        <a:ext cx="3997347" cy="954779"/>
      </dsp:txXfrm>
    </dsp:sp>
    <dsp:sp modelId="{D31FB0BD-CB04-3C41-B317-3A5187E6AE93}">
      <dsp:nvSpPr>
        <dsp:cNvPr id="0" name=""/>
        <dsp:cNvSpPr/>
      </dsp:nvSpPr>
      <dsp:spPr>
        <a:xfrm rot="5400000">
          <a:off x="1942306" y="2017327"/>
          <a:ext cx="177483" cy="1774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42DD91-2917-CC41-9BFA-CF928F5CC795}">
      <dsp:nvSpPr>
        <dsp:cNvPr id="0" name=""/>
        <dsp:cNvSpPr/>
      </dsp:nvSpPr>
      <dsp:spPr>
        <a:xfrm>
          <a:off x="2669" y="2283552"/>
          <a:ext cx="4056757" cy="101418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Önbellekteki eski blok değiştirilmemişse, eski bloğun kopyası alınmadan yeni blok eski bloğun üzerine yazılır</a:t>
          </a:r>
          <a:endParaRPr lang="en-US" sz="1600" kern="1200" dirty="0"/>
        </a:p>
      </dsp:txBody>
      <dsp:txXfrm>
        <a:off x="32374" y="2313257"/>
        <a:ext cx="3997347" cy="954779"/>
      </dsp:txXfrm>
    </dsp:sp>
    <dsp:sp modelId="{2D23DC65-2635-7547-AB3F-AED6672AFFE6}">
      <dsp:nvSpPr>
        <dsp:cNvPr id="0" name=""/>
        <dsp:cNvSpPr/>
      </dsp:nvSpPr>
      <dsp:spPr>
        <a:xfrm rot="5400000">
          <a:off x="1942306" y="3386483"/>
          <a:ext cx="177483" cy="1774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68EEB7-D5C7-EF47-A954-BD8607821E05}">
      <dsp:nvSpPr>
        <dsp:cNvPr id="0" name=""/>
        <dsp:cNvSpPr/>
      </dsp:nvSpPr>
      <dsp:spPr>
        <a:xfrm>
          <a:off x="2669" y="3652708"/>
          <a:ext cx="4056757" cy="18336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Önbellek hattında bir kelimede en az bir yazma işlemi gerçekleştirildiyse, yeni bloğu getirmeden önce önbellek hattını bellek bloğuna yazarak ana belleğin güncellenmesi gerekir.</a:t>
          </a:r>
          <a:endParaRPr lang="en-US" sz="1600" kern="1200" dirty="0"/>
        </a:p>
      </dsp:txBody>
      <dsp:txXfrm>
        <a:off x="56376" y="3706415"/>
        <a:ext cx="3949343" cy="1726280"/>
      </dsp:txXfrm>
    </dsp:sp>
    <dsp:sp modelId="{59333D82-04E3-344E-9F6D-7A52667AD3BD}">
      <dsp:nvSpPr>
        <dsp:cNvPr id="0" name=""/>
        <dsp:cNvSpPr/>
      </dsp:nvSpPr>
      <dsp:spPr>
        <a:xfrm>
          <a:off x="4627372" y="914397"/>
          <a:ext cx="4056757" cy="1014189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/>
            <a:t>Karşılaşılacak iki problem</a:t>
          </a:r>
          <a:r>
            <a:rPr lang="en-US" sz="2100" kern="1200" dirty="0" smtClean="0"/>
            <a:t>:</a:t>
          </a:r>
          <a:endParaRPr lang="en-US" sz="2100" kern="1200" dirty="0"/>
        </a:p>
      </dsp:txBody>
      <dsp:txXfrm>
        <a:off x="4657077" y="944102"/>
        <a:ext cx="3997347" cy="954779"/>
      </dsp:txXfrm>
    </dsp:sp>
    <dsp:sp modelId="{23FB0AB2-D708-C74D-9705-EFCC30F8BF72}">
      <dsp:nvSpPr>
        <dsp:cNvPr id="0" name=""/>
        <dsp:cNvSpPr/>
      </dsp:nvSpPr>
      <dsp:spPr>
        <a:xfrm rot="5400000">
          <a:off x="6567009" y="2017327"/>
          <a:ext cx="177483" cy="1774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36AA80-5C05-2F49-B7E9-B7C655619CE6}">
      <dsp:nvSpPr>
        <dsp:cNvPr id="0" name=""/>
        <dsp:cNvSpPr/>
      </dsp:nvSpPr>
      <dsp:spPr>
        <a:xfrm>
          <a:off x="4627372" y="2283552"/>
          <a:ext cx="4056757" cy="101418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Birden fazla cihaz ana belleğe erişebilir</a:t>
          </a:r>
          <a:endParaRPr lang="en-US" sz="1600" kern="1200" dirty="0"/>
        </a:p>
      </dsp:txBody>
      <dsp:txXfrm>
        <a:off x="4657077" y="2313257"/>
        <a:ext cx="3997347" cy="954779"/>
      </dsp:txXfrm>
    </dsp:sp>
    <dsp:sp modelId="{B3C789D7-F7F9-6047-9980-E16EE5BCCF23}">
      <dsp:nvSpPr>
        <dsp:cNvPr id="0" name=""/>
        <dsp:cNvSpPr/>
      </dsp:nvSpPr>
      <dsp:spPr>
        <a:xfrm rot="5400000">
          <a:off x="6567009" y="3386483"/>
          <a:ext cx="177483" cy="1774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A93BB-D5B7-C048-B918-81E67A7815CD}">
      <dsp:nvSpPr>
        <dsp:cNvPr id="0" name=""/>
        <dsp:cNvSpPr/>
      </dsp:nvSpPr>
      <dsp:spPr>
        <a:xfrm>
          <a:off x="4648204" y="3652708"/>
          <a:ext cx="4015094" cy="173879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Birden çok işlemci aynı veri yoluna bağlandığında ve her işlemcinin kendi yerel önbellekleri olduğunda daha karmaşık bir problem ortaya çıkar; bir sözcük, bir önbellekte değiştirilirse, diğer önbelleklerdeki bir kelimeyi geçersiz hale getirebilir.</a:t>
          </a:r>
          <a:endParaRPr lang="en-US" sz="1600" kern="1200" dirty="0"/>
        </a:p>
      </dsp:txBody>
      <dsp:txXfrm>
        <a:off x="4699132" y="3703636"/>
        <a:ext cx="3913238" cy="16369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98750-A22E-E144-85E8-F4570D51A474}">
      <dsp:nvSpPr>
        <dsp:cNvPr id="0" name=""/>
        <dsp:cNvSpPr/>
      </dsp:nvSpPr>
      <dsp:spPr>
        <a:xfrm>
          <a:off x="0" y="1806386"/>
          <a:ext cx="9144000" cy="240851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FE2081-BE33-2C4A-891E-2BB614041C39}">
      <dsp:nvSpPr>
        <dsp:cNvPr id="0" name=""/>
        <dsp:cNvSpPr/>
      </dsp:nvSpPr>
      <dsp:spPr>
        <a:xfrm>
          <a:off x="660" y="0"/>
          <a:ext cx="1539031" cy="240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Bir veri bloğu alınıp önbellek içine yerleştirildiğinde yalnızca istenen sözcük değil, komşu sözcüklerin bir kısmı da alınır</a:t>
          </a:r>
          <a:endParaRPr lang="en-US" sz="1200" kern="1200" dirty="0"/>
        </a:p>
      </dsp:txBody>
      <dsp:txXfrm>
        <a:off x="660" y="0"/>
        <a:ext cx="1539031" cy="2408515"/>
      </dsp:txXfrm>
    </dsp:sp>
    <dsp:sp modelId="{097B1AA5-F856-8742-B675-F1FF43B6838A}">
      <dsp:nvSpPr>
        <dsp:cNvPr id="0" name=""/>
        <dsp:cNvSpPr/>
      </dsp:nvSpPr>
      <dsp:spPr>
        <a:xfrm>
          <a:off x="598539" y="2691870"/>
          <a:ext cx="602128" cy="602128"/>
        </a:xfrm>
        <a:prstGeom prst="ellipse">
          <a:avLst/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6BDE89-FCC1-E541-9ADE-A4D83F72FFEA}">
      <dsp:nvSpPr>
        <dsp:cNvPr id="0" name=""/>
        <dsp:cNvSpPr/>
      </dsp:nvSpPr>
      <dsp:spPr>
        <a:xfrm>
          <a:off x="1616643" y="3612772"/>
          <a:ext cx="1539031" cy="240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Blok boyutu arttıkça, yerellik ilkesinden dolayı isabet oranı ilk aşamada artacaktır</a:t>
          </a:r>
          <a:endParaRPr lang="en-US" sz="1200" kern="1200" dirty="0"/>
        </a:p>
      </dsp:txBody>
      <dsp:txXfrm>
        <a:off x="1616643" y="3612772"/>
        <a:ext cx="1539031" cy="2408515"/>
      </dsp:txXfrm>
    </dsp:sp>
    <dsp:sp modelId="{9F37F097-1721-134F-83A5-6A4E0CCF062D}">
      <dsp:nvSpPr>
        <dsp:cNvPr id="0" name=""/>
        <dsp:cNvSpPr/>
      </dsp:nvSpPr>
      <dsp:spPr>
        <a:xfrm>
          <a:off x="2085095" y="2709579"/>
          <a:ext cx="602128" cy="602128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50F65-B7D1-C442-9387-26EE68DE0405}">
      <dsp:nvSpPr>
        <dsp:cNvPr id="0" name=""/>
        <dsp:cNvSpPr/>
      </dsp:nvSpPr>
      <dsp:spPr>
        <a:xfrm>
          <a:off x="3232627" y="0"/>
          <a:ext cx="1539031" cy="240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Blok boyutu arttıkça daha yararlı veriler önbelleğe getirilir.</a:t>
          </a:r>
          <a:endParaRPr lang="en-US" sz="1200" kern="1200" dirty="0"/>
        </a:p>
      </dsp:txBody>
      <dsp:txXfrm>
        <a:off x="3232627" y="0"/>
        <a:ext cx="1539031" cy="2408515"/>
      </dsp:txXfrm>
    </dsp:sp>
    <dsp:sp modelId="{B4780650-EFE4-A94C-974F-2DDEC86E194B}">
      <dsp:nvSpPr>
        <dsp:cNvPr id="0" name=""/>
        <dsp:cNvSpPr/>
      </dsp:nvSpPr>
      <dsp:spPr>
        <a:xfrm>
          <a:off x="3701078" y="2709579"/>
          <a:ext cx="602128" cy="6021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CA710D-D355-E646-A7BB-EB328F5C2643}">
      <dsp:nvSpPr>
        <dsp:cNvPr id="0" name=""/>
        <dsp:cNvSpPr/>
      </dsp:nvSpPr>
      <dsp:spPr>
        <a:xfrm>
          <a:off x="4848610" y="3612772"/>
          <a:ext cx="1539031" cy="240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Blok genişledikçe isabet oranı azalmaya başlayacak ve yeni getirilen bilgilerin kullanılma ihtimali, değiştirilmesi gereken bilginin tekrar kullanılması ihtimalinden daha az olacaktır</a:t>
          </a:r>
          <a:endParaRPr lang="en-US" sz="1200" kern="1200" dirty="0"/>
        </a:p>
      </dsp:txBody>
      <dsp:txXfrm>
        <a:off x="4848610" y="3612772"/>
        <a:ext cx="1539031" cy="2408515"/>
      </dsp:txXfrm>
    </dsp:sp>
    <dsp:sp modelId="{601860E8-A992-8F42-AA96-D113C1174D42}">
      <dsp:nvSpPr>
        <dsp:cNvPr id="0" name=""/>
        <dsp:cNvSpPr/>
      </dsp:nvSpPr>
      <dsp:spPr>
        <a:xfrm>
          <a:off x="5317061" y="2709579"/>
          <a:ext cx="602128" cy="602128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7426FF-C59C-8C4E-BCA5-97FDAC08690A}">
      <dsp:nvSpPr>
        <dsp:cNvPr id="0" name=""/>
        <dsp:cNvSpPr/>
      </dsp:nvSpPr>
      <dsp:spPr>
        <a:xfrm>
          <a:off x="6095995" y="0"/>
          <a:ext cx="1764345" cy="240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1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İki özel etki ortaya çıkıyor:</a:t>
          </a:r>
          <a:endParaRPr lang="en-US" sz="1200" kern="1200" dirty="0"/>
        </a:p>
        <a:p>
          <a:pPr marL="57150" lvl="1" indent="-57150" algn="ctr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900" kern="1200" dirty="0" smtClean="0"/>
            <a:t>Daha büyük bloklar, bir önbellekle uyuşan blok sayısını azaltır</a:t>
          </a:r>
          <a:endParaRPr lang="en-US" sz="900" kern="1200" dirty="0"/>
        </a:p>
        <a:p>
          <a:pPr marL="57150" lvl="1" indent="-57150" algn="ctr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900" kern="1200" dirty="0" smtClean="0"/>
            <a:t>Bir blok büyüdükçe her ek kelime, istenen kelimeden daha uzakta olacak</a:t>
          </a:r>
          <a:endParaRPr lang="en-GB" sz="900" kern="1200" dirty="0"/>
        </a:p>
      </dsp:txBody>
      <dsp:txXfrm>
        <a:off x="6095995" y="0"/>
        <a:ext cx="1764345" cy="2408515"/>
      </dsp:txXfrm>
    </dsp:sp>
    <dsp:sp modelId="{C10A1FA9-FE59-1849-8BB4-2C6ADF800F55}">
      <dsp:nvSpPr>
        <dsp:cNvPr id="0" name=""/>
        <dsp:cNvSpPr/>
      </dsp:nvSpPr>
      <dsp:spPr>
        <a:xfrm>
          <a:off x="6821553" y="2691870"/>
          <a:ext cx="602128" cy="602128"/>
        </a:xfrm>
        <a:prstGeom prst="ellipse">
          <a:avLst/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4" Type="http://schemas.openxmlformats.org/officeDocument/2006/relationships/image" Target="../media/image39.wmf"/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Relationship Id="rId3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wmf"/><Relationship Id="rId3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Relationship Id="rId2" Type="http://schemas.openxmlformats.org/officeDocument/2006/relationships/image" Target="../media/image47.wmf"/><Relationship Id="rId3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849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49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22DCDD-0C19-3441-B848-50C2235D827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68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C40E98-D33D-704E-929D-27FB84CF563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71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Although seemingly simple in concept, computer memory exhibits perhaps the widest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range of type, technology, organization, performance, and cost of any feature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 computer system. No single technology is optimal in satisfying the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requirements for a computer system. As a consequence, the typical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is equipped with a hierarchy of memory subsystems, some internal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(directly accessible by the processor) and some external (accessible by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via an I/O module).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chapter and the next focus on internal memory elements, while Chapter 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devoted to external memory. To begin, the first section examines key characteristics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computer memories. The remainder of the chapter examines an essential element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all modern computer systems: cache memory.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7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4.4 depicts the structure of a cache/main-memory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28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4.5 illustrates the read operation. The processor generates the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(RA) of a word to be read. If the word is contained in the cache, it is delivered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processor. Otherwise, the block containing that word is loaded into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cache, and the word is delivered to the processor.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7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DC8EB7-64A6-2345-BE9F-FA0A456F7B44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4.5 shows these last two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occurring in parallel and reflects the organization shown in Figure 4.6,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is typical of contemporary cache organizations. In this organization, the cache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connects to the processor via data, control, and address lines. The data and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also attach to data and address buffers, which attach to a system bus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main memory is reached. When a cache hit occurs, the data and address buffers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disabled and communication is only between processor and cache, with no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bus traffic. When a cache miss occurs, the desired address is loaded onto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bus and the data are returned through the data buffer to both the cache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processor. In other organizations, the cache is physically interposed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and the main memory for all data, address, and control lines. In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latter case, for a cache miss, the desired word is first read into the cache and then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transferred from cache to processor.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102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section provides an overview of cache design parameters and reports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 results. We occasionally refer to the use of caches in high-performance computing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(HPC). HPC deals with supercomputers and their software, especially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scientific applications that involve large amounts of data, vector and matrix computation,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use of parallel algorithms. Cache design for HPC is quite different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for other hardware platforms and applications. Indeed, many researchers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have found that HPC applications perform poorly on computer architectures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employ caches [BAIL93]. Other researchers have since shown that a cache hierarchy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be useful in improving performance if the application software is tuned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exploit the cache [WANG99, PRES01].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Although there are a large number of cache implementations, there are a few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basic design elements that serve to classify and differentiate cache architectures.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Table 4.2 lists key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96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Almost all non-embedded processors, and many embedded processors, support virtual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a concept discussed in Chapter 8. In essence, virtual memory is a facility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allows programs to address memory from a logical point of view, without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regard to the amount of main memory physically available. When virtual memory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used, the address fields of machine instructions contain virtual addresses. For reads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and writes from main memory, a hardware memory management unit (MMU)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translates each virtual address into a physical address in main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20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virtual addresses are used, the system designer may choose to place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between the processor and the MMU or between the MMU and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 4.7).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logical cache,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known as a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virtual cache,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stores data using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virtual addresses.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accesses the cache directly, without going through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MMU. A physical cache stores data using main memory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addresses.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obvious advantage of the logical cache is that cache access speed is faster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for a physical cache, because the cache can respond before the MMU performs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address translation. The disadvantage has to do with the fact that most virtual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systems supply each application with the same virtual memory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space. That is, each application sees a virtual memory that starts at address 0. Thus,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same virtual address in two different applications refers to two different physical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addresses. The cache memory must therefore be completely flushed with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application context switch, or extra bits must be added to each line of the cache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identify which virtual address space this address refers to.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22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first item in Table 4.2, cache size, has already been discussed. We would like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size of the cache to be small enough so that the overall average cost per bit is close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that of main memory alone and large enough so that the overall average access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is close to that of the cache alone. There are several other motivations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minimizing cache size. The larger the cache, the larger the number of gates involved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addressing the cache. The result is that large caches tend to be slightly slower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small ones—even when built with the same integrated circuit technology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put in the same place on chip and circuit board. The available chip and board area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limits cache size. Because the performance of the cache is very sensitive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nature of the workload, it is impossible to arrive at a single “optimum” cache size.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Table 4.3 lists the cache sizes of some current and past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08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6B93A6-E508-E944-9E17-051C16D946C1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there are fewer cache lines than main memory blocks, an algorithm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needed for mapping main memory blocks into cache lines. Further, a means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needed for determining which main memory block currently occupies a cache line.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choice of the mapping function dictates how the cache is organized. Three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techniques can be used: direct, associative, and set associative.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 mapping: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simplest technique, known as </a:t>
            </a:r>
            <a:r>
              <a:rPr kumimoji="1" lang="en-US" sz="1200" b="1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 mapping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maps each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block of main memory into only one possible cache line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Associative mapping: Associative mapping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overcomes the disadvantage of direct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mapping by permitting each main memory block to be loaded into any line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cache.</a:t>
            </a:r>
          </a:p>
          <a:p>
            <a:endParaRPr kumimoji="1" lang="en-US" sz="1200" i="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Set-associative mapping</a:t>
            </a:r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</a:t>
            </a:r>
            <a:r>
              <a:rPr kumimoji="1" lang="en-US" sz="1200" b="1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Set-associative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mapping is a compromise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exhibits the strengths of both the direct and associative approaches while reducing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their disadvantages.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892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4D675-E42F-1B45-959F-76B27AD9D7E7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218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mapping is expressed as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 = j modulo 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where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 = cache line number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j = main memory block number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= number of lines in the cache</a:t>
            </a:r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4.8a shows the mapping for the first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blocks of main memory.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block of main memory maps into one unique line of the cache. The next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blocks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main memory map into the cache in the same fashion; that is, block B</a:t>
            </a:r>
            <a:r>
              <a:rPr kumimoji="1" lang="en-US" sz="1200" i="1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of 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maps into line L</a:t>
            </a:r>
            <a:r>
              <a:rPr kumimoji="1" lang="en-US" sz="1200" i="1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0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of cache, block </a:t>
            </a:r>
            <a:r>
              <a:rPr kumimoji="1" lang="en-US" sz="1200" i="1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Bm+1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maps into line L</a:t>
            </a:r>
            <a:r>
              <a:rPr kumimoji="1" lang="en-US" sz="1200" i="1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and so 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651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5ABF7-E337-4D42-A3E3-17E7FCD498AD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mapping function is easily implemented using the main memory address.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4.9 illustrates the general mechanism.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28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75EE1B-C934-B74D-A270-01132EE6DE65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complex subject of computer memory is made more manageable if we classify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systems according to their key characteristics. The most important of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listed in Table 4.1.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570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4.10  Direct Mapping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46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direct mapping technique is simple and inexpensive to implement.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main disadvantage is that there is a fixed cache location for any given block. Thus,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program happens to reference words repeatedly from two different blocks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map into the same line, then the blocks will be continually swapped in the cache,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hit ratio will be low (a phenomenon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thrashing).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approach to lower the miss penalty is to remember what was discarded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case it is needed again. Since the discarded data has already been fetched, it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used again at a small cost. Such recycling is possible using a victim cache. Victim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was originally proposed as an approach to reduce the conflict misses of direct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mapped caches without affecting its fast access time. Victim cache is a fully associative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cache, whose size is typically 4 to 16 cache lines, residing between a direct mapped L1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and the next level of memory. This concept is explored in Appendix 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41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1BC11-5E89-9C4F-A80C-397585DAAC4A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Associative mapping overcomes the disadvantage of direct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mapping by permitting each main memory block to be loaded into any line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(Figure 4.8b). In this case, the cache control logic interprets a memory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simply as a Tag and a Word field. The Tag field uniquely identifies a block of 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memory. To determine whether a block is in the cache, the cache control logic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simultaneously examine every line’s tag for a match. Figure 4.11 illustrates the logic.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73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EF674-BDE7-F044-A87E-479D359E8D55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Figure 4.12 Associative Mapping Example.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02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associative mapping, there is flexibility as to which block to replace when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new block is read into the cache. Replacement algorithms, discussed later in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section, are designed to maximize the hit ratio. The principal disadvantage of associative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mapping is the complex circuitry required to examine the tags of all cache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in parallel.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54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FEAEC-2236-464B-BC9C-0E3F61624398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Set-associative mapping is a compromise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exhibits the strengths of both the direct and associative approaches while reducing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their disadvantages.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this case, the cache consists of a number sets, each of which consists of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 of lines. The relationships are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=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* k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 = j modulo v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where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 = cache set number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j = main memory block number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= number of lines in the cache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 = number of sets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 = number of lines in each set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is 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k-way set-associative mapping.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032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4.13a illustrates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mapping for the first v blocks of main memory. As with associative mapping,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word maps into multiple cache lines. For set-associative mapping, each word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maps into all the cache lines in a specific set, so that main memory block 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0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maps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into set 0, and so on. Thus, the set-associative cache can be physically implemented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n associative caches. It is also possible to implement the set-associative cache as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 direct mapping caches, as shown in Figure 4.13b. Each direct-mapped cache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way, consisting of v lines. The first v lines of main memory are direct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mapped into the v lines of each way; the next group of v lines of main memory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similarly mapped, and so on. The direct-mapped implementation is typically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small degrees of associativity (small values of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k) while the associative-mapped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implementation is typically used for higher degrees of associativity [JACO08].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69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767FD4-8258-5044-A3EC-5D6DEE8ACB93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set-associative mapping, the cache control logic interprets a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as three fields: Tag, Set, and Word.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 set bits specify one of v = 2</a:t>
            </a:r>
            <a:r>
              <a:rPr kumimoji="1" lang="en-US" sz="1200" i="1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sets.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 bits of the Tag and Set fields specify one of the 2</a:t>
            </a:r>
            <a:r>
              <a:rPr kumimoji="1" lang="en-US" sz="1200" i="1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blocks of main memory.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4.14 illustrates the cache control logic. With fully associative mapping,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tag in a memory address is quite large and must be compared to the tag of every line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cache. With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k-way set-associative mapping, the tag in a memory address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much smaller and is only compared to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 tags within a single set.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7014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Associative Mapping Summary.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49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463F1-0708-834A-814B-7C2623CE7B46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term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Table 4.1 refers to whether memory is internal and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computer. Internal memory is often equated with main memory. But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other forms of internal memory. The processor requires its own local memory,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form of registers (e.g., see Figure 2.3). Further, as we shall see, the control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 of the processor may also require its own internal memory. We will defer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discussion of these latter two types of internal memory to later chapters. Cache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form of internal memory. External memory consists of peripheral storage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devices, such as disk and tape, that are accessible to the processor via I/O controllers.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obvious characteristic of memory is its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internal memory, this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 expressed in terms of bytes (1 byte = 8 bits) or words. Common word lengths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8, 16, and 32 bits. External memory capacity is typically expressed in terms of bytes.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related concept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 of transfer.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internal memory, the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transfer is equal to the number of electrical lines into and out of the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module. This may be equal to the word length, but is often larger, such as 64, 128,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256 bits. To clarify this point, consider three related concepts for internal memory: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“natural” unit of organization of memory. The size of a word is typically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equal to the number of bits used to represent an integer and to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length. Unfortunately, there are many exceptions. For example, the CRAY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C90 (an older model CRAY supercomputer) has a 64-bit word length but uses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46-bit integer representation. The Intel x86 architecture has a wide variety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lengths, expressed as multiples of bytes, and a word size of 32 bits.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Addressable units: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systems, the addressable unit is the word. However,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systems allow addressing at the byte level. In any case, the relationship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the length in bits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of an address and the number N of addressable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units is 2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= 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 of transfer: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main memory, this is the number of bits read out of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written into memory at a time. The unit of transfer need not equal a word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addressable unit. For external memory, data are often transferred in much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larger units than a word, and these are referred to as blocks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5051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36BAE-94F5-F14D-A8F8-7FD3C6B4D54D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4.15 shows an example using set-associative mapping with two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in each set, referred to as two-way set-associative.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7941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4.16 shows the results of one simulation study of set-associative cache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 as a function of cache size [GENU04]. The difference in performance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direct and two-way set associative is significant up to at least a cache size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64 kB. Note also that the difference between two-way and four-way at 4 kB is much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less than the difference in going from for 4 kB to 8 kB in cache size. The complexity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cache increases in proportion to the associativity, and in this case would not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justifiable against increasing cache size to 8 or even 16 Kbytes. A final point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note is that beyond about 32 kB, increase in cache size brings no significant increase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performance.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results of Figure 4.16 are based on simulating the execution of a GCC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compiler. Different applications may yield different results. For example, [CANT01]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reports on the results for cache performance using many of the CPU2000 SPEC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benchmarks. The results of [CANT01] in comparing hit ratio to cache size follow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same pattern as Figure 4.16, but the specific values are somewhat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36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E512C-BC48-1B4B-9FAC-44397A96517A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Once the cache has been filled, when a new block is brought into the cache,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existing blocks must be replaced. For direct mapping, there is only one possible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 for any particular block, and no choice is possible. For the associative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set-associative techniques, a replacement algorithm is needed. To achieve high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speed, such an algorithm must be implemented in hardware.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603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6915C-4E85-6F4A-A796-981EBB0906D6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number of algorithms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have been tried. We mention four of the most common. Probably the most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effective is least recently used (LRU): Replace that block in the set that has been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cache longest with no reference to it. For two-way set associative, this is easily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implemented. Each line includes a USE bit. When a line is referenced, its USE bit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set to 1 and the USE bit of the other line in that set is set to 0. When a block is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read into the set, the line whose USE bit is 0 is used. Because we are assuming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more recently used memory locations are more likely to be referenced, LRU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should give the best hit ratio. LRU is also relatively easy to implement for a fully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associative cache. The cache mechanism maintains a separate list of indexes to all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lines in the cache. When a line is referenced, it moves to the front of the list.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replacement, the line at the back of the list is used. Because of its simplicity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implementation, LRU is the most popular replacement algorithm.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possibility is first-in-first-out (FIFO): Replace that block in the set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has been in the cache longest. FIFO is easily implemented as a round-robin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circular buffer technique. Still another possibility is least frequently used (LFU):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Replace that block in the set that has experienced the fewest references. LFU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implemented by associating a counter with each line. A technique not based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usage (i.e., not LRU, LFU, FIFO, or some variant) is to pick a line at random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among the candidate lines. Simulation studies have shown that random replacement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provides only slightly inferior performance to an algorithm based on usage [SMIT82].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400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51CAAB-E649-2647-90BA-BB247BE57160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a block that is resident in the cache is to be replaced, there are two cases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consider. If the old block in the cache has not been altered, then it may be overwritten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a new block without first writing out the old block. If at least one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 has been performed on a word in that line of the cache, then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updated by writing the line of cache out to the block of memory before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bringing in the new block. A variety of write policies, with performance and economic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trade-offs, is possible. There are two problems to contend with. First,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one device may have access to main memory. For example, an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be able to read-write directly to memory. If a word has been altered only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cache, then the corresponding memory word is invalid. Further, if the I/O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has altered main memory, then the cache word is invalid. A more complex problem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occurs when multiple processors are attached to the same bus and each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has its own local cache. Then, if a word is altered in one cache, it could conceivably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invalidate a word in other caches.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1017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076AE-07C9-824F-A07D-E9CD3919EDB8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simplest technique is called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through.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this technique, all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are made to main memory as well as to the cache, ensuring that 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is always valid. Any other processor–cache module can monitor traffic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main memory to maintain consistency within its own cache. The main disadvantage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this technique is that it generates substantial memory traffic and may create a bottleneck.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alternative technique, known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back,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minimizes memory writes.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write back, updates are made only in the cache. When an update occurs, a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dirty bit,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use bit, associated with the line is set. Then, when a block is replaced, 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written back to main memory if and only if the dirty bit is set. The problem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back is that portions of main memory are invalid, and hence accesses by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 can be allowed only through the cache. This makes for complex circuitry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a potential bottleneck. Experience has shown that the percentage of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references that are writes is on the order of 15% [SMIT82]. However, for HPC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applications, this number may approach 33% (vector-vector multiplication) and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go as high as 50% (matrix transposition).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 bus organization in which more than one device (typically a processor)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has a cache and main memory is shared, a new problem is introduced. If data in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are altered, this invalidates not only the corresponding word in main memory,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but also that same word in other caches (if any other cache happens to have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same word). Even if a write-through policy is used, the other caches may contain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invalid data. A system that prevents this problem is said to maintain cache coherency.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Possible approaches to cache coherency include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watching with write through: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cache controller monitors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to detect write operations to memory by other bus masters. If another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writes to a location in shared memory that also resides in the cache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the cache controller invalidates that cache entry. This strategy depends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the use of a write-through policy by all cache controllers.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Hardware transparency: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Additional hardware is used to ensure that all updates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main memory via cache are reflected in all caches. Thus, if one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modifies a word in its cache, this update is written to main memory. In addition,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any matching words in other caches are similarly updated.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Non-cacheable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Only a portion of main memory is shared by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one processor, and this is designated as non-cacheable. In such a system,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accesses to shared memory are cache misses, because the shared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never copied into the cache. The non-cacheable memory can be identified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chip-select logic or high-address bits.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2529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design element is the line size. When a block of data is retrieved and placed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cache, not only the desired word but also some number of adjacent words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retrieved. As the block size increases from very small to larger sizes, the hit ratio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will at first increase because of the principle of locality, which states that data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vicinity of a referenced word are likely to be referenced in the near future. As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block size increases, more useful data are brought into the cache. The hit ratio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begin to decrease, however, as the block becomes even bigger and the probability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using the newly fetched information becomes less than the probability of reusing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information that has to be replaced. Two specific effects come into play: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Larger blocks reduce the number of blocks that fit into a cache. Because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block fetch overwrites older cache contents, a small number of blocks results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data being overwritten shortly after they are fetched.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As a block becomes larger, each additional word is farther from the requested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 and therefore less likely to be needed in the near future.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relationship between block size and hit ratio is complex, depending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locality characteristics of a particular program, and no definitive optimum value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has been found. A size of from 8 to 64 bytes seems reasonably close to optimum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[SMIT87, PRZY88, PRZY90, HAND98]. For HPC systems, 64- and 128-byte cache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 sizes are most frequently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56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logic density has increased, it has become possible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have a cache on the same chip as the processor: the on-chip cache. Compared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cache reachable via an external bus, the on-chip cache reduces the processor’s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external bus activity and therefore speeds up execution times and increases overall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performance. When the requested instruction or data is found in the on-chip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cache, the bus access is eliminated. Because of the short data paths internal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processor, compared with bus lengths, on-chip cache accesses will complete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appreciably faster than would even zero-wait state bus cycles. Furthermore, during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period the bus is free to support other transfers.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inclusion of an on-chip cache leaves open the question of whether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off-chip, or external, cache is still desirable. Typically, the answer is yes, and most contemporary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designs include both on-chip and external caches. The simplest such organization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known as a two-level cache, with the internal cache designated as level 1 (L1)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external cache designated as level 2 (L2). The reason for including an L2 cache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the following: If there is no L2 cache and the processor makes an access request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a memory location not in the L1 cache, then the processor must access DRAM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ROM memory across the bus. Due to the typically slow bus speed and slow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access time, this results in poor performance. On the other hand, if an L2 SRAM (static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RAM) cache is used, then frequently the missing information can be quickly retrieved.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the SRAM is fast enough to match the bus speed, then the data can be accessed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a zero-wait state transaction, the fastest type of bus transfer.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features of contemporary cache design for multilevel caches are noteworthy.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First, for an off-chip L2 cache, many designs do not use the system bus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path for transfer between the L2 cache and the processor, but use a separate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path, so as to reduce the burden on the system bus. Second, with the continued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shrinkage of processor components, a number of processors now incorporate the L2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on the processor chip, improving performance.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potential savings due to the use of an L2 cache depends on the hit rates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both the L1 and L2 caches. Several studies have shown that, in general, the use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 second-level cache does improve performance (e.g., see [AZIM92], [NOVI93],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[HAND98]). However, the use of multilevel caches does complicate all of the design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issues related to caches, including size, replacement algorithm, and write policy; see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[HAND98] and [PEIR99] for discussions.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334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4.17 shows the results of one simulation study of two-level cache performance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a function of cache size [GENU04]. The figure assumes that both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caches have the same line size and shows the total hit ratio. That is, a hit is counted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the desired data appears in either the L1 or the L2 cache. The figure shows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impact of L2 on total hits with respect to L1 size. L2 has little effect on the total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 of cache hits until it is at least double the L1 cache size. Note that the steepest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part of the slope for an L1 cache of 8 Kbytes is for an L2 cache of 16 Kbytes.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Again for an L1 cache of 16 Kbytes, the steepest part of the curve is for an L2 cache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size of 32 Kbytes. Prior to that point, the L2 cache has little, if any, impact on total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performance. The need for the L2 cache to be larger than the L1 cache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affect performance makes sense. If the L2 cache has the same line size and capacity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the L1 cache, its contents will more or less mirror those of the L1 cache.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increasing availability of on-chip area available for cache, most contemporary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microprocessors have moved the L2 cache onto the processor chip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added an L3 cache. Originally, the L3 cache was accessible over the external bus.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More recently, most microprocessors have incorporated an on-chip L3 cache.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either case, there appears to be a performance advantage to adding the third level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(e.g., see [GHAI98]). Further, large systems, such as the IBM mainframe zEnterprise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systems, now incorporate 3 on-chip cache levels and a fourth level of cache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shared across multiple chips [CURR11].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0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on-chip cache first made an appearance,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of the designs consisted of a single cache used to store references to both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instructions. More recently, it has become common to split the cache into two: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dedicated to instructions and one dedicated to data. These two caches both exist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the same level, typically as two L1 caches. When the processor attempts to fetch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from main memory, it first consults the instruction L1 cache, and when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attempts to fetch data from main memory, it first consults the data L1 cache.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potential advantages of a unified cache: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For a given cache size, a unified cache has a higher hit rate than split caches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it balances the load between instruction and data fetches automatically.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is, if an execution pattern involves many more instruction fetches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data fetches, then the cache will tend to fill up with instructions, and if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pattern involves relatively more data fetches, the opposite will occur.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Only one cache needs to be designed and implemented.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trend is toward split caches at the L1 and unified caches for higher levels,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particularly for superscalar machines, which emphasize parallel instruction execution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prefetching of predicted future instructions. The key advantage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split cache design is that it eliminates contention for the cache between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fetch/decode unit and the execution unit. This is important in any design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relies on the pipelining of instructions. Typically, the processor will fetch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ahead of time and fill a buffer, or pipeline, with instructions to be executed. Suppose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that we have a unified instruction/data cache. When the execution unit performs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memory access to load and store data, the request is submitted to the unified cache.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If, at the same time, the instruction prefetcher issues a read request to the cache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instruction, that request will be temporarily blocked so that the cache can service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unit first, enabling it to complete the currently executing instruction.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cache contention can degrade performance by interfering with efficient use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instruction pipeline. The split cache structure overcomes this difficulty.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3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5C69E-6946-714F-9C41-EF1F2D266F6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distinction among memory types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accessing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units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data. These include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Sequential access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 Memory is organized into units of data, called records.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Access must be made in a specific linear sequence. Stored addressing information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used to separate records and assist in the retrieval process. A shared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read–write mechanism is used, and this must be moved from its current location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desired location, passing and rejecting each intermediate record.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Thus, the time to access an arbitrary record is highly variable. Tape units, discussed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Chapter 6, are sequential access.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 access: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with sequential access, direct access involves a shared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read–write mechanism. However, individual blocks or records have a unique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based on physical location. Access is accomplished by direct access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reach a general vicinity plus sequential searching, counting, or waiting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reach the final location. Again, access time is variable. Disk units, discussed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Chapter 6, are direct access.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Random access: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addressable location in memory has a unique, physically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wired-in addressing mechanism. The time to access a given location is independent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sequence of prior accesses and is constant. Thus, any location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be selected at random and directly addressed and accessed.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some cache systems are random access.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Associative: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is a random access type of memory that enables one to make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comparison of desired bit locations within a word for a specified match,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do this for all words simultaneously. Thus, a word is retrieved based on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 of its contents rather than its address. As with ordinary random-access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each location has its own addressing mechanism, and retrieval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constant independent of location or prior access patterns. Cache memories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employ associative access.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8592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8DB7E-F70F-EF4C-9576-FB6F9502F5EC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evolution of cache organization is seen clearly in the evolution of Intel microprocessors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(Table 4.4). The 80386 does not include an on-chip cache. The 80486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includes a single on-chip cache of 8 Kbytes, using a line size of 16 bytes and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four-way set-associative organization. All of the Pentium processors include two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on-chip L1 caches, one for data and one for instructions. For the Pentium 4,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L1 data cache is 16 Kbytes, using a line size of 64 bytes and a four-way set-associative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organization. The Pentium 4 instruction cache is described subsequently.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Pentium II also includes an L2 cache that feeds both of the L1 caches. The L2 cache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eight-way set associative with a size of 512 kB and a line size of 128 bytes. An L3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was added for the Pentium III and became on-chip with high-end versions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Pentium 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962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4.18 provides a simplified view of the Pentium 4 organization, highlighting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placement of the three caches. The processor core consists of four major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components: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Fetch/decode unit: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Fetches program instructions in order from the L2 cache,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decodes these into a series of micro-operations, and stores the results in the L1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cache.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Out-of-order execution logic: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Schedules execution of the micro-operations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subject to data dependencies and resource availability; thus, micro-operations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be scheduled for execution in a different order than they were fetched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the instruction stream. As time permits, this unit schedules speculative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of micro-operations that may be required in the future.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units: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units executes micro-operations, fetching the required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from the L1 data cache and temporarily storing results in registers.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subsystem: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unit includes the L2 and L3 caches and the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bus, which is used to access main memory when the L1 and L2 caches have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miss and to access the system I/O resources.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Unlike the organization used in all previous Pentium models, and in most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other processors, the Pentium 4 instruction cache sits between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decode logic and the execution core. The reasoning behind this design decision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follows: As discussed more fully in Chapter 16, the Pentium process decodes,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translates, Pentium machine instructions into simple RISC-like instructions called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micro-operations. The use of simple, fixed-length micro-operations enables the use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superscalar pipelining and scheduling techniques that enhance performance.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However, the Pentium machine instructions are cumbersome to decode; they have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variable number of bytes and many different options. It turns out that performance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enhanced if this decoding is done independently of the scheduling and pipelining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logic. We return to this topic in Chapter 16.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cache employs a write-back policy: Data are written to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only when they are removed from the cache and there has been an update.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Pentium 4 processor can be dynamically configured to support write-through caching.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269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L1 data cache is controlled by two bits in one of the control registers,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labeled the CD (cache disable) and NW (not write-through) bits (Table 4.5).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also two Pentium 4 instructions that can be used to control the data cache: INVD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invalidates (flushes) the internal cache memory and signals the external cache (if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any) to invalidate. WBINVD writes back and invalidates internal cache and then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writes back and invalidates external cache.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Both the L2 and L3 caches are eight-way set-associative with a line size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128 bytes.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895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ARM cache organization has evolved with the overall architecture of the ARM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family, reflecting the relentless pursuit of performance that is the driving force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microprocessor designers.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Table 4.6 shows this evolution. The ARM7 models used a unified L1 cache,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while all subsequent models use a split instruction/data cache. All of the ARM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designs use a set-associative cache, with the degree of associativity and the line size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varying. ARM cached cores with an MMU use a logical cache for processor families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ARM7 through ARM10, including the Intel StongARM and Intel Xscale processors.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ARM11 family uses a physical cache. The distinction between logical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cache is discussed earlier in this chapter (Figure 4.7).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94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interesting feature of the ARM architecture is the use of a small first-in-first-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out (FIFO) write buffer to enhance memory write performance. The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is interposed between the cache and main memory and consists of a set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addresses and a set of data words. The write buffer is small compared to the cache,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may hold up to four independent addresses. Typically, the write buffer is enabled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all of main memory, although it may be selectively disabled at the page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level. Figure 4.19, taken from [SLOS04], shows the relationship among the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buffer, cache, and main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write buffer operates as follows: When the processor performs a write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bufferable area, the data are placed in the write buffer at processor clock speed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processor continues execution. A write occurs when data in the cache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written back to main memory. Thus, the data to be written are transferred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to the write buffer. The write buffer then performs the external write in parallel.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If, however, the write buffer is full (either because there are already the maximum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 of words of data in the buffer or because there is no slot for the new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address) then the processor is stalled until there is sufficient space in the buffer.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non-write operations proceed, the write buffer continues to write to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until the buffer is completely empty.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written to the write buffer are not available for reading back into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until the data have transferred from the write buffer to main memory.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the principal reason that the write buffer is quite small. Even so, unless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high proportion of writes in an executing program, the write buffer improves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611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4 summary.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685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D2345-2FE8-BC48-BCBC-7B19F47E03F2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a user’s point of view, the two most important characteristics of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capacity and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Three performance parameters are used: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Access time (latency):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random-access memory, this is the time it takes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 a read or write operation, that is, the time from the instant that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is presented to the memory to the instant that data have been stored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made available for use. For non-random-access memory, access time is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it takes to position the read–write mechanism at the desired location.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cycle time: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concept is primarily applied to random-access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consists of the access time plus any additional time required before a second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access can commence. This additional time may be required for transients to die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out on signal lines or to regenerate data if they are read destructively. Note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cycle time is concerned with the system bus, not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 rate: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is the rate at which data can be transferred into or out of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unit. For random-access memory, it is equal to 1/(cycle time).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638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variety of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types of memory have been employed. The most common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today are semiconductor memory, magnetic surface memory, used for disk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tape, and optical and magneto-optical.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Several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characteristics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data storage are important. In a volatile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information decays naturally or is lost when electrical power is switched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off. In a nonvolatile memory, information once recorded remains without deterioration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until deliberately changed; no electrical power is needed to retain information.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Magnetic-surface memories are nonvolatile. Semiconductor memory (memory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integrated circuits) may be either volatile or nonvolatile. Nonerasable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cannot be altered, except by destroying the storage unit. Semiconductor memory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type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read-only memory (ROM).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necessity, a practical nonerasable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must also be nonvolatile.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random-access memory,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organization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key design issue. In this context,</a:t>
            </a:r>
          </a:p>
          <a:p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organization refers to the physical arrangement of bits to form words.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obvious arrangement is not always used, as is explained in Chapter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24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constraints on a computer’s memory can be summed up by three questions: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much? How fast? How expensive?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question of how much is somewhat open ended. If the capacity is there,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applications will likely be developed to use it. The question of how fast is, in a sense,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easier to answer. To achieve greatest performance, the memory must be able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keep up with the processor. That is, as the processor is executing instructions, we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would not want it to have to pause waiting for instructions or operands. The final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question must also be considered. For a practical system, the cost of memory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reasonable in relationship to other components.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might be expected, there is a trade-off among the three key characteristics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memory: capacity, access time, and cost. A variety of technologies are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implement memory systems, and across this spectrum of technologies,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relationships hold: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Faster access time, greater cost per bit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Greater capacity, smaller cost per bit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Greater capacity, slower access time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dilemma facing the designer is clear. The designer would like to use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technologies that provide for large-capacity memory, both because the capacity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needed and because the cost per bit is low. However, to meet performance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requirements, the designer needs to use expensive, relatively lower-capacity memories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short access times.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way out of this dilemma is not to rely on a single memory component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technology, but to employ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hierarchy.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63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typical hierarchy is illustrated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4.1. As one goes down the hierarchy, the following occur: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a. Decreasing cost per bit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b. Increasing capacity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c. Increasing access time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d. Decreasing frequency of access of the memory by the processor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Thus, smaller, more expensive, faster memories are supplemented by larger,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cheaper, slower memories. The key to the success of this organization is item (d)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:decreasing frequency of access. We examine this concept in greater detail when we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discuss the cache, later in this chapter, and virtual memory in Chapter 8. A brief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explanation is provided at this point.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use of two levels of memory to reduce average access time works in principle,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but only if conditions (a) through (d) apply. By employing a variety of technologies,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spectrum of memory systems exists that satisfies conditions (a) through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(c). Fortunately, condition (d) is also generally valid.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basis for the validity of condition (d) is a principle known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locality of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reference [DENN68].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During the course of execution of a program, memory references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the processor, for both instructions and data, tend to cluster. Programs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 contain a number of iterative loops and subroutines. Once a loop or subroutine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entered, there are repeated references to a small set of instructions.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Similarly, operations on tables and arrays involve access to a clustered set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words. Over a long period of time, the clusters in use change, but over a short period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time, the processor is primarily working with fixed clusters of memory references.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it is possible to organize data across the hierarchy such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percentage of accesses to each successively lower level is substantially less than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level above. Consider the two-level example already presented. Let level 2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contains all program instructions and data. The current clusters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temporarily placed in level 1. From time to time, one of the clusters in level 1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have to be swapped back to level 2 to make room for a new cluster coming in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level 1. On average, however, most references will be to instructions and data contained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level 1.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principle can be applied across more than two levels of memory, as suggested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the hierarchy shown in Figure 4.1. The fastest, smallest, and most expensive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type of memory consists of the registers internal to the processor. Typically,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will contain a few dozen such registers, although some machines contain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hundreds of registers. Main memory is the principal internal memory system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computer. Each location in main memory has a unique address.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usually extended with a higher-speed, smaller cache. The cache is not usually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visible to the programmer or, indeed, to the processor. It is a device for staging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movement of data between main memory and processor registers to improve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90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memory is designed to combine the memory access time of expensive, high-speed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combined with the large memory size of less expensive, lower-speed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concept is illustrated in Figure 4.3a. There is a relatively large and slow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main memory together with a smaller, faster cache memory. The cache contains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copy of portions of main memory. When the processor attempts to read a word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a check is made to determine if the word is in the cache. If so, the word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delivered to the processor. If not, a block of main memory, consisting of some fixed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 of words, is read into the cache and then the word is delivered to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of the phenomenon of locality of reference, when a block of data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fetched into the cache to satisfy a single memory reference, it is likely that there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future references to that same memory location or to other words in the block.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4.3b depicts the use of multiple levels of cache. The L2 cache is slower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typically larger than the L1 cache, and the L3 cache is slower and typically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larger than the L2 cache.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26/03/19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26/03/19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26/03/19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26/03/19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26/03/19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26/03/19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26/03/19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26/03/19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26/03/19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26/03/19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26/03/19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26/03/19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26/03/19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26/03/19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26/03/19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26/03/19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26/03/19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26/03/19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26/03/19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26/03/19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6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37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38.w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3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41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4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43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44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4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46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47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4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4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50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5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191157" cy="833718"/>
          </a:xfrm>
        </p:spPr>
        <p:txBody>
          <a:bodyPr>
            <a:noAutofit/>
          </a:bodyPr>
          <a:lstStyle/>
          <a:p>
            <a:r>
              <a:rPr lang="tr-T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Bölüm 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04801" y="5486400"/>
            <a:ext cx="8610600" cy="838200"/>
          </a:xfrm>
        </p:spPr>
        <p:txBody>
          <a:bodyPr>
            <a:normAutofit/>
          </a:bodyPr>
          <a:lstStyle/>
          <a:p>
            <a:r>
              <a:rPr lang="tr-TR" sz="4400" dirty="0" smtClean="0"/>
              <a:t>Önbellek (</a:t>
            </a:r>
            <a:r>
              <a:rPr lang="tr-TR" sz="4400" dirty="0" err="1" smtClean="0"/>
              <a:t>Cache</a:t>
            </a:r>
            <a:r>
              <a:rPr lang="tr-TR" sz="4400" dirty="0" smtClean="0"/>
              <a:t>)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Önbellek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 Bellek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Yapısı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p:blipFill>
          <a:blip r:embed="rId3"/>
          <a:srcRect l="4545" t="9412" r="4545" b="5882"/>
          <a:stretch>
            <a:fillRect/>
          </a:stretch>
        </p:blipFill>
        <p:spPr>
          <a:xfrm>
            <a:off x="533400" y="1048982"/>
            <a:ext cx="8068087" cy="580901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86400" y="762000"/>
            <a:ext cx="4038600" cy="1725612"/>
          </a:xfrm>
        </p:spPr>
        <p:txBody>
          <a:bodyPr/>
          <a:lstStyle/>
          <a:p>
            <a:pPr algn="ctr"/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Önbellek</a:t>
            </a:r>
            <a:b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b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Okuma İşlemi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t="9091" b="9091"/>
          <a:stretch>
            <a:fillRect/>
          </a:stretch>
        </p:blipFill>
        <p:spPr>
          <a:xfrm>
            <a:off x="914400" y="583109"/>
            <a:ext cx="5926282" cy="627489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Tipik Önbellek Organizasyonu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6.pdf"/>
          <p:cNvPicPr>
            <a:picLocks noChangeAspect="1"/>
          </p:cNvPicPr>
          <p:nvPr/>
        </p:nvPicPr>
        <p:blipFill>
          <a:blip r:embed="rId3"/>
          <a:srcRect t="20000" b="13636"/>
          <a:stretch>
            <a:fillRect/>
          </a:stretch>
        </p:blipFill>
        <p:spPr>
          <a:xfrm>
            <a:off x="1219200" y="1098992"/>
            <a:ext cx="6705600" cy="575900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cover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5536" y="533400"/>
            <a:ext cx="7999164" cy="1116012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Önbellek Tasarımının Elemanları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9000" t="-7347" r="9000"/>
          <a:stretch>
            <a:fillRect/>
          </a:stretch>
        </p:blipFill>
        <p:spPr>
          <a:xfrm>
            <a:off x="0" y="1447800"/>
            <a:ext cx="9144000" cy="48879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600" y="6172200"/>
            <a:ext cx="708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Tabl</a:t>
            </a:r>
            <a:r>
              <a:rPr lang="tr-TR" sz="1600" dirty="0" smtClean="0">
                <a:latin typeface="+mn-lt"/>
              </a:rPr>
              <a:t>o</a:t>
            </a:r>
            <a:r>
              <a:rPr lang="en-US" sz="1600" dirty="0" smtClean="0">
                <a:latin typeface="+mn-lt"/>
              </a:rPr>
              <a:t> 4.2    </a:t>
            </a:r>
            <a:r>
              <a:rPr lang="tr-TR" sz="1600" dirty="0" smtClean="0">
                <a:latin typeface="+mn-lt"/>
              </a:rPr>
              <a:t>Önbellek Tasarımının Elemanları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Önbellek </a:t>
            </a:r>
            <a:r>
              <a:rPr lang="en-US" dirty="0" err="1" smtClean="0"/>
              <a:t>Adres</a:t>
            </a:r>
            <a:r>
              <a:rPr lang="tr-TR" dirty="0" err="1" smtClean="0"/>
              <a:t>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7556313" cy="4144963"/>
          </a:xfrm>
        </p:spPr>
        <p:txBody>
          <a:bodyPr/>
          <a:lstStyle/>
          <a:p>
            <a:pPr algn="just"/>
            <a:r>
              <a:rPr lang="tr-TR" dirty="0" smtClean="0"/>
              <a:t>Sanal Bellek</a:t>
            </a:r>
            <a:endParaRPr lang="en-US" dirty="0" smtClean="0"/>
          </a:p>
          <a:p>
            <a:pPr lvl="1" algn="just"/>
            <a:r>
              <a:rPr lang="tr-TR" dirty="0" smtClean="0"/>
              <a:t>Fiziksel olarak mevcut ana bellek miktarına bakılmaksızın, programların mantıksal bir bakış açısı ile bellek adreslemesine imkan veren özellik</a:t>
            </a:r>
          </a:p>
          <a:p>
            <a:pPr lvl="1" algn="just"/>
            <a:r>
              <a:rPr lang="tr-TR" dirty="0" smtClean="0"/>
              <a:t>Kullanıldığında, makine komutlarının adres alanları sanal adresleri içerir</a:t>
            </a:r>
          </a:p>
          <a:p>
            <a:pPr lvl="1" algn="just"/>
            <a:r>
              <a:rPr lang="tr-TR" dirty="0" smtClean="0"/>
              <a:t>Ana bellekten okuma ve yazma işlemleri için, bir donanım olan bellek yönetimi birimi (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en-US" dirty="0" smtClean="0"/>
              <a:t>management unit </a:t>
            </a:r>
            <a:r>
              <a:rPr lang="tr-TR" dirty="0" smtClean="0"/>
              <a:t>-MMU) her bir sanal adresin ana bellekteki fiziksel bir adrese dönüştürülmesini sağlar</a:t>
            </a:r>
            <a:endParaRPr lang="en-US" dirty="0" smtClean="0"/>
          </a:p>
          <a:p>
            <a:pPr lvl="1" algn="just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7000" y="1143000"/>
            <a:ext cx="6076278" cy="774700"/>
          </a:xfrm>
        </p:spPr>
        <p:txBody>
          <a:bodyPr/>
          <a:lstStyle/>
          <a:p>
            <a:r>
              <a:rPr lang="tr-TR" sz="3600" dirty="0" smtClean="0"/>
              <a:t>Sanal Bellek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5105400"/>
            <a:ext cx="1727915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632" y="1556792"/>
            <a:ext cx="3255264" cy="3301330"/>
          </a:xfrm>
        </p:spPr>
        <p:txBody>
          <a:bodyPr>
            <a:noAutofit/>
          </a:bodyPr>
          <a:lstStyle/>
          <a:p>
            <a:pPr algn="ctr"/>
            <a: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Mantıksal </a:t>
            </a:r>
            <a:b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 </a:t>
            </a:r>
            <a:b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Fiziksel Önbellekler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p:blipFill>
          <a:blip r:embed="rId3"/>
          <a:srcRect l="4706" t="7273" r="4706" b="7273"/>
          <a:stretch>
            <a:fillRect/>
          </a:stretch>
        </p:blipFill>
        <p:spPr>
          <a:xfrm>
            <a:off x="3851920" y="332656"/>
            <a:ext cx="5055890" cy="6172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391400" y="1219200"/>
            <a:ext cx="1752600" cy="2514600"/>
          </a:xfrm>
        </p:spPr>
        <p:txBody>
          <a:bodyPr/>
          <a:lstStyle/>
          <a:p>
            <a:pPr algn="ctr"/>
            <a:r>
              <a:rPr lang="en-US" sz="2200" b="1" dirty="0" err="1" smtClean="0"/>
              <a:t>Tabl</a:t>
            </a:r>
            <a:r>
              <a:rPr lang="tr-TR" sz="2200" b="1" dirty="0" smtClean="0"/>
              <a:t>o</a:t>
            </a:r>
            <a:r>
              <a:rPr lang="en-US" sz="2200" b="1" dirty="0" smtClean="0"/>
              <a:t> 4.3    </a:t>
            </a:r>
            <a:br>
              <a:rPr lang="en-US" sz="22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tr-TR" sz="2200" b="1" dirty="0" smtClean="0"/>
              <a:t>Bazı İşlemcileri Önbellek Boyutları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49173" cy="4121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86200"/>
            <a:ext cx="7467600" cy="31993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52320" y="5181600"/>
            <a:ext cx="16916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baseline="30000" dirty="0" smtClean="0">
                <a:latin typeface="+mn-lt"/>
              </a:rPr>
              <a:t>a</a:t>
            </a:r>
            <a:r>
              <a:rPr lang="en-US" sz="1100" dirty="0" smtClean="0">
                <a:latin typeface="+mn-lt"/>
              </a:rPr>
              <a:t> </a:t>
            </a:r>
            <a:r>
              <a:rPr lang="tr-TR" sz="1100" dirty="0" smtClean="0">
                <a:latin typeface="+mn-lt"/>
              </a:rPr>
              <a:t>“/” ile ayrılan değerler komut ve veri önbellekleri</a:t>
            </a:r>
            <a:endParaRPr lang="en-US" sz="1100" dirty="0" smtClean="0">
              <a:latin typeface="+mn-lt"/>
            </a:endParaRPr>
          </a:p>
          <a:p>
            <a:pPr algn="just"/>
            <a:endParaRPr lang="en-US" sz="1100" dirty="0" smtClean="0">
              <a:latin typeface="+mn-lt"/>
            </a:endParaRPr>
          </a:p>
          <a:p>
            <a:pPr algn="just"/>
            <a:r>
              <a:rPr lang="en-US" sz="1100" baseline="30000" dirty="0" smtClean="0">
                <a:latin typeface="+mn-lt"/>
              </a:rPr>
              <a:t>b</a:t>
            </a:r>
            <a:r>
              <a:rPr lang="en-US" sz="1100" dirty="0" smtClean="0">
                <a:latin typeface="+mn-lt"/>
              </a:rPr>
              <a:t> </a:t>
            </a:r>
            <a:r>
              <a:rPr lang="tr-TR" sz="1100" dirty="0" smtClean="0">
                <a:latin typeface="+mn-lt"/>
              </a:rPr>
              <a:t>Her iki önbellekte komut önbelleğidir.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7556500" cy="963612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Eşleştirme Fonksiyonu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295400"/>
            <a:ext cx="7556500" cy="1905000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Ana bellek bloklarından daha az önbellek hattı olduğundan ana bellek bloklarını önbellek hattına eşlemek için bir algoritma gereklidir.</a:t>
            </a:r>
          </a:p>
          <a:p>
            <a:pPr algn="just"/>
            <a:r>
              <a:rPr lang="tr-TR" dirty="0" smtClean="0"/>
              <a:t>Kullanılan 3 teknik vardır:</a:t>
            </a:r>
            <a:endParaRPr lang="en-GB" dirty="0" smtClean="0"/>
          </a:p>
        </p:txBody>
      </p:sp>
      <p:graphicFrame>
        <p:nvGraphicFramePr>
          <p:cNvPr id="36" name="Diagram 35"/>
          <p:cNvGraphicFramePr/>
          <p:nvPr/>
        </p:nvGraphicFramePr>
        <p:xfrm>
          <a:off x="381000" y="2895600"/>
          <a:ext cx="8583488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447800"/>
            <a:ext cx="3255264" cy="220980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Doğrudan Eşleştirme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8.pdf"/>
          <p:cNvPicPr>
            <a:picLocks noChangeAspect="1"/>
          </p:cNvPicPr>
          <p:nvPr/>
        </p:nvPicPr>
        <p:blipFill>
          <a:blip r:embed="rId3"/>
          <a:srcRect l="4706" t="1818" r="2353" b="9091"/>
          <a:stretch>
            <a:fillRect/>
          </a:stretch>
        </p:blipFill>
        <p:spPr>
          <a:xfrm>
            <a:off x="3700579" y="25992"/>
            <a:ext cx="5443421" cy="683200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16632"/>
            <a:ext cx="9144000" cy="1116012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Doğrudan Eşleştirme Önbellek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asyonu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l="5455" t="8235" r="5455" b="7059"/>
          <a:stretch>
            <a:fillRect/>
          </a:stretch>
        </p:blipFill>
        <p:spPr>
          <a:xfrm>
            <a:off x="533400" y="1196752"/>
            <a:ext cx="8254486" cy="583264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533400"/>
            <a:ext cx="7920880" cy="1116012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Bilgisayar Bellek Sistemlerinin Temel Özellikleri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05000"/>
            <a:ext cx="8431917" cy="417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9712" y="6248400"/>
            <a:ext cx="5772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Tabl</a:t>
            </a:r>
            <a:r>
              <a:rPr lang="tr-TR" sz="1600" dirty="0" smtClean="0">
                <a:latin typeface="+mn-lt"/>
              </a:rPr>
              <a:t>o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4.1    </a:t>
            </a:r>
            <a:r>
              <a:rPr lang="tr-TR" sz="1600" dirty="0" smtClean="0">
                <a:latin typeface="+mn-lt"/>
              </a:rPr>
              <a:t>Bilgisayar Bellek Sistemlerinin Temel Özellikleri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>
    <p:cover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0.pdf"/>
          <p:cNvPicPr>
            <a:picLocks noChangeAspect="1"/>
          </p:cNvPicPr>
          <p:nvPr/>
        </p:nvPicPr>
        <p:blipFill>
          <a:blip r:embed="rId3"/>
          <a:srcRect l="7059" t="6364" r="-1176" b="5455"/>
          <a:stretch>
            <a:fillRect/>
          </a:stretch>
        </p:blipFill>
        <p:spPr>
          <a:xfrm>
            <a:off x="3676414" y="0"/>
            <a:ext cx="5467586" cy="6629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692696"/>
            <a:ext cx="3255264" cy="335280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Doğrudan Eşleştirme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Örneği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Doğrudan Eşleştirme Özeti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509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556313" cy="4144963"/>
          </a:xfrm>
        </p:spPr>
        <p:txBody>
          <a:bodyPr/>
          <a:lstStyle/>
          <a:p>
            <a:pPr algn="just"/>
            <a:r>
              <a:rPr lang="en-GB" dirty="0" err="1" smtClean="0"/>
              <a:t>Adres</a:t>
            </a:r>
            <a:r>
              <a:rPr lang="en-GB" dirty="0" smtClean="0"/>
              <a:t> </a:t>
            </a:r>
            <a:r>
              <a:rPr lang="tr-TR" dirty="0" smtClean="0"/>
              <a:t>uzunluğu</a:t>
            </a:r>
            <a:r>
              <a:rPr lang="en-GB" dirty="0" smtClean="0"/>
              <a:t>= (s + w) bit</a:t>
            </a:r>
          </a:p>
          <a:p>
            <a:pPr algn="just"/>
            <a:r>
              <a:rPr lang="tr-TR" dirty="0" smtClean="0"/>
              <a:t>Adreslenebilir birimlerin sayısı </a:t>
            </a:r>
            <a:r>
              <a:rPr lang="en-GB" dirty="0" smtClean="0"/>
              <a:t>= 2</a:t>
            </a:r>
            <a:r>
              <a:rPr lang="en-GB" baseline="30000" dirty="0" smtClean="0"/>
              <a:t>s+w </a:t>
            </a:r>
            <a:r>
              <a:rPr lang="tr-TR" dirty="0" smtClean="0"/>
              <a:t>kelime veya</a:t>
            </a:r>
            <a:r>
              <a:rPr lang="en-GB" dirty="0" smtClean="0"/>
              <a:t> byte</a:t>
            </a:r>
          </a:p>
          <a:p>
            <a:pPr algn="just"/>
            <a:r>
              <a:rPr lang="en-GB" dirty="0" err="1" smtClean="0"/>
              <a:t>Blo</a:t>
            </a:r>
            <a:r>
              <a:rPr lang="tr-TR" dirty="0" smtClean="0"/>
              <a:t>k</a:t>
            </a:r>
            <a:r>
              <a:rPr lang="en-GB" dirty="0" smtClean="0"/>
              <a:t> </a:t>
            </a:r>
            <a:r>
              <a:rPr lang="tr-TR" dirty="0" smtClean="0"/>
              <a:t>boyutu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tr-TR" dirty="0" smtClean="0"/>
              <a:t>hat (</a:t>
            </a:r>
            <a:r>
              <a:rPr lang="tr-TR" dirty="0" err="1" smtClean="0"/>
              <a:t>line</a:t>
            </a:r>
            <a:r>
              <a:rPr lang="tr-TR" dirty="0" smtClean="0"/>
              <a:t>) boyutu </a:t>
            </a:r>
            <a:r>
              <a:rPr lang="en-GB" dirty="0" smtClean="0"/>
              <a:t>= </a:t>
            </a:r>
            <a:r>
              <a:rPr lang="en-GB" dirty="0"/>
              <a:t>2w </a:t>
            </a:r>
            <a:r>
              <a:rPr lang="tr-TR" dirty="0" smtClean="0"/>
              <a:t>kelime veya</a:t>
            </a:r>
            <a:r>
              <a:rPr lang="en-GB" dirty="0" smtClean="0"/>
              <a:t> byte</a:t>
            </a:r>
            <a:endParaRPr lang="en-GB" dirty="0"/>
          </a:p>
          <a:p>
            <a:pPr algn="just"/>
            <a:r>
              <a:rPr lang="tr-TR" dirty="0" smtClean="0"/>
              <a:t>Ana bellekteki blok sayısı</a:t>
            </a:r>
            <a:r>
              <a:rPr lang="en-GB" dirty="0" smtClean="0"/>
              <a:t> </a:t>
            </a:r>
            <a:r>
              <a:rPr lang="en-GB" dirty="0"/>
              <a:t>= 2</a:t>
            </a:r>
            <a:r>
              <a:rPr lang="en-GB" baseline="30000" dirty="0"/>
              <a:t>s+ w</a:t>
            </a:r>
            <a:r>
              <a:rPr lang="en-GB" dirty="0"/>
              <a:t>/2</a:t>
            </a:r>
            <a:r>
              <a:rPr lang="en-GB" baseline="30000" dirty="0"/>
              <a:t>w</a:t>
            </a:r>
            <a:r>
              <a:rPr lang="en-GB" dirty="0"/>
              <a:t> = 2</a:t>
            </a:r>
            <a:r>
              <a:rPr lang="en-GB" baseline="30000" dirty="0"/>
              <a:t>s</a:t>
            </a:r>
          </a:p>
          <a:p>
            <a:pPr algn="just"/>
            <a:r>
              <a:rPr lang="tr-TR" dirty="0" smtClean="0"/>
              <a:t>Önbellekteki hat sayısı</a:t>
            </a:r>
            <a:r>
              <a:rPr lang="en-GB" dirty="0" smtClean="0"/>
              <a:t> </a:t>
            </a:r>
            <a:r>
              <a:rPr lang="en-GB" dirty="0"/>
              <a:t>= m = 2r</a:t>
            </a:r>
          </a:p>
          <a:p>
            <a:pPr algn="just"/>
            <a:r>
              <a:rPr lang="tr-TR" dirty="0" smtClean="0"/>
              <a:t>Etiket boyutu</a:t>
            </a:r>
            <a:r>
              <a:rPr lang="en-GB" dirty="0" smtClean="0"/>
              <a:t>= </a:t>
            </a:r>
            <a:r>
              <a:rPr lang="en-GB" dirty="0"/>
              <a:t>(s – r) </a:t>
            </a:r>
            <a:r>
              <a:rPr lang="en-GB" dirty="0" smtClean="0"/>
              <a:t>bit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546" y="5206774"/>
            <a:ext cx="1004454" cy="947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Victim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Önbellek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86000"/>
            <a:ext cx="7556313" cy="4876800"/>
          </a:xfrm>
        </p:spPr>
        <p:txBody>
          <a:bodyPr>
            <a:normAutofit/>
          </a:bodyPr>
          <a:lstStyle/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000" dirty="0" smtClean="0"/>
              <a:t>Başlangıçta, hızlı eşleme süresini etkilemeden doğrudan eşlenen ön bellekteki çakışmadan kaynaklı  ıskalamaları azaltmak için önerildi</a:t>
            </a:r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dirty="0" smtClean="0"/>
              <a:t>Tam çağrışımlı (f</a:t>
            </a:r>
            <a:r>
              <a:rPr lang="en-GB" dirty="0" err="1" smtClean="0"/>
              <a:t>ully</a:t>
            </a:r>
            <a:r>
              <a:rPr lang="en-GB" dirty="0" smtClean="0"/>
              <a:t> associative</a:t>
            </a:r>
            <a:r>
              <a:rPr lang="tr-TR" dirty="0" smtClean="0"/>
              <a:t>)</a:t>
            </a:r>
            <a:r>
              <a:rPr lang="en-GB" dirty="0" smtClean="0"/>
              <a:t> </a:t>
            </a:r>
            <a:r>
              <a:rPr lang="tr-TR" dirty="0" smtClean="0"/>
              <a:t>önbellek</a:t>
            </a:r>
            <a:endParaRPr lang="en-GB" dirty="0" smtClean="0"/>
          </a:p>
          <a:p>
            <a:pPr algn="just"/>
            <a:r>
              <a:rPr lang="tr-TR" dirty="0" smtClean="0"/>
              <a:t>Tipik olarak </a:t>
            </a:r>
            <a:r>
              <a:rPr lang="en-GB" dirty="0" smtClean="0"/>
              <a:t>4</a:t>
            </a:r>
            <a:r>
              <a:rPr lang="tr-TR" dirty="0" smtClean="0"/>
              <a:t> -</a:t>
            </a:r>
            <a:r>
              <a:rPr lang="en-GB" dirty="0" smtClean="0"/>
              <a:t> </a:t>
            </a:r>
            <a:r>
              <a:rPr lang="en-GB" dirty="0"/>
              <a:t>16 </a:t>
            </a:r>
            <a:r>
              <a:rPr lang="tr-TR" dirty="0" smtClean="0"/>
              <a:t>arası önbellek hattı</a:t>
            </a:r>
            <a:endParaRPr lang="en-GB" dirty="0" smtClean="0"/>
          </a:p>
          <a:p>
            <a:pPr algn="just"/>
            <a:r>
              <a:rPr lang="tr-TR" dirty="0" smtClean="0"/>
              <a:t>Doğrudan eşleştirme (</a:t>
            </a:r>
            <a:r>
              <a:rPr lang="tr-TR" dirty="0" err="1" smtClean="0"/>
              <a:t>direct</a:t>
            </a:r>
            <a:r>
              <a:rPr lang="tr-TR" dirty="0" smtClean="0"/>
              <a:t> </a:t>
            </a:r>
            <a:r>
              <a:rPr lang="tr-TR" dirty="0" err="1" smtClean="0"/>
              <a:t>mapped</a:t>
            </a:r>
            <a:r>
              <a:rPr lang="tr-TR" dirty="0" smtClean="0"/>
              <a:t>) L1 önbellek ve bir sonraki bellek seviyesi arasında yer alır.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51605">
            <a:off x="7305552" y="243572"/>
            <a:ext cx="1480931" cy="18516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5496" y="584795"/>
            <a:ext cx="9144000" cy="1116013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 Çağrışımlı Önbellek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syonu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1.pdf"/>
          <p:cNvPicPr>
            <a:picLocks noChangeAspect="1"/>
          </p:cNvPicPr>
          <p:nvPr/>
        </p:nvPicPr>
        <p:blipFill>
          <a:blip r:embed="rId3"/>
          <a:srcRect t="5882" b="8235"/>
          <a:stretch>
            <a:fillRect/>
          </a:stretch>
        </p:blipFill>
        <p:spPr>
          <a:xfrm>
            <a:off x="268941" y="1340768"/>
            <a:ext cx="8875059" cy="554461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752600"/>
            <a:ext cx="3255264" cy="243840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Çağrışımlı Eşleştirme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Örneği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Çağrışımlı Eşleştirme Özeti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Adres</a:t>
            </a:r>
            <a:r>
              <a:rPr lang="en-GB" dirty="0" smtClean="0"/>
              <a:t> </a:t>
            </a:r>
            <a:r>
              <a:rPr lang="tr-TR" dirty="0" smtClean="0"/>
              <a:t>uzunluğu</a:t>
            </a:r>
            <a:r>
              <a:rPr lang="en-GB" dirty="0" smtClean="0"/>
              <a:t>= </a:t>
            </a:r>
            <a:r>
              <a:rPr lang="en-GB" dirty="0"/>
              <a:t>(s + w) </a:t>
            </a:r>
            <a:r>
              <a:rPr lang="en-GB" dirty="0" smtClean="0"/>
              <a:t>bit</a:t>
            </a:r>
            <a:endParaRPr lang="en-GB" dirty="0"/>
          </a:p>
          <a:p>
            <a:r>
              <a:rPr lang="tr-TR" dirty="0" smtClean="0"/>
              <a:t>Adreslenebilir birimlerin sayısı </a:t>
            </a:r>
            <a:r>
              <a:rPr lang="en-GB" dirty="0" smtClean="0"/>
              <a:t>= </a:t>
            </a:r>
            <a:r>
              <a:rPr lang="en-GB" dirty="0"/>
              <a:t>2</a:t>
            </a:r>
            <a:r>
              <a:rPr lang="en-GB" baseline="30000" dirty="0"/>
              <a:t>s+w </a:t>
            </a:r>
            <a:r>
              <a:rPr lang="tr-TR" dirty="0" smtClean="0"/>
              <a:t>kelime veya</a:t>
            </a:r>
            <a:r>
              <a:rPr lang="en-GB" dirty="0" smtClean="0"/>
              <a:t> byte</a:t>
            </a:r>
            <a:endParaRPr lang="en-GB" dirty="0"/>
          </a:p>
          <a:p>
            <a:r>
              <a:rPr lang="en-GB" dirty="0" smtClean="0"/>
              <a:t>Blok </a:t>
            </a:r>
            <a:r>
              <a:rPr lang="tr-TR" dirty="0" smtClean="0"/>
              <a:t>boyutu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tr-TR" dirty="0" smtClean="0"/>
              <a:t>hat boyutu</a:t>
            </a:r>
            <a:r>
              <a:rPr lang="en-GB" dirty="0" smtClean="0"/>
              <a:t> </a:t>
            </a:r>
            <a:r>
              <a:rPr lang="en-GB" dirty="0"/>
              <a:t>= 2w </a:t>
            </a:r>
            <a:r>
              <a:rPr lang="tr-TR" dirty="0" smtClean="0"/>
              <a:t>kelime veya</a:t>
            </a:r>
            <a:r>
              <a:rPr lang="en-GB" dirty="0" smtClean="0"/>
              <a:t> byte</a:t>
            </a:r>
            <a:endParaRPr lang="en-GB" dirty="0"/>
          </a:p>
          <a:p>
            <a:r>
              <a:rPr lang="tr-TR" dirty="0" smtClean="0"/>
              <a:t>Ana bellekteki blok sayısı</a:t>
            </a:r>
            <a:r>
              <a:rPr lang="en-GB" dirty="0" smtClean="0"/>
              <a:t>= 2</a:t>
            </a:r>
            <a:r>
              <a:rPr lang="en-GB" baseline="30000" dirty="0" smtClean="0"/>
              <a:t>s+ w</a:t>
            </a:r>
            <a:r>
              <a:rPr lang="en-GB" dirty="0" smtClean="0"/>
              <a:t>/</a:t>
            </a:r>
            <a:r>
              <a:rPr lang="en-GB" dirty="0"/>
              <a:t>2</a:t>
            </a:r>
            <a:r>
              <a:rPr lang="en-GB" baseline="30000" dirty="0"/>
              <a:t>w</a:t>
            </a:r>
            <a:r>
              <a:rPr lang="en-GB" dirty="0"/>
              <a:t> = 2</a:t>
            </a:r>
            <a:r>
              <a:rPr lang="en-GB" baseline="30000" dirty="0"/>
              <a:t>s</a:t>
            </a:r>
          </a:p>
          <a:p>
            <a:r>
              <a:rPr lang="tr-TR" dirty="0" smtClean="0"/>
              <a:t>Önbellekteki hat sayısı </a:t>
            </a:r>
            <a:r>
              <a:rPr lang="en-GB" dirty="0" smtClean="0"/>
              <a:t>= </a:t>
            </a:r>
            <a:r>
              <a:rPr lang="tr-TR" dirty="0" smtClean="0"/>
              <a:t>belirsiz</a:t>
            </a:r>
            <a:endParaRPr lang="en-GB" dirty="0"/>
          </a:p>
          <a:p>
            <a:r>
              <a:rPr lang="tr-TR" dirty="0" smtClean="0"/>
              <a:t>Etiket boyutu</a:t>
            </a:r>
            <a:r>
              <a:rPr lang="en-GB" dirty="0" smtClean="0"/>
              <a:t>= </a:t>
            </a:r>
            <a:r>
              <a:rPr lang="en-GB" dirty="0"/>
              <a:t>s </a:t>
            </a:r>
            <a:r>
              <a:rPr lang="en-GB" dirty="0" smtClean="0"/>
              <a:t>bit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546" y="5206774"/>
            <a:ext cx="1004454" cy="947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Kümeli-Çağrışımlı Eşleştirme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tr-TR" dirty="0" smtClean="0"/>
              <a:t>Doğrudan ve ilişkilendirilmiş yöntemlerin dezavantajlarını azaltarak güçlü yanlarını birleştiren bir yaklaşımdır.</a:t>
            </a:r>
            <a:endParaRPr lang="en-GB" dirty="0" smtClean="0"/>
          </a:p>
          <a:p>
            <a:pPr algn="just"/>
            <a:r>
              <a:rPr lang="tr-TR" dirty="0" smtClean="0"/>
              <a:t>Önbellek bir dizi kümeden oluşur</a:t>
            </a:r>
            <a:endParaRPr lang="en-US" dirty="0"/>
          </a:p>
          <a:p>
            <a:pPr algn="just"/>
            <a:r>
              <a:rPr lang="tr-TR" dirty="0" smtClean="0"/>
              <a:t>Her küme bir dizi hat içerir</a:t>
            </a:r>
            <a:endParaRPr lang="en-US" dirty="0"/>
          </a:p>
          <a:p>
            <a:pPr algn="just"/>
            <a:r>
              <a:rPr lang="tr-TR" dirty="0" smtClean="0"/>
              <a:t>Verilen bir blok, belirli bir kümedeki herhangi bir hatta eşlenir.</a:t>
            </a:r>
            <a:endParaRPr lang="en-US" dirty="0" smtClean="0"/>
          </a:p>
          <a:p>
            <a:pPr algn="just"/>
            <a:r>
              <a:rPr lang="tr-TR" dirty="0" smtClean="0"/>
              <a:t>Örneğin: Küme başına 2 hat</a:t>
            </a:r>
            <a:endParaRPr lang="en-US" dirty="0" smtClean="0"/>
          </a:p>
          <a:p>
            <a:pPr lvl="1" algn="just"/>
            <a:r>
              <a:rPr lang="en-US" dirty="0" smtClean="0"/>
              <a:t>2 </a:t>
            </a:r>
            <a:r>
              <a:rPr lang="tr-TR" dirty="0" smtClean="0"/>
              <a:t>yollu</a:t>
            </a:r>
            <a:r>
              <a:rPr lang="en-US" dirty="0" smtClean="0"/>
              <a:t> </a:t>
            </a:r>
            <a:r>
              <a:rPr lang="tr-TR" dirty="0" smtClean="0"/>
              <a:t>çağrışımlı eşleştirme</a:t>
            </a:r>
            <a:endParaRPr lang="en-US" dirty="0"/>
          </a:p>
          <a:p>
            <a:pPr lvl="1" algn="just"/>
            <a:r>
              <a:rPr lang="tr-TR" dirty="0" smtClean="0"/>
              <a:t>Verilen bir blok, yalnızca bir kümedeki 2 hattan birinde olabilir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90600"/>
            <a:ext cx="3429000" cy="3600450"/>
          </a:xfrm>
        </p:spPr>
        <p:txBody>
          <a:bodyPr>
            <a:noAutofit/>
          </a:bodyPr>
          <a:lstStyle/>
          <a:p>
            <a:pPr algn="ctr"/>
            <a:r>
              <a:rPr lang="tr-T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 Bellekten Önbelleğe Eşleştirme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tr-T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Yollu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Kümeli-Çağrışımlı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496" y="1804392"/>
            <a:ext cx="2160240" cy="3352800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222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tr-TR" sz="2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Yollu</a:t>
            </a:r>
            <a:r>
              <a:rPr lang="en-US" sz="2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2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Kümeli Çağrışımlı Önbellek</a:t>
            </a:r>
            <a:r>
              <a:rPr lang="en-US" sz="2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22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</a:t>
            </a:r>
            <a:r>
              <a:rPr lang="tr-TR" sz="2222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syonu</a:t>
            </a:r>
            <a:endParaRPr lang="en-US" sz="222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p:blipFill>
          <a:blip r:embed="rId3"/>
          <a:srcRect l="8660" r="8182"/>
          <a:stretch>
            <a:fillRect/>
          </a:stretch>
        </p:blipFill>
        <p:spPr>
          <a:xfrm>
            <a:off x="1944216" y="0"/>
            <a:ext cx="7380312" cy="685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Kümeli Çağrışımlı Eşleştirme Özeti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05" name="Rectangle 5"/>
          <p:cNvSpPr>
            <a:spLocks noGrp="1" noChangeArrowheads="1"/>
          </p:cNvSpPr>
          <p:nvPr>
            <p:ph idx="1"/>
          </p:nvPr>
        </p:nvSpPr>
        <p:spPr>
          <a:xfrm>
            <a:off x="498474" y="1905000"/>
            <a:ext cx="7556313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/>
              <a:t>Adres</a:t>
            </a:r>
            <a:r>
              <a:rPr lang="en-GB" dirty="0" smtClean="0"/>
              <a:t> </a:t>
            </a:r>
            <a:r>
              <a:rPr lang="tr-TR" dirty="0" smtClean="0"/>
              <a:t>uzunluğu</a:t>
            </a:r>
            <a:r>
              <a:rPr lang="en-GB" dirty="0" smtClean="0"/>
              <a:t>= </a:t>
            </a:r>
            <a:r>
              <a:rPr lang="en-GB" dirty="0"/>
              <a:t>(s + w) </a:t>
            </a:r>
            <a:r>
              <a:rPr lang="en-GB" dirty="0" smtClean="0"/>
              <a:t>bit</a:t>
            </a:r>
            <a:endParaRPr lang="en-GB" dirty="0"/>
          </a:p>
          <a:p>
            <a:r>
              <a:rPr lang="tr-TR" dirty="0" smtClean="0"/>
              <a:t>Adreslenebilir birimlerin sayısı</a:t>
            </a:r>
            <a:r>
              <a:rPr lang="en-GB" dirty="0" smtClean="0"/>
              <a:t>= 2</a:t>
            </a:r>
            <a:r>
              <a:rPr lang="en-GB" baseline="30000" dirty="0" smtClean="0"/>
              <a:t>s+w</a:t>
            </a:r>
            <a:r>
              <a:rPr lang="tr-TR" baseline="30000" dirty="0" smtClean="0"/>
              <a:t> </a:t>
            </a:r>
            <a:r>
              <a:rPr lang="tr-TR" dirty="0" smtClean="0"/>
              <a:t>kelime veya</a:t>
            </a:r>
            <a:r>
              <a:rPr lang="en-GB" dirty="0" smtClean="0"/>
              <a:t> byte</a:t>
            </a:r>
            <a:endParaRPr lang="en-GB" dirty="0"/>
          </a:p>
          <a:p>
            <a:r>
              <a:rPr lang="en-GB" dirty="0" smtClean="0"/>
              <a:t>Blok </a:t>
            </a:r>
            <a:r>
              <a:rPr lang="tr-TR" dirty="0" smtClean="0"/>
              <a:t>boyutu</a:t>
            </a:r>
            <a:r>
              <a:rPr lang="en-GB" dirty="0" smtClean="0"/>
              <a:t>= </a:t>
            </a:r>
            <a:r>
              <a:rPr lang="tr-TR" dirty="0" smtClean="0"/>
              <a:t>hat boyutu</a:t>
            </a:r>
            <a:r>
              <a:rPr lang="en-GB" dirty="0" smtClean="0"/>
              <a:t>= </a:t>
            </a:r>
            <a:r>
              <a:rPr lang="en-GB" dirty="0"/>
              <a:t>2</a:t>
            </a:r>
            <a:r>
              <a:rPr lang="en-GB" baseline="30000" dirty="0"/>
              <a:t>w</a:t>
            </a:r>
            <a:r>
              <a:rPr lang="en-GB" dirty="0"/>
              <a:t> </a:t>
            </a:r>
            <a:r>
              <a:rPr lang="tr-TR" dirty="0" smtClean="0"/>
              <a:t>kelime veya </a:t>
            </a:r>
            <a:r>
              <a:rPr lang="en-GB" dirty="0" smtClean="0"/>
              <a:t>byte</a:t>
            </a:r>
            <a:endParaRPr lang="en-GB" dirty="0"/>
          </a:p>
          <a:p>
            <a:r>
              <a:rPr lang="tr-TR" dirty="0" smtClean="0"/>
              <a:t>Ana bellekteki blok sayısı</a:t>
            </a:r>
            <a:r>
              <a:rPr lang="en-GB" dirty="0" smtClean="0"/>
              <a:t>= 2</a:t>
            </a:r>
            <a:r>
              <a:rPr lang="en-GB" baseline="30000" dirty="0" smtClean="0"/>
              <a:t>s+w/</a:t>
            </a:r>
            <a:r>
              <a:rPr lang="en-GB" dirty="0" smtClean="0"/>
              <a:t>2</a:t>
            </a:r>
            <a:r>
              <a:rPr lang="en-GB" baseline="30000" dirty="0" smtClean="0"/>
              <a:t>w=</a:t>
            </a:r>
            <a:r>
              <a:rPr lang="en-GB" dirty="0" smtClean="0"/>
              <a:t>2</a:t>
            </a:r>
            <a:r>
              <a:rPr lang="en-GB" baseline="30000" dirty="0" smtClean="0"/>
              <a:t>s</a:t>
            </a:r>
            <a:endParaRPr lang="en-GB" dirty="0" smtClean="0"/>
          </a:p>
          <a:p>
            <a:r>
              <a:rPr lang="tr-TR" dirty="0" smtClean="0"/>
              <a:t>Bir kümedeki hat sayısı</a:t>
            </a:r>
            <a:r>
              <a:rPr lang="en-GB" dirty="0" smtClean="0"/>
              <a:t>= </a:t>
            </a:r>
            <a:r>
              <a:rPr lang="en-GB" dirty="0"/>
              <a:t>k</a:t>
            </a:r>
          </a:p>
          <a:p>
            <a:r>
              <a:rPr lang="tr-TR" dirty="0" smtClean="0"/>
              <a:t>Kümelerin sayısı</a:t>
            </a:r>
            <a:r>
              <a:rPr lang="en-GB" dirty="0" smtClean="0"/>
              <a:t>= </a:t>
            </a:r>
            <a:r>
              <a:rPr lang="en-GB" dirty="0"/>
              <a:t>v = 2</a:t>
            </a:r>
            <a:r>
              <a:rPr lang="en-GB" baseline="30000" dirty="0"/>
              <a:t>d</a:t>
            </a:r>
          </a:p>
          <a:p>
            <a:r>
              <a:rPr lang="tr-TR" dirty="0" smtClean="0"/>
              <a:t>Önbellekteki hat sayısı</a:t>
            </a:r>
            <a:r>
              <a:rPr lang="en-GB" dirty="0" smtClean="0"/>
              <a:t>= m=kv </a:t>
            </a:r>
            <a:r>
              <a:rPr lang="en-GB" dirty="0"/>
              <a:t>= k * </a:t>
            </a:r>
            <a:r>
              <a:rPr lang="en-GB" dirty="0" smtClean="0"/>
              <a:t>2</a:t>
            </a:r>
            <a:r>
              <a:rPr lang="en-GB" baseline="30000" dirty="0" smtClean="0"/>
              <a:t>d</a:t>
            </a:r>
          </a:p>
          <a:p>
            <a:r>
              <a:rPr lang="tr-TR" dirty="0" smtClean="0"/>
              <a:t>Önbellek boyutu</a:t>
            </a:r>
            <a:r>
              <a:rPr lang="en-GB" dirty="0" smtClean="0"/>
              <a:t>= </a:t>
            </a:r>
            <a:r>
              <a:rPr lang="en-GB" i="1" dirty="0" smtClean="0"/>
              <a:t>k * 2</a:t>
            </a:r>
            <a:r>
              <a:rPr lang="en-GB" sz="2054" baseline="30000" dirty="0" smtClean="0"/>
              <a:t>d+w</a:t>
            </a:r>
            <a:r>
              <a:rPr lang="en-GB" i="1" dirty="0" smtClean="0"/>
              <a:t> </a:t>
            </a:r>
            <a:r>
              <a:rPr lang="tr-TR" dirty="0" smtClean="0"/>
              <a:t>kelime veya </a:t>
            </a:r>
            <a:r>
              <a:rPr lang="en-GB" dirty="0" smtClean="0"/>
              <a:t>byte</a:t>
            </a:r>
            <a:endParaRPr lang="en-GB" baseline="30000" dirty="0" smtClean="0"/>
          </a:p>
          <a:p>
            <a:r>
              <a:rPr lang="tr-TR" dirty="0" smtClean="0"/>
              <a:t>Etiket boyutu </a:t>
            </a:r>
            <a:r>
              <a:rPr lang="en-GB" dirty="0" smtClean="0"/>
              <a:t>= </a:t>
            </a:r>
            <a:r>
              <a:rPr lang="en-GB" dirty="0"/>
              <a:t>(s – d) </a:t>
            </a:r>
            <a:r>
              <a:rPr lang="en-GB" dirty="0" smtClean="0"/>
              <a:t>bit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546" y="5206774"/>
            <a:ext cx="1004454" cy="947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Bellek Sistemlerinin Özellikleri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dirty="0" smtClean="0"/>
              <a:t>Yer</a:t>
            </a:r>
            <a:endParaRPr lang="en-GB" dirty="0" smtClean="0"/>
          </a:p>
          <a:p>
            <a:pPr lvl="1" algn="just"/>
            <a:r>
              <a:rPr lang="tr-TR" dirty="0" smtClean="0"/>
              <a:t>Belleğin bilgisayara göre dahili veya harici olup olmadığını gösterir.</a:t>
            </a:r>
            <a:endParaRPr lang="en-GB" dirty="0" smtClean="0"/>
          </a:p>
          <a:p>
            <a:pPr lvl="1" algn="just"/>
            <a:r>
              <a:rPr lang="tr-TR" dirty="0" smtClean="0"/>
              <a:t>Dahili bellek çoğunlukla ana bellekle eş kabul edilir.</a:t>
            </a:r>
            <a:endParaRPr lang="en-GB" dirty="0" smtClean="0"/>
          </a:p>
          <a:p>
            <a:pPr lvl="1" algn="just"/>
            <a:r>
              <a:rPr lang="tr-TR" dirty="0" smtClean="0"/>
              <a:t>İşlemci </a:t>
            </a:r>
            <a:r>
              <a:rPr lang="tr-TR" dirty="0" err="1" smtClean="0"/>
              <a:t>register</a:t>
            </a:r>
            <a:r>
              <a:rPr lang="tr-TR" dirty="0" smtClean="0"/>
              <a:t> biçimindeki kendi yerel belleğini gerektirir.</a:t>
            </a:r>
            <a:endParaRPr lang="en-GB" dirty="0" smtClean="0"/>
          </a:p>
          <a:p>
            <a:pPr lvl="1" algn="just"/>
            <a:r>
              <a:rPr lang="tr-TR" dirty="0" smtClean="0"/>
              <a:t>Önbellek, dahili belleğin başka bir biçimidir.</a:t>
            </a:r>
          </a:p>
          <a:p>
            <a:pPr lvl="1" algn="just"/>
            <a:r>
              <a:rPr lang="tr-TR" dirty="0" smtClean="0"/>
              <a:t>Harici bellek, işlemci tarafından I/O denetleyicileri aracılığıyla erişilebilen çevresel depolama aygıtlarından oluşur.</a:t>
            </a:r>
            <a:endParaRPr lang="en-GB" dirty="0" smtClean="0"/>
          </a:p>
          <a:p>
            <a:pPr algn="just"/>
            <a:r>
              <a:rPr lang="tr-TR" dirty="0" smtClean="0"/>
              <a:t>Kapasite</a:t>
            </a:r>
            <a:endParaRPr lang="en-GB" dirty="0" smtClean="0"/>
          </a:p>
          <a:p>
            <a:pPr lvl="1" algn="just"/>
            <a:r>
              <a:rPr lang="tr-TR" dirty="0" smtClean="0"/>
              <a:t>Bellek genellikle bayt cinsinden ifade edilir.</a:t>
            </a:r>
            <a:endParaRPr lang="en-GB" dirty="0" smtClean="0"/>
          </a:p>
          <a:p>
            <a:pPr algn="just"/>
            <a:r>
              <a:rPr lang="tr-TR" dirty="0" smtClean="0"/>
              <a:t>Transfer birimi</a:t>
            </a:r>
            <a:endParaRPr lang="en-GB" dirty="0" smtClean="0"/>
          </a:p>
          <a:p>
            <a:pPr lvl="1" algn="just"/>
            <a:r>
              <a:rPr lang="tr-TR" dirty="0" smtClean="0"/>
              <a:t>Dahili bellek için aktarım birimi, bellek modülüne giren ve çıkan elektrik hattı sayısına eşittir.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5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tr-T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Önbellek Boyutu Üzerinden Değişken Çağrışım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6.pdf"/>
          <p:cNvPicPr>
            <a:picLocks noChangeAspect="1"/>
          </p:cNvPicPr>
          <p:nvPr/>
        </p:nvPicPr>
        <p:blipFill>
          <a:blip r:embed="rId3"/>
          <a:srcRect t="25455" b="11818"/>
          <a:stretch>
            <a:fillRect/>
          </a:stretch>
        </p:blipFill>
        <p:spPr>
          <a:xfrm>
            <a:off x="990600" y="1298698"/>
            <a:ext cx="6848513" cy="555930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Yer Değiştirme Algoritmaları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86000"/>
            <a:ext cx="7556313" cy="4221163"/>
          </a:xfrm>
        </p:spPr>
        <p:txBody>
          <a:bodyPr/>
          <a:lstStyle/>
          <a:p>
            <a:pPr algn="just"/>
            <a:r>
              <a:rPr lang="tr-TR" dirty="0" smtClean="0"/>
              <a:t>Önbellek doldurulduktan sonra, yeni bir blok önbellekten getirildiğinde, mevcut bloklardan birinin değiştirilmesi gerekir.</a:t>
            </a:r>
          </a:p>
          <a:p>
            <a:pPr algn="just"/>
            <a:r>
              <a:rPr lang="tr-TR" dirty="0" smtClean="0"/>
              <a:t>Doğrudan haritalamada herhangi bir belirli blok için yalnızca bir olası hat vardır ve seçim mümkün değildir.</a:t>
            </a:r>
          </a:p>
          <a:p>
            <a:pPr algn="just"/>
            <a:r>
              <a:rPr lang="tr-TR" dirty="0" smtClean="0"/>
              <a:t>Çağrışımlı ve kümeli-çağrışımlı teknikler için bir değiştirme algoritması gereklidir.</a:t>
            </a:r>
          </a:p>
          <a:p>
            <a:pPr algn="just"/>
            <a:r>
              <a:rPr lang="tr-TR" dirty="0" smtClean="0"/>
              <a:t>Yüksek hıza ulaşmak için, algoritma donanımda uygulanmalıdır.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28600"/>
            <a:ext cx="173990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tr-TR" dirty="0" smtClean="0"/>
              <a:t>En yaygın dört yer değiştirme algoritması şunlardır:</a:t>
            </a:r>
            <a:endParaRPr lang="en-US" dirty="0">
              <a:solidFill>
                <a:srgbClr val="666699"/>
              </a:solidFill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>
          <a:xfrm>
            <a:off x="498474" y="1981200"/>
            <a:ext cx="7807326" cy="4648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Least recently used (LRU)</a:t>
            </a:r>
          </a:p>
          <a:p>
            <a:pPr lvl="1" algn="just"/>
            <a:r>
              <a:rPr lang="tr-TR" dirty="0" smtClean="0"/>
              <a:t>En Etkili</a:t>
            </a:r>
            <a:endParaRPr lang="en-US" dirty="0" smtClean="0"/>
          </a:p>
          <a:p>
            <a:pPr lvl="1" algn="just"/>
            <a:r>
              <a:rPr lang="tr-TR" dirty="0" smtClean="0"/>
              <a:t>Küme içindeki bloklardan önbellekte en uzun süre kullanılmadan bulunan bloğu değiştirir</a:t>
            </a:r>
            <a:endParaRPr lang="en-US" dirty="0" smtClean="0"/>
          </a:p>
          <a:p>
            <a:pPr lvl="1" algn="just"/>
            <a:r>
              <a:rPr lang="tr-TR" dirty="0" smtClean="0"/>
              <a:t>LRU, gerçekleştirilme kolaylığından dolayı en popüler olan yer değiştirme algoritmasıdır.</a:t>
            </a:r>
            <a:endParaRPr lang="en-US" dirty="0" smtClean="0"/>
          </a:p>
          <a:p>
            <a:pPr algn="just"/>
            <a:r>
              <a:rPr lang="en-US" dirty="0" smtClean="0"/>
              <a:t>First-in-first-out (FIFO)</a:t>
            </a:r>
          </a:p>
          <a:p>
            <a:pPr lvl="1" algn="just"/>
            <a:r>
              <a:rPr lang="tr-TR" dirty="0" smtClean="0"/>
              <a:t>Küme içindeki bloklardan önbellekte en uzun olan bloğu değiştirin</a:t>
            </a:r>
          </a:p>
          <a:p>
            <a:pPr lvl="1" algn="just"/>
            <a:r>
              <a:rPr lang="tr-TR" dirty="0" err="1" smtClean="0"/>
              <a:t>Round</a:t>
            </a:r>
            <a:r>
              <a:rPr lang="tr-TR" dirty="0" smtClean="0"/>
              <a:t>-</a:t>
            </a:r>
            <a:r>
              <a:rPr lang="tr-TR" dirty="0" err="1" smtClean="0"/>
              <a:t>robin</a:t>
            </a:r>
            <a:r>
              <a:rPr lang="tr-TR" dirty="0" smtClean="0"/>
              <a:t> veya dairesel </a:t>
            </a:r>
            <a:r>
              <a:rPr lang="tr-TR" dirty="0" err="1" smtClean="0"/>
              <a:t>buffer</a:t>
            </a:r>
            <a:r>
              <a:rPr lang="tr-TR" dirty="0" smtClean="0"/>
              <a:t> tekniği olarak kolayca uygulanır</a:t>
            </a:r>
            <a:endParaRPr lang="en-US" dirty="0" smtClean="0"/>
          </a:p>
          <a:p>
            <a:pPr algn="just"/>
            <a:r>
              <a:rPr lang="en-US" dirty="0" smtClean="0"/>
              <a:t>Least frequently used (LFU)</a:t>
            </a:r>
          </a:p>
          <a:p>
            <a:pPr lvl="1" algn="just"/>
            <a:r>
              <a:rPr lang="tr-TR" dirty="0" smtClean="0"/>
              <a:t>Küme içindeki bloklardan en az  kullanılanı değiştirir</a:t>
            </a:r>
            <a:endParaRPr lang="en-US" dirty="0" smtClean="0"/>
          </a:p>
          <a:p>
            <a:pPr lvl="1" algn="just"/>
            <a:r>
              <a:rPr lang="tr-TR" dirty="0" smtClean="0"/>
              <a:t>Her hatla bir sayaç ilişkilendirilerek uygulanabilir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idx="4294967295"/>
          </p:nvPr>
        </p:nvGraphicFramePr>
        <p:xfrm>
          <a:off x="228600" y="457200"/>
          <a:ext cx="86868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24200" y="304800"/>
            <a:ext cx="3896072" cy="1116013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Yazma Politikası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Yazma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tr-TR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 Geri Yazma</a:t>
            </a:r>
            <a:endParaRPr 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981200"/>
            <a:ext cx="8035926" cy="4495800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Yazma</a:t>
            </a:r>
            <a:endParaRPr lang="en-US" dirty="0" smtClean="0"/>
          </a:p>
          <a:p>
            <a:pPr lvl="1" algn="just"/>
            <a:r>
              <a:rPr lang="tr-TR" dirty="0" smtClean="0"/>
              <a:t>Basit bir teknik</a:t>
            </a:r>
            <a:endParaRPr lang="en-US" dirty="0" smtClean="0"/>
          </a:p>
          <a:p>
            <a:pPr lvl="1" algn="just"/>
            <a:r>
              <a:rPr lang="tr-TR" dirty="0" smtClean="0"/>
              <a:t>Tüm yazma işlemleri ana belleğe olduğu kadar önbelleğe de yapılır</a:t>
            </a:r>
          </a:p>
          <a:p>
            <a:pPr lvl="1" algn="just"/>
            <a:r>
              <a:rPr lang="tr-TR" dirty="0" smtClean="0"/>
              <a:t>Bu tekniğin en büyük dezavantajı önemli miktarda bellek trafiği oluşturması ve bir tıkanıklık oluşturabilmesidir</a:t>
            </a:r>
            <a:endParaRPr lang="en-US" dirty="0" smtClean="0"/>
          </a:p>
          <a:p>
            <a:pPr algn="just"/>
            <a:r>
              <a:rPr lang="tr-TR" dirty="0" smtClean="0"/>
              <a:t>Geri Yazma</a:t>
            </a:r>
            <a:endParaRPr lang="en-US" dirty="0" smtClean="0"/>
          </a:p>
          <a:p>
            <a:pPr lvl="1" algn="just"/>
            <a:r>
              <a:rPr lang="tr-TR" dirty="0" smtClean="0"/>
              <a:t>Belleğe yazmayı en aza indirir</a:t>
            </a:r>
            <a:endParaRPr lang="en-US" dirty="0" smtClean="0"/>
          </a:p>
          <a:p>
            <a:pPr lvl="1" algn="just"/>
            <a:r>
              <a:rPr lang="tr-TR" dirty="0" smtClean="0"/>
              <a:t>Güncellemeler yalnızca önbellekte yapılır</a:t>
            </a:r>
          </a:p>
          <a:p>
            <a:pPr lvl="1" algn="just"/>
            <a:r>
              <a:rPr lang="tr-TR" dirty="0" smtClean="0"/>
              <a:t>Ana belleğin bazı bölümleri geçersizdir ve bu nedenle I/O modülleri tarafından yapılan erişime yalnızca önbellek yoluyla izin verilebilir</a:t>
            </a:r>
            <a:endParaRPr lang="en-US" dirty="0" smtClean="0"/>
          </a:p>
          <a:p>
            <a:pPr lvl="1" algn="just"/>
            <a:r>
              <a:rPr lang="tr-TR" dirty="0" smtClean="0"/>
              <a:t>Bu, karmaşık devreyi ve potansiyel bir tıkanıklığı önler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2819400" cy="1371600"/>
          </a:xfrm>
        </p:spPr>
        <p:txBody>
          <a:bodyPr/>
          <a:lstStyle/>
          <a:p>
            <a: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 Boyutu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3" name="Content Placeholder 42"/>
          <p:cNvGraphicFramePr>
            <a:graphicFrameLocks noGrp="1"/>
          </p:cNvGraphicFramePr>
          <p:nvPr>
            <p:ph idx="4294967295"/>
          </p:nvPr>
        </p:nvGraphicFramePr>
        <p:xfrm>
          <a:off x="0" y="836712"/>
          <a:ext cx="9144000" cy="602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Çok Seviyeli Önbellekler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295400"/>
            <a:ext cx="7556313" cy="5257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density</a:t>
            </a:r>
            <a:r>
              <a:rPr lang="tr-TR" dirty="0" smtClean="0"/>
              <a:t> arttıkça, işlemciyle aynı çipte bir önbellek bulunması mümkün hale geldi</a:t>
            </a:r>
          </a:p>
          <a:p>
            <a:pPr algn="just"/>
            <a:r>
              <a:rPr lang="tr-TR" dirty="0" smtClean="0"/>
              <a:t>Çipli önbellek, işlemcinin harici veri yolu etkinliğini azaltır ve yürütme süresini hızlandırır ve genel sistem performansını artırır</a:t>
            </a:r>
            <a:endParaRPr lang="en-GB" dirty="0" smtClean="0"/>
          </a:p>
          <a:p>
            <a:pPr lvl="1" algn="just"/>
            <a:r>
              <a:rPr lang="tr-TR" dirty="0" smtClean="0"/>
              <a:t>Talep edilen komutlar veya veriler çipli önbellekte bulunursa, veri yolu erişimine gerek kalmaz</a:t>
            </a:r>
            <a:endParaRPr lang="en-GB" dirty="0" smtClean="0"/>
          </a:p>
          <a:p>
            <a:pPr lvl="1" algn="just"/>
            <a:r>
              <a:rPr lang="tr-TR" dirty="0" smtClean="0"/>
              <a:t>Çipli önbellek erişimi, sıfır beklemeli </a:t>
            </a:r>
            <a:r>
              <a:rPr lang="tr-TR" dirty="0" err="1" smtClean="0"/>
              <a:t>veriyolu</a:t>
            </a:r>
            <a:r>
              <a:rPr lang="tr-TR" dirty="0" smtClean="0"/>
              <a:t> çevrimlerinden bile daha hızlı tamamlanır</a:t>
            </a:r>
            <a:endParaRPr lang="en-GB" dirty="0" smtClean="0"/>
          </a:p>
          <a:p>
            <a:pPr lvl="1" algn="just"/>
            <a:r>
              <a:rPr lang="tr-TR" dirty="0" smtClean="0"/>
              <a:t>Bu sürede veri yolu diğer transferleri desteklemekte özgürdür</a:t>
            </a:r>
            <a:endParaRPr lang="en-GB" dirty="0" smtClean="0"/>
          </a:p>
          <a:p>
            <a:pPr algn="just"/>
            <a:r>
              <a:rPr lang="tr-TR" dirty="0" smtClean="0"/>
              <a:t>İki-seviyeli Önbellek</a:t>
            </a:r>
            <a:r>
              <a:rPr lang="en-GB" dirty="0" smtClean="0"/>
              <a:t>:</a:t>
            </a:r>
          </a:p>
          <a:p>
            <a:pPr lvl="1" algn="just"/>
            <a:r>
              <a:rPr lang="tr-TR" dirty="0" smtClean="0"/>
              <a:t>Seviye 1 dahili önbellek </a:t>
            </a:r>
            <a:r>
              <a:rPr lang="en-GB" dirty="0" smtClean="0"/>
              <a:t>(L1)</a:t>
            </a:r>
          </a:p>
          <a:p>
            <a:pPr lvl="1" algn="just"/>
            <a:r>
              <a:rPr lang="tr-TR" dirty="0" smtClean="0"/>
              <a:t>Seviye </a:t>
            </a:r>
            <a:r>
              <a:rPr lang="en-GB" dirty="0" smtClean="0"/>
              <a:t>2 </a:t>
            </a:r>
            <a:r>
              <a:rPr lang="tr-TR" dirty="0" smtClean="0"/>
              <a:t>harici önbellek </a:t>
            </a:r>
            <a:r>
              <a:rPr lang="en-GB" dirty="0" smtClean="0"/>
              <a:t>(L2)</a:t>
            </a:r>
          </a:p>
          <a:p>
            <a:pPr algn="just"/>
            <a:r>
              <a:rPr lang="tr-TR" dirty="0" smtClean="0"/>
              <a:t>L2 önbellek kullanımı kaynaklı potansiyel tasarruf, L1 ve L2 önbelleklerindeki isabet oranlarına bağlıdır</a:t>
            </a:r>
            <a:endParaRPr lang="en-GB" dirty="0" smtClean="0"/>
          </a:p>
          <a:p>
            <a:pPr algn="just"/>
            <a:r>
              <a:rPr lang="tr-TR" dirty="0" smtClean="0"/>
              <a:t>Çok seviyeli önbelleklerin kullanımı, boyut, değiştirme algoritması ve yazma ilkesi de dahil olmak üzere önbelleklerle ilgili tüm tasarım sorunlarını karmaşıklaştırır</a:t>
            </a:r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86" y="908720"/>
            <a:ext cx="6281287" cy="484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1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28600"/>
            <a:ext cx="7556500" cy="1116012"/>
          </a:xfrm>
        </p:spPr>
        <p:txBody>
          <a:bodyPr/>
          <a:lstStyle/>
          <a:p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İsabet Oranı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(L1 &amp; L2)</a:t>
            </a:r>
            <a:b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Kbyte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16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 L1</a:t>
            </a:r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için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7.pdf"/>
          <p:cNvPicPr>
            <a:picLocks noChangeAspect="1"/>
          </p:cNvPicPr>
          <p:nvPr/>
        </p:nvPicPr>
        <p:blipFill>
          <a:blip r:embed="rId3"/>
          <a:srcRect t="15455" b="11818"/>
          <a:stretch>
            <a:fillRect/>
          </a:stretch>
        </p:blipFill>
        <p:spPr>
          <a:xfrm>
            <a:off x="1061170" y="1059952"/>
            <a:ext cx="6160512" cy="579804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453356"/>
            <a:ext cx="7916540" cy="887412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 Birimlerine Erişme Yöntemleri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</p:nvPr>
        </p:nvGraphicFramePr>
        <p:xfrm>
          <a:off x="304800" y="838200"/>
          <a:ext cx="85344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Birleştirilmişe Karşı Bölünmüş Önbellekler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752600"/>
            <a:ext cx="7556313" cy="4724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dirty="0" smtClean="0"/>
              <a:t>Bölünmüş önbellekte yaygın</a:t>
            </a:r>
            <a:r>
              <a:rPr lang="en-GB" dirty="0" smtClean="0"/>
              <a:t>:</a:t>
            </a:r>
          </a:p>
          <a:p>
            <a:pPr lvl="1" algn="just"/>
            <a:r>
              <a:rPr lang="tr-TR" dirty="0" smtClean="0"/>
              <a:t>Biri komutlara ayrılmış</a:t>
            </a:r>
            <a:endParaRPr lang="en-GB" dirty="0" smtClean="0"/>
          </a:p>
          <a:p>
            <a:pPr lvl="1" algn="just"/>
            <a:r>
              <a:rPr lang="tr-TR" dirty="0" smtClean="0"/>
              <a:t>Biri veriye ayrılmış</a:t>
            </a:r>
            <a:endParaRPr lang="en-GB" dirty="0" smtClean="0"/>
          </a:p>
          <a:p>
            <a:pPr lvl="1" algn="just"/>
            <a:r>
              <a:rPr lang="tr-TR" dirty="0" smtClean="0"/>
              <a:t>Her ikisi de aynı seviye</a:t>
            </a:r>
            <a:r>
              <a:rPr lang="en-GB" dirty="0" smtClean="0"/>
              <a:t>, </a:t>
            </a:r>
            <a:r>
              <a:rPr lang="tr-TR" dirty="0" smtClean="0"/>
              <a:t>tipik olarak 2 adet L12 önbelleği</a:t>
            </a:r>
            <a:endParaRPr lang="en-GB" dirty="0" smtClean="0"/>
          </a:p>
          <a:p>
            <a:pPr algn="just"/>
            <a:r>
              <a:rPr lang="tr-TR" dirty="0" smtClean="0"/>
              <a:t>Birleştirilmiş önbelleğin avantajları </a:t>
            </a:r>
            <a:r>
              <a:rPr lang="en-GB" dirty="0" smtClean="0"/>
              <a:t>:</a:t>
            </a:r>
          </a:p>
          <a:p>
            <a:pPr lvl="1" algn="just"/>
            <a:r>
              <a:rPr lang="tr-TR" dirty="0" smtClean="0"/>
              <a:t>Yüksek isabet oranı</a:t>
            </a:r>
            <a:endParaRPr lang="en-GB" dirty="0"/>
          </a:p>
          <a:p>
            <a:pPr lvl="2" algn="just"/>
            <a:r>
              <a:rPr lang="tr-TR" dirty="0" smtClean="0"/>
              <a:t>Komutun yüklenmesi ve verinin gidip alınmasını otomatik olarak dengeler</a:t>
            </a:r>
            <a:endParaRPr lang="en-GB" dirty="0" smtClean="0"/>
          </a:p>
          <a:p>
            <a:pPr lvl="2" algn="just"/>
            <a:r>
              <a:rPr lang="tr-TR" dirty="0" smtClean="0"/>
              <a:t>Yalnızca bir önbelleğin tasarlanması ve gerçeklenmesi gereklidir</a:t>
            </a:r>
            <a:endParaRPr lang="en-GB" dirty="0" smtClean="0"/>
          </a:p>
          <a:p>
            <a:pPr algn="just"/>
            <a:r>
              <a:rPr lang="tr-TR" dirty="0" smtClean="0"/>
              <a:t>Trend; L1'de bölünmüş önbelleklere, daha üst düzeyler için birleştirilmiş önbelleklere yöneliktir</a:t>
            </a:r>
            <a:endParaRPr lang="en-GB" dirty="0" smtClean="0"/>
          </a:p>
          <a:p>
            <a:pPr algn="just"/>
            <a:r>
              <a:rPr lang="tr-TR" dirty="0" smtClean="0"/>
              <a:t>Bölünmüş önbelleğin avantajları</a:t>
            </a:r>
            <a:r>
              <a:rPr lang="en-GB" dirty="0" smtClean="0"/>
              <a:t>:</a:t>
            </a:r>
          </a:p>
          <a:p>
            <a:pPr lvl="1" algn="just"/>
            <a:r>
              <a:rPr lang="tr-TR" dirty="0" smtClean="0"/>
              <a:t>Talimat getirme/kod çözme birimi ve yürütme birimi arasındaki önbellek uyuşmazlığını ortadan kaldırır</a:t>
            </a:r>
            <a:endParaRPr lang="en-GB" dirty="0"/>
          </a:p>
          <a:p>
            <a:pPr lvl="2" algn="just"/>
            <a:r>
              <a:rPr lang="tr-TR" dirty="0" smtClean="0"/>
              <a:t>Pi</a:t>
            </a:r>
            <a:r>
              <a:rPr lang="en-GB" dirty="0" err="1" smtClean="0"/>
              <a:t>pelining</a:t>
            </a:r>
            <a:r>
              <a:rPr lang="tr-TR" dirty="0" smtClean="0"/>
              <a:t>de önemlidir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4288" y="2438400"/>
            <a:ext cx="1979712" cy="1676400"/>
          </a:xfrm>
        </p:spPr>
        <p:txBody>
          <a:bodyPr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Pentium 4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Önbellek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0"/>
            <a:ext cx="7086600" cy="662796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228600" y="6477000"/>
            <a:ext cx="70866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62200" y="6519446"/>
            <a:ext cx="4468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smtClean="0">
                <a:latin typeface="+mn-lt"/>
              </a:rPr>
              <a:t>Tablo</a:t>
            </a:r>
            <a:r>
              <a:rPr lang="en-US" sz="1600" dirty="0" smtClean="0">
                <a:latin typeface="+mn-lt"/>
              </a:rPr>
              <a:t>4.4    Intel </a:t>
            </a:r>
            <a:r>
              <a:rPr lang="tr-TR" sz="1600" dirty="0" smtClean="0">
                <a:latin typeface="+mn-lt"/>
              </a:rPr>
              <a:t>Önbelleğin Değerlendirilmesi</a:t>
            </a:r>
            <a:endParaRPr lang="en-US" sz="1600" dirty="0"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3962400"/>
            <a:ext cx="327660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" y="5562600"/>
            <a:ext cx="327660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med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534400" cy="99536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Pentium 4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Blok Di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agram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ı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8.pdf"/>
          <p:cNvPicPr>
            <a:picLocks noChangeAspect="1"/>
          </p:cNvPicPr>
          <p:nvPr/>
        </p:nvPicPr>
        <p:blipFill>
          <a:blip r:embed="rId3"/>
          <a:srcRect t="4706" b="9412"/>
          <a:stretch>
            <a:fillRect/>
          </a:stretch>
        </p:blipFill>
        <p:spPr>
          <a:xfrm>
            <a:off x="0" y="533400"/>
            <a:ext cx="9415591" cy="63246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85800"/>
            <a:ext cx="9144000" cy="1116012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Pentium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Önbellek Çalıştırma 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Modları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3000" t="-25043" r="15000" b="-12522"/>
          <a:stretch>
            <a:fillRect/>
          </a:stretch>
        </p:blipFill>
        <p:spPr>
          <a:xfrm>
            <a:off x="0" y="1835699"/>
            <a:ext cx="9005116" cy="36194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5181600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>
                <a:latin typeface="+mn-lt"/>
              </a:rPr>
              <a:t>Note:</a:t>
            </a:r>
            <a:r>
              <a:rPr lang="en-US" sz="1400" dirty="0" smtClean="0">
                <a:latin typeface="+mn-lt"/>
              </a:rPr>
              <a:t> CD = 0; NW = 1 is an invalid combination. </a:t>
            </a:r>
            <a:endParaRPr lang="en-US" sz="14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62484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err="1" smtClean="0">
                <a:latin typeface="+mn-lt"/>
              </a:rPr>
              <a:t>Tabl</a:t>
            </a:r>
            <a:r>
              <a:rPr lang="tr-TR" sz="1800" dirty="0" smtClean="0">
                <a:latin typeface="+mn-lt"/>
              </a:rPr>
              <a:t>o</a:t>
            </a:r>
            <a:r>
              <a:rPr lang="en-US" sz="1800" dirty="0" smtClean="0">
                <a:latin typeface="+mn-lt"/>
              </a:rPr>
              <a:t> 4.5  Pentium 4 </a:t>
            </a:r>
            <a:r>
              <a:rPr lang="tr-TR" sz="1800" dirty="0" smtClean="0">
                <a:latin typeface="+mn-lt"/>
              </a:rPr>
              <a:t>Önbellek Çalıştırma </a:t>
            </a:r>
            <a:r>
              <a:rPr lang="tr-TR" sz="1800" dirty="0" err="1" smtClean="0">
                <a:latin typeface="+mn-lt"/>
              </a:rPr>
              <a:t>Modları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Önbellek Özellikleri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1463675"/>
            <a:ext cx="9144000" cy="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19200"/>
            <a:ext cx="8397757" cy="51718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71800" y="6248400"/>
            <a:ext cx="43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+mn-lt"/>
              </a:rPr>
              <a:t>Tabl</a:t>
            </a:r>
            <a:r>
              <a:rPr lang="tr-TR" sz="1800" dirty="0" smtClean="0">
                <a:latin typeface="+mn-lt"/>
              </a:rPr>
              <a:t>o</a:t>
            </a:r>
            <a:r>
              <a:rPr lang="en-US" sz="1800" dirty="0" smtClean="0">
                <a:latin typeface="+mn-lt"/>
              </a:rPr>
              <a:t> 4.6 ARM </a:t>
            </a:r>
            <a:r>
              <a:rPr lang="tr-TR" sz="1800" dirty="0" smtClean="0">
                <a:latin typeface="+mn-lt"/>
              </a:rPr>
              <a:t>Önbellek Özellikleri</a:t>
            </a:r>
            <a:endParaRPr lang="en-US" sz="1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33" y="-84667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 spd="med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60648"/>
            <a:ext cx="8686800" cy="781050"/>
          </a:xfrm>
        </p:spPr>
        <p:txBody>
          <a:bodyPr/>
          <a:lstStyle/>
          <a:p>
            <a:r>
              <a:rPr lang="en-GB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 </a:t>
            </a:r>
            <a:r>
              <a:rPr lang="tr-TR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Önbellek ve Yazma </a:t>
            </a:r>
            <a:r>
              <a:rPr lang="tr-TR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</a:t>
            </a:r>
            <a:r>
              <a:rPr lang="tr-TR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Organizasyonu</a:t>
            </a:r>
            <a:endParaRPr lang="en-GB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9.pdf"/>
          <p:cNvPicPr>
            <a:picLocks noChangeAspect="1"/>
          </p:cNvPicPr>
          <p:nvPr/>
        </p:nvPicPr>
        <p:blipFill>
          <a:blip r:embed="rId3"/>
          <a:srcRect l="-1176" t="31818" r="-2353" b="11818"/>
          <a:stretch>
            <a:fillRect/>
          </a:stretch>
        </p:blipFill>
        <p:spPr>
          <a:xfrm>
            <a:off x="533400" y="1130318"/>
            <a:ext cx="8129561" cy="572768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tr-TR" sz="4400" dirty="0" smtClean="0"/>
              <a:t>Özet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tr-TR" dirty="0" smtClean="0"/>
              <a:t>Bellek Sistemlerinin Karakteristikleri</a:t>
            </a:r>
            <a:endParaRPr lang="en-US" dirty="0" smtClean="0"/>
          </a:p>
          <a:p>
            <a:pPr marL="457200" lvl="2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tr-TR" dirty="0" smtClean="0"/>
              <a:t>Yer</a:t>
            </a:r>
            <a:endParaRPr lang="en-US" dirty="0" smtClean="0"/>
          </a:p>
          <a:p>
            <a:pPr marL="457200" lvl="2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tr-TR" dirty="0" smtClean="0"/>
              <a:t>K</a:t>
            </a:r>
            <a:r>
              <a:rPr lang="en-US" dirty="0" err="1" smtClean="0"/>
              <a:t>apa</a:t>
            </a:r>
            <a:r>
              <a:rPr lang="tr-TR" dirty="0" smtClean="0"/>
              <a:t>site</a:t>
            </a:r>
            <a:endParaRPr lang="en-US" dirty="0" smtClean="0"/>
          </a:p>
          <a:p>
            <a:pPr marL="457200" lvl="2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tr-TR" dirty="0" smtClean="0"/>
              <a:t>Transfer Birimi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tr-TR" dirty="0" smtClean="0"/>
              <a:t>Bellek Hiyerarşisi</a:t>
            </a:r>
            <a:endParaRPr lang="en-US" dirty="0" smtClean="0"/>
          </a:p>
          <a:p>
            <a:pPr lvl="1" algn="just"/>
            <a:r>
              <a:rPr lang="tr-TR" dirty="0" smtClean="0"/>
              <a:t>Ne kadar,</a:t>
            </a:r>
          </a:p>
          <a:p>
            <a:pPr lvl="1" algn="just"/>
            <a:r>
              <a:rPr lang="tr-TR" dirty="0" smtClean="0"/>
              <a:t>Ne kadar hızlı, </a:t>
            </a:r>
          </a:p>
          <a:p>
            <a:pPr lvl="1" algn="just"/>
            <a:r>
              <a:rPr lang="tr-TR" dirty="0" smtClean="0"/>
              <a:t>Ne kadar pahalı</a:t>
            </a:r>
            <a:r>
              <a:rPr lang="en-US" dirty="0" smtClean="0"/>
              <a:t>?</a:t>
            </a:r>
          </a:p>
          <a:p>
            <a:pPr>
              <a:spcBef>
                <a:spcPts val="600"/>
              </a:spcBef>
            </a:pPr>
            <a:r>
              <a:rPr lang="tr-TR" dirty="0" smtClean="0"/>
              <a:t>Önbellek prensipleri</a:t>
            </a:r>
            <a:endParaRPr lang="en-US" dirty="0" smtClean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362200"/>
            <a:ext cx="3810000" cy="4724400"/>
          </a:xfrm>
        </p:spPr>
        <p:txBody>
          <a:bodyPr>
            <a:normAutofit/>
          </a:bodyPr>
          <a:lstStyle/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tr-TR" dirty="0" smtClean="0"/>
              <a:t>Önbellek tasarımının elemanları</a:t>
            </a:r>
            <a:endParaRPr lang="en-US" dirty="0" smtClean="0"/>
          </a:p>
          <a:p>
            <a:pPr marL="457200" lvl="2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tr-TR" dirty="0" smtClean="0"/>
              <a:t>Önbellek </a:t>
            </a:r>
            <a:r>
              <a:rPr lang="en-US" dirty="0" err="1" smtClean="0"/>
              <a:t>adres</a:t>
            </a:r>
            <a:r>
              <a:rPr lang="tr-TR" dirty="0" err="1" smtClean="0"/>
              <a:t>leri</a:t>
            </a:r>
            <a:endParaRPr lang="en-US" dirty="0" smtClean="0"/>
          </a:p>
          <a:p>
            <a:pPr marL="457200" lvl="2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tr-TR" dirty="0" smtClean="0"/>
              <a:t>Önbellek boyutu</a:t>
            </a:r>
            <a:endParaRPr lang="en-US" dirty="0" smtClean="0"/>
          </a:p>
          <a:p>
            <a:pPr marL="457200" lvl="2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tr-TR" dirty="0" smtClean="0"/>
              <a:t>Eşleştirme fonksiyonu</a:t>
            </a:r>
            <a:endParaRPr lang="en-US" dirty="0" smtClean="0"/>
          </a:p>
          <a:p>
            <a:pPr marL="457200" lvl="2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tr-TR" dirty="0" smtClean="0"/>
              <a:t>Yer değiştirme </a:t>
            </a:r>
            <a:r>
              <a:rPr lang="en-US" dirty="0" err="1" smtClean="0"/>
              <a:t>algorit</a:t>
            </a:r>
            <a:r>
              <a:rPr lang="tr-TR" dirty="0" err="1" smtClean="0"/>
              <a:t>maları</a:t>
            </a:r>
            <a:endParaRPr lang="en-US" dirty="0" smtClean="0"/>
          </a:p>
          <a:p>
            <a:pPr marL="457200" lvl="2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tr-TR" dirty="0" smtClean="0"/>
              <a:t>Yazma politikası</a:t>
            </a:r>
            <a:endParaRPr lang="en-US" dirty="0" smtClean="0"/>
          </a:p>
          <a:p>
            <a:pPr marL="457200" lvl="2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tr-TR" dirty="0" smtClean="0"/>
              <a:t>Hat boyutu</a:t>
            </a:r>
            <a:endParaRPr lang="en-US" dirty="0" smtClean="0"/>
          </a:p>
          <a:p>
            <a:pPr marL="457200" lvl="2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tr-TR" dirty="0" smtClean="0"/>
              <a:t>Önbellek sayısı</a:t>
            </a:r>
            <a:endParaRPr lang="en-US" dirty="0" smtClean="0"/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Pentium 4</a:t>
            </a:r>
            <a:r>
              <a:rPr lang="tr-TR" dirty="0" smtClean="0"/>
              <a:t> önbellek organizasyonu</a:t>
            </a:r>
            <a:endParaRPr lang="en-US" dirty="0" smtClean="0"/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ARM </a:t>
            </a:r>
            <a:r>
              <a:rPr lang="tr-TR" dirty="0" smtClean="0"/>
              <a:t>önbellek organizasyonu</a:t>
            </a: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tr-TR" sz="3200" dirty="0" smtClean="0"/>
              <a:t>Bölüm </a:t>
            </a:r>
            <a:r>
              <a:rPr lang="en-US" sz="3200" dirty="0" smtClean="0"/>
              <a:t>4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tr-T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Önbellek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11560" y="2780928"/>
            <a:ext cx="7556313" cy="1116106"/>
          </a:xfrm>
        </p:spPr>
        <p:txBody>
          <a:bodyPr/>
          <a:lstStyle/>
          <a:p>
            <a:pPr algn="ctr"/>
            <a:r>
              <a:rPr lang="tr-TR" dirty="0" smtClean="0"/>
              <a:t>ÖRNEKLER</a:t>
            </a:r>
            <a:br>
              <a:rPr lang="tr-TR" dirty="0" smtClean="0"/>
            </a:br>
            <a:r>
              <a:rPr lang="tr-TR" dirty="0" smtClean="0"/>
              <a:t>EŞLEŞTİRME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2"/>
          </p:nvPr>
        </p:nvSpPr>
        <p:spPr>
          <a:xfrm>
            <a:off x="497540" y="1988841"/>
            <a:ext cx="7602851" cy="792087"/>
          </a:xfrm>
        </p:spPr>
        <p:txBody>
          <a:bodyPr/>
          <a:lstStyle/>
          <a:p>
            <a:pPr algn="just"/>
            <a:r>
              <a:rPr lang="tr-TR" dirty="0" smtClean="0"/>
              <a:t>Aşağıda verilen tablodaki boşluklar için gerekli hesaplamaları yapınız. Adres yapılarını çiziniz.</a:t>
            </a:r>
            <a:endParaRPr lang="tr-TR" dirty="0"/>
          </a:p>
        </p:txBody>
      </p:sp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1547664" y="292494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MMS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LB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128 KB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16 KB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256 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32</a:t>
                      </a:r>
                      <a:r>
                        <a:rPr lang="tr-TR" baseline="0" dirty="0" smtClean="0"/>
                        <a:t> GB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32 KB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 KB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512 KB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 KB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16 GB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 KB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7 Metin kutusu"/>
          <p:cNvSpPr txBox="1"/>
          <p:nvPr/>
        </p:nvSpPr>
        <p:spPr>
          <a:xfrm>
            <a:off x="7740352" y="29249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Ana bellek </a:t>
            </a:r>
            <a:r>
              <a:rPr lang="tr-TR" sz="1200" dirty="0" err="1" smtClean="0"/>
              <a:t>byte</a:t>
            </a:r>
            <a:r>
              <a:rPr lang="tr-TR" sz="1200" dirty="0" smtClean="0"/>
              <a:t> adreslenebilir</a:t>
            </a:r>
            <a:endParaRPr lang="tr-TR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half" idx="2"/>
          </p:nvPr>
        </p:nvSpPr>
        <p:spPr>
          <a:xfrm>
            <a:off x="497540" y="764705"/>
            <a:ext cx="7458835" cy="5361458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 smtClean="0"/>
              <a:t>MMS: (</a:t>
            </a:r>
            <a:r>
              <a:rPr lang="tr-TR" dirty="0" err="1" smtClean="0"/>
              <a:t>Main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 Size) Ana hafıza boyutu</a:t>
            </a:r>
          </a:p>
          <a:p>
            <a:pPr algn="just"/>
            <a:r>
              <a:rPr lang="tr-TR" dirty="0" smtClean="0"/>
              <a:t>CS: (</a:t>
            </a:r>
            <a:r>
              <a:rPr lang="tr-TR" dirty="0" err="1" smtClean="0"/>
              <a:t>Cache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 Size) Önbellek boyutu</a:t>
            </a:r>
          </a:p>
          <a:p>
            <a:pPr algn="just"/>
            <a:r>
              <a:rPr lang="tr-TR" dirty="0" smtClean="0"/>
              <a:t>BS: (</a:t>
            </a:r>
            <a:r>
              <a:rPr lang="tr-TR" dirty="0" err="1" smtClean="0"/>
              <a:t>Block</a:t>
            </a:r>
            <a:r>
              <a:rPr lang="tr-TR" dirty="0" smtClean="0"/>
              <a:t> Size) Ana hafızadan önbellek hafızaya aktarılan blok boyutu</a:t>
            </a:r>
          </a:p>
          <a:p>
            <a:pPr algn="just"/>
            <a:r>
              <a:rPr lang="tr-TR" dirty="0" smtClean="0"/>
              <a:t>Ana hafıza için aynı anda okunabilir ya da yazılabilir bit sayısıdır. Transfer birimi olarak da adlandırılır. Bu değer bir kelime (</a:t>
            </a:r>
            <a:r>
              <a:rPr lang="tr-TR" dirty="0" err="1" smtClean="0"/>
              <a:t>word</a:t>
            </a:r>
            <a:r>
              <a:rPr lang="tr-TR" dirty="0" smtClean="0"/>
              <a:t>-32 bit) veya adreslenebilir hafızaya eşit olmak zorunda değildir.  Genellikle ana hafıza bir kelimeden büyük transfer birimine sahiptir ve bellek olarak da adlandırılır.</a:t>
            </a:r>
          </a:p>
          <a:p>
            <a:pPr algn="just"/>
            <a:r>
              <a:rPr lang="tr-TR" dirty="0" smtClean="0"/>
              <a:t>TB: </a:t>
            </a:r>
            <a:r>
              <a:rPr lang="tr-TR" dirty="0" err="1" smtClean="0"/>
              <a:t>Tag</a:t>
            </a:r>
            <a:r>
              <a:rPr lang="tr-TR" dirty="0" smtClean="0"/>
              <a:t> bitleri</a:t>
            </a:r>
          </a:p>
          <a:p>
            <a:pPr algn="just"/>
            <a:r>
              <a:rPr lang="tr-TR" dirty="0" smtClean="0"/>
              <a:t>LB: </a:t>
            </a:r>
            <a:r>
              <a:rPr lang="tr-TR" dirty="0" err="1" smtClean="0"/>
              <a:t>Line</a:t>
            </a:r>
            <a:r>
              <a:rPr lang="tr-TR" dirty="0" smtClean="0"/>
              <a:t> bitleri</a:t>
            </a:r>
          </a:p>
          <a:p>
            <a:pPr algn="just"/>
            <a:r>
              <a:rPr lang="tr-TR" dirty="0" smtClean="0"/>
              <a:t>Adreslenebilir birim: Bazı sistemlerde adreslenebilir birim bir kelime iken bazılarında ise </a:t>
            </a:r>
            <a:r>
              <a:rPr lang="tr-TR" dirty="0" err="1" smtClean="0"/>
              <a:t>byte</a:t>
            </a:r>
            <a:r>
              <a:rPr lang="tr-TR" dirty="0" smtClean="0"/>
              <a:t> seviyesindedir.  A adet bit ile 2^A tane adres mevcuttur.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Kapasite ve Performans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4294967295"/>
          </p:nvPr>
        </p:nvGraphicFramePr>
        <p:xfrm>
          <a:off x="228600" y="1143000"/>
          <a:ext cx="8686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half" idx="2"/>
          </p:nvPr>
        </p:nvSpPr>
        <p:spPr>
          <a:xfrm>
            <a:off x="497540" y="548681"/>
            <a:ext cx="7386827" cy="1008111"/>
          </a:xfrm>
        </p:spPr>
        <p:txBody>
          <a:bodyPr/>
          <a:lstStyle/>
          <a:p>
            <a:pPr marL="342900" indent="-342900"/>
            <a:r>
              <a:rPr lang="tr-TR" dirty="0" smtClean="0"/>
              <a:t>A) </a:t>
            </a:r>
            <a:r>
              <a:rPr lang="tr-TR" dirty="0" err="1" smtClean="0"/>
              <a:t>Byte</a:t>
            </a:r>
            <a:r>
              <a:rPr lang="tr-TR" dirty="0" smtClean="0"/>
              <a:t> adreslenebilir hafıza için kaç bit kullanılmalıdır?</a:t>
            </a:r>
          </a:p>
          <a:p>
            <a:pPr marL="571500" lvl="1" indent="-342900"/>
            <a:r>
              <a:rPr lang="tr-TR" dirty="0" smtClean="0"/>
              <a:t>128 KB = 2^? , ? = 17 bit</a:t>
            </a:r>
            <a:endParaRPr lang="tr-TR" dirty="0"/>
          </a:p>
        </p:txBody>
      </p:sp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4283968" y="980728"/>
          <a:ext cx="326402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008"/>
                <a:gridCol w="1088008"/>
                <a:gridCol w="1088008"/>
              </a:tblGrid>
              <a:tr h="324036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Tag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Line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Word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7 Sağ Ayraç"/>
          <p:cNvSpPr/>
          <p:nvPr/>
        </p:nvSpPr>
        <p:spPr>
          <a:xfrm rot="5400000">
            <a:off x="5760132" y="1088740"/>
            <a:ext cx="288032" cy="20882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Metin kutusu"/>
          <p:cNvSpPr txBox="1"/>
          <p:nvPr/>
        </p:nvSpPr>
        <p:spPr>
          <a:xfrm>
            <a:off x="5508104" y="2420888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17 bit</a:t>
            </a:r>
            <a:endParaRPr lang="tr-TR" dirty="0"/>
          </a:p>
        </p:txBody>
      </p:sp>
      <p:graphicFrame>
        <p:nvGraphicFramePr>
          <p:cNvPr id="10" name="9 Nesne"/>
          <p:cNvGraphicFramePr>
            <a:graphicFrameLocks noChangeAspect="1"/>
          </p:cNvGraphicFramePr>
          <p:nvPr/>
        </p:nvGraphicFramePr>
        <p:xfrm>
          <a:off x="822325" y="3141663"/>
          <a:ext cx="231616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enklem" r:id="rId3" imgW="1130040" imgH="368280" progId="Equation.3">
                  <p:embed/>
                </p:oleObj>
              </mc:Choice>
              <mc:Fallback>
                <p:oleObj name="Denklem" r:id="rId3" imgW="113004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141663"/>
                        <a:ext cx="2316163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11 Düz Ok Bağlayıcısı"/>
          <p:cNvCxnSpPr/>
          <p:nvPr/>
        </p:nvCxnSpPr>
        <p:spPr>
          <a:xfrm>
            <a:off x="3131840" y="342900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3995936" y="3284984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Line</a:t>
            </a:r>
            <a:r>
              <a:rPr lang="tr-TR" sz="1200" dirty="0" smtClean="0"/>
              <a:t> </a:t>
            </a:r>
            <a:r>
              <a:rPr lang="tr-TR" sz="1200" dirty="0" err="1" smtClean="0"/>
              <a:t>bits</a:t>
            </a:r>
            <a:endParaRPr lang="tr-TR" sz="1200" dirty="0"/>
          </a:p>
        </p:txBody>
      </p:sp>
      <p:graphicFrame>
        <p:nvGraphicFramePr>
          <p:cNvPr id="14" name="13 Nesne"/>
          <p:cNvGraphicFramePr>
            <a:graphicFrameLocks noChangeAspect="1"/>
          </p:cNvGraphicFramePr>
          <p:nvPr/>
        </p:nvGraphicFramePr>
        <p:xfrm>
          <a:off x="755576" y="4149080"/>
          <a:ext cx="158417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enklem" r:id="rId5" imgW="698400" imgH="190440" progId="Equation.3">
                  <p:embed/>
                </p:oleObj>
              </mc:Choice>
              <mc:Fallback>
                <p:oleObj name="Denklem" r:id="rId5" imgW="698400" imgH="190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149080"/>
                        <a:ext cx="1584176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14 Düz Ok Bağlayıcısı"/>
          <p:cNvCxnSpPr/>
          <p:nvPr/>
        </p:nvCxnSpPr>
        <p:spPr>
          <a:xfrm>
            <a:off x="2339752" y="429309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15 Metin kutusu"/>
          <p:cNvSpPr txBox="1"/>
          <p:nvPr/>
        </p:nvSpPr>
        <p:spPr>
          <a:xfrm>
            <a:off x="3203848" y="4149080"/>
            <a:ext cx="7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Word </a:t>
            </a:r>
            <a:r>
              <a:rPr lang="tr-TR" sz="1200" dirty="0" err="1" smtClean="0"/>
              <a:t>bits</a:t>
            </a:r>
            <a:endParaRPr lang="tr-TR" sz="1200" dirty="0"/>
          </a:p>
        </p:txBody>
      </p:sp>
      <p:graphicFrame>
        <p:nvGraphicFramePr>
          <p:cNvPr id="17" name="16 Nesne"/>
          <p:cNvGraphicFramePr>
            <a:graphicFrameLocks noChangeAspect="1"/>
          </p:cNvGraphicFramePr>
          <p:nvPr/>
        </p:nvGraphicFramePr>
        <p:xfrm>
          <a:off x="4860031" y="3789040"/>
          <a:ext cx="249258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enklem" r:id="rId7" imgW="952200" imgH="164880" progId="Equation.3">
                  <p:embed/>
                </p:oleObj>
              </mc:Choice>
              <mc:Fallback>
                <p:oleObj name="Denklem" r:id="rId7" imgW="95220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1" y="3789040"/>
                        <a:ext cx="2492585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half" idx="2"/>
          </p:nvPr>
        </p:nvSpPr>
        <p:spPr>
          <a:xfrm>
            <a:off x="467544" y="332657"/>
            <a:ext cx="7386827" cy="504056"/>
          </a:xfrm>
        </p:spPr>
        <p:txBody>
          <a:bodyPr>
            <a:normAutofit/>
          </a:bodyPr>
          <a:lstStyle/>
          <a:p>
            <a:pPr marL="342900" indent="-342900"/>
            <a:r>
              <a:rPr lang="tr-TR" dirty="0" smtClean="0"/>
              <a:t>B) 32 GB = 2^? , ? = 35 bit</a:t>
            </a:r>
            <a:endParaRPr lang="tr-TR" dirty="0"/>
          </a:p>
        </p:txBody>
      </p:sp>
      <p:graphicFrame>
        <p:nvGraphicFramePr>
          <p:cNvPr id="7" name="6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54462"/>
              </p:ext>
            </p:extLst>
          </p:nvPr>
        </p:nvGraphicFramePr>
        <p:xfrm>
          <a:off x="4283968" y="980728"/>
          <a:ext cx="326402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008"/>
                <a:gridCol w="1088008"/>
                <a:gridCol w="1088008"/>
              </a:tblGrid>
              <a:tr h="324036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Tag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Line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Word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tr-TR" dirty="0" smtClean="0"/>
                        <a:t>20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7 Sağ Ayraç"/>
          <p:cNvSpPr/>
          <p:nvPr/>
        </p:nvSpPr>
        <p:spPr>
          <a:xfrm rot="5400000">
            <a:off x="5760132" y="1088740"/>
            <a:ext cx="288032" cy="20882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Metin kutusu"/>
          <p:cNvSpPr txBox="1"/>
          <p:nvPr/>
        </p:nvSpPr>
        <p:spPr>
          <a:xfrm>
            <a:off x="5508104" y="2420888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35 bit</a:t>
            </a:r>
            <a:endParaRPr lang="tr-TR" dirty="0"/>
          </a:p>
        </p:txBody>
      </p:sp>
      <p:graphicFrame>
        <p:nvGraphicFramePr>
          <p:cNvPr id="10" name="9 Nesne"/>
          <p:cNvGraphicFramePr>
            <a:graphicFrameLocks noChangeAspect="1"/>
          </p:cNvGraphicFramePr>
          <p:nvPr/>
        </p:nvGraphicFramePr>
        <p:xfrm>
          <a:off x="822325" y="2170113"/>
          <a:ext cx="231616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Denklem" r:id="rId3" imgW="1130040" imgH="368280" progId="Equation.3">
                  <p:embed/>
                </p:oleObj>
              </mc:Choice>
              <mc:Fallback>
                <p:oleObj name="Denklem" r:id="rId3" imgW="113004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2170113"/>
                        <a:ext cx="2316163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11 Düz Ok Bağlayıcısı"/>
          <p:cNvCxnSpPr/>
          <p:nvPr/>
        </p:nvCxnSpPr>
        <p:spPr>
          <a:xfrm>
            <a:off x="3131840" y="2458219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3995936" y="231420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Line</a:t>
            </a:r>
            <a:r>
              <a:rPr lang="tr-TR" sz="1200" dirty="0" smtClean="0"/>
              <a:t> </a:t>
            </a:r>
            <a:r>
              <a:rPr lang="tr-TR" sz="1200" dirty="0" err="1" smtClean="0"/>
              <a:t>bits</a:t>
            </a:r>
            <a:endParaRPr lang="tr-TR" sz="1200" dirty="0"/>
          </a:p>
        </p:txBody>
      </p:sp>
      <p:graphicFrame>
        <p:nvGraphicFramePr>
          <p:cNvPr id="14" name="13 Nesne"/>
          <p:cNvGraphicFramePr>
            <a:graphicFrameLocks noChangeAspect="1"/>
          </p:cNvGraphicFramePr>
          <p:nvPr/>
        </p:nvGraphicFramePr>
        <p:xfrm>
          <a:off x="698500" y="4149725"/>
          <a:ext cx="16986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Denklem" r:id="rId5" imgW="749160" imgH="190440" progId="Equation.3">
                  <p:embed/>
                </p:oleObj>
              </mc:Choice>
              <mc:Fallback>
                <p:oleObj name="Denklem" r:id="rId5" imgW="749160" imgH="190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149725"/>
                        <a:ext cx="169862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14 Düz Ok Bağlayıcısı"/>
          <p:cNvCxnSpPr/>
          <p:nvPr/>
        </p:nvCxnSpPr>
        <p:spPr>
          <a:xfrm>
            <a:off x="2339752" y="429309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15 Metin kutusu"/>
          <p:cNvSpPr txBox="1"/>
          <p:nvPr/>
        </p:nvSpPr>
        <p:spPr>
          <a:xfrm>
            <a:off x="3203848" y="4149080"/>
            <a:ext cx="7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Word </a:t>
            </a:r>
            <a:r>
              <a:rPr lang="tr-TR" sz="1200" dirty="0" err="1" smtClean="0"/>
              <a:t>bits</a:t>
            </a:r>
            <a:endParaRPr lang="tr-TR" sz="1200" dirty="0"/>
          </a:p>
        </p:txBody>
      </p:sp>
      <p:graphicFrame>
        <p:nvGraphicFramePr>
          <p:cNvPr id="17" name="16 Nesne"/>
          <p:cNvGraphicFramePr>
            <a:graphicFrameLocks noChangeAspect="1"/>
          </p:cNvGraphicFramePr>
          <p:nvPr/>
        </p:nvGraphicFramePr>
        <p:xfrm>
          <a:off x="4710113" y="3789363"/>
          <a:ext cx="279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Denklem" r:id="rId7" imgW="1066680" imgH="164880" progId="Equation.3">
                  <p:embed/>
                </p:oleObj>
              </mc:Choice>
              <mc:Fallback>
                <p:oleObj name="Denklem" r:id="rId7" imgW="106668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3789363"/>
                        <a:ext cx="279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17 Nesne"/>
          <p:cNvGraphicFramePr>
            <a:graphicFrameLocks noChangeAspect="1"/>
          </p:cNvGraphicFramePr>
          <p:nvPr/>
        </p:nvGraphicFramePr>
        <p:xfrm>
          <a:off x="827584" y="764704"/>
          <a:ext cx="11223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Denklem" r:id="rId9" imgW="495000" imgH="177480" progId="Equation.3">
                  <p:embed/>
                </p:oleObj>
              </mc:Choice>
              <mc:Fallback>
                <p:oleObj name="Denklem" r:id="rId9" imgW="49500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764704"/>
                        <a:ext cx="1122362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18 Düz Ok Bağlayıcısı"/>
          <p:cNvCxnSpPr/>
          <p:nvPr/>
        </p:nvCxnSpPr>
        <p:spPr>
          <a:xfrm>
            <a:off x="1907704" y="893787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19 Metin kutusu"/>
          <p:cNvSpPr txBox="1"/>
          <p:nvPr/>
        </p:nvSpPr>
        <p:spPr>
          <a:xfrm>
            <a:off x="2771800" y="749771"/>
            <a:ext cx="7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Word </a:t>
            </a:r>
            <a:r>
              <a:rPr lang="tr-TR" sz="1200" dirty="0" err="1" smtClean="0"/>
              <a:t>bits</a:t>
            </a:r>
            <a:endParaRPr lang="tr-TR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4283968" y="980728"/>
          <a:ext cx="326402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008"/>
                <a:gridCol w="1088008"/>
                <a:gridCol w="1088008"/>
              </a:tblGrid>
              <a:tr h="324036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Tag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Line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Word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7 Sağ Ayraç"/>
          <p:cNvSpPr/>
          <p:nvPr/>
        </p:nvSpPr>
        <p:spPr>
          <a:xfrm rot="5400000">
            <a:off x="5760132" y="1088740"/>
            <a:ext cx="288032" cy="20882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Metin kutusu"/>
          <p:cNvSpPr txBox="1"/>
          <p:nvPr/>
        </p:nvSpPr>
        <p:spPr>
          <a:xfrm>
            <a:off x="5508104" y="2420888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? bit</a:t>
            </a:r>
          </a:p>
          <a:p>
            <a:r>
              <a:rPr lang="tr-TR" dirty="0" smtClean="0"/>
              <a:t>27 bit</a:t>
            </a:r>
            <a:endParaRPr lang="tr-TR" dirty="0"/>
          </a:p>
        </p:txBody>
      </p:sp>
      <p:graphicFrame>
        <p:nvGraphicFramePr>
          <p:cNvPr id="10" name="9 Nesne"/>
          <p:cNvGraphicFramePr>
            <a:graphicFrameLocks noChangeAspect="1"/>
          </p:cNvGraphicFramePr>
          <p:nvPr/>
        </p:nvGraphicFramePr>
        <p:xfrm>
          <a:off x="899592" y="3356992"/>
          <a:ext cx="13525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Denklem" r:id="rId3" imgW="660240" imgH="190440" progId="Equation.3">
                  <p:embed/>
                </p:oleObj>
              </mc:Choice>
              <mc:Fallback>
                <p:oleObj name="Denklem" r:id="rId3" imgW="66024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356992"/>
                        <a:ext cx="135255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18 Nesne"/>
          <p:cNvGraphicFramePr>
            <a:graphicFrameLocks noChangeAspect="1"/>
          </p:cNvGraphicFramePr>
          <p:nvPr/>
        </p:nvGraphicFramePr>
        <p:xfrm>
          <a:off x="971600" y="692696"/>
          <a:ext cx="11223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Denklem" r:id="rId5" imgW="495000" imgH="177480" progId="Equation.3">
                  <p:embed/>
                </p:oleObj>
              </mc:Choice>
              <mc:Fallback>
                <p:oleObj name="Denklem" r:id="rId5" imgW="49500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692696"/>
                        <a:ext cx="1122362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19 Düz Ok Bağlayıcısı"/>
          <p:cNvCxnSpPr/>
          <p:nvPr/>
        </p:nvCxnSpPr>
        <p:spPr>
          <a:xfrm>
            <a:off x="2131114" y="919753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20 Metin kutusu"/>
          <p:cNvSpPr txBox="1"/>
          <p:nvPr/>
        </p:nvSpPr>
        <p:spPr>
          <a:xfrm>
            <a:off x="2995210" y="775737"/>
            <a:ext cx="7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Word </a:t>
            </a:r>
            <a:r>
              <a:rPr lang="tr-TR" sz="1200" dirty="0" err="1" smtClean="0"/>
              <a:t>bits</a:t>
            </a:r>
            <a:endParaRPr lang="tr-TR" sz="1200" dirty="0"/>
          </a:p>
        </p:txBody>
      </p:sp>
      <p:cxnSp>
        <p:nvCxnSpPr>
          <p:cNvPr id="23" name="22 Düz Ok Bağlayıcısı"/>
          <p:cNvCxnSpPr/>
          <p:nvPr/>
        </p:nvCxnSpPr>
        <p:spPr>
          <a:xfrm flipV="1">
            <a:off x="4716016" y="548680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23 Metin kutusu"/>
          <p:cNvSpPr txBox="1"/>
          <p:nvPr/>
        </p:nvSpPr>
        <p:spPr>
          <a:xfrm>
            <a:off x="5220072" y="260648"/>
            <a:ext cx="707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Verilmiş</a:t>
            </a:r>
            <a:endParaRPr lang="tr-TR" sz="1200" dirty="0"/>
          </a:p>
        </p:txBody>
      </p:sp>
      <p:sp>
        <p:nvSpPr>
          <p:cNvPr id="25" name="2 İçerik Yer Tutucusu"/>
          <p:cNvSpPr>
            <a:spLocks noGrp="1"/>
          </p:cNvSpPr>
          <p:nvPr>
            <p:ph sz="half" idx="2"/>
          </p:nvPr>
        </p:nvSpPr>
        <p:spPr>
          <a:xfrm>
            <a:off x="467544" y="332657"/>
            <a:ext cx="7386827" cy="504056"/>
          </a:xfrm>
        </p:spPr>
        <p:txBody>
          <a:bodyPr>
            <a:normAutofit/>
          </a:bodyPr>
          <a:lstStyle/>
          <a:p>
            <a:pPr marL="342900" indent="-342900"/>
            <a:r>
              <a:rPr lang="tr-TR" dirty="0" smtClean="0"/>
              <a:t>C)</a:t>
            </a:r>
            <a:endParaRPr lang="tr-TR" dirty="0"/>
          </a:p>
        </p:txBody>
      </p:sp>
      <p:graphicFrame>
        <p:nvGraphicFramePr>
          <p:cNvPr id="26" name="25 Nesne"/>
          <p:cNvGraphicFramePr>
            <a:graphicFrameLocks noChangeAspect="1"/>
          </p:cNvGraphicFramePr>
          <p:nvPr/>
        </p:nvGraphicFramePr>
        <p:xfrm>
          <a:off x="757238" y="2170113"/>
          <a:ext cx="244633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enklem" r:id="rId7" imgW="1193760" imgH="368280" progId="Equation.3">
                  <p:embed/>
                </p:oleObj>
              </mc:Choice>
              <mc:Fallback>
                <p:oleObj name="Denklem" r:id="rId7" imgW="1193760" imgH="3682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2170113"/>
                        <a:ext cx="2446337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26 Düz Ok Bağlayıcısı"/>
          <p:cNvCxnSpPr/>
          <p:nvPr/>
        </p:nvCxnSpPr>
        <p:spPr>
          <a:xfrm>
            <a:off x="3131840" y="2458219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27 Metin kutusu"/>
          <p:cNvSpPr txBox="1"/>
          <p:nvPr/>
        </p:nvSpPr>
        <p:spPr>
          <a:xfrm>
            <a:off x="3995936" y="231420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Line</a:t>
            </a:r>
            <a:r>
              <a:rPr lang="tr-TR" sz="1200" dirty="0" smtClean="0"/>
              <a:t> </a:t>
            </a:r>
            <a:r>
              <a:rPr lang="tr-TR" sz="1200" dirty="0" err="1" smtClean="0"/>
              <a:t>bits</a:t>
            </a:r>
            <a:endParaRPr lang="tr-TR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4283968" y="980728"/>
          <a:ext cx="326402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008"/>
                <a:gridCol w="1088008"/>
                <a:gridCol w="1088008"/>
              </a:tblGrid>
              <a:tr h="324036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Tag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Line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Word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7 Sağ Ayraç"/>
          <p:cNvSpPr/>
          <p:nvPr/>
        </p:nvSpPr>
        <p:spPr>
          <a:xfrm rot="5400000">
            <a:off x="5760132" y="1088740"/>
            <a:ext cx="288032" cy="20882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Metin kutusu"/>
          <p:cNvSpPr txBox="1"/>
          <p:nvPr/>
        </p:nvSpPr>
        <p:spPr>
          <a:xfrm>
            <a:off x="5508104" y="2420888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34 bit</a:t>
            </a:r>
            <a:endParaRPr lang="tr-TR" dirty="0"/>
          </a:p>
        </p:txBody>
      </p:sp>
      <p:graphicFrame>
        <p:nvGraphicFramePr>
          <p:cNvPr id="17" name="16 Nesne"/>
          <p:cNvGraphicFramePr>
            <a:graphicFrameLocks noChangeAspect="1"/>
          </p:cNvGraphicFramePr>
          <p:nvPr/>
        </p:nvGraphicFramePr>
        <p:xfrm>
          <a:off x="4860032" y="2852936"/>
          <a:ext cx="20955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Denklem" r:id="rId3" imgW="799920" imgH="152280" progId="Equation.3">
                  <p:embed/>
                </p:oleObj>
              </mc:Choice>
              <mc:Fallback>
                <p:oleObj name="Denklem" r:id="rId3" imgW="799920" imgH="152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852936"/>
                        <a:ext cx="209550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18 Nesne"/>
          <p:cNvGraphicFramePr>
            <a:graphicFrameLocks noChangeAspect="1"/>
          </p:cNvGraphicFramePr>
          <p:nvPr/>
        </p:nvGraphicFramePr>
        <p:xfrm>
          <a:off x="885825" y="677863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Denklem" r:id="rId5" imgW="571320" imgH="190440" progId="Equation.3">
                  <p:embed/>
                </p:oleObj>
              </mc:Choice>
              <mc:Fallback>
                <p:oleObj name="Denklem" r:id="rId5" imgW="571320" imgH="1904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677863"/>
                        <a:ext cx="1295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22 Düz Ok Bağlayıcısı"/>
          <p:cNvCxnSpPr/>
          <p:nvPr/>
        </p:nvCxnSpPr>
        <p:spPr>
          <a:xfrm flipV="1">
            <a:off x="4716016" y="548680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23 Metin kutusu"/>
          <p:cNvSpPr txBox="1"/>
          <p:nvPr/>
        </p:nvSpPr>
        <p:spPr>
          <a:xfrm>
            <a:off x="5220072" y="260648"/>
            <a:ext cx="707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Verilmiş</a:t>
            </a:r>
            <a:endParaRPr lang="tr-TR" sz="1200" dirty="0"/>
          </a:p>
        </p:txBody>
      </p:sp>
      <p:sp>
        <p:nvSpPr>
          <p:cNvPr id="25" name="2 İçerik Yer Tutucusu"/>
          <p:cNvSpPr>
            <a:spLocks noGrp="1"/>
          </p:cNvSpPr>
          <p:nvPr>
            <p:ph sz="half" idx="2"/>
          </p:nvPr>
        </p:nvSpPr>
        <p:spPr>
          <a:xfrm>
            <a:off x="467544" y="332657"/>
            <a:ext cx="7386827" cy="504056"/>
          </a:xfrm>
        </p:spPr>
        <p:txBody>
          <a:bodyPr>
            <a:normAutofit/>
          </a:bodyPr>
          <a:lstStyle/>
          <a:p>
            <a:pPr marL="342900" indent="-342900"/>
            <a:r>
              <a:rPr lang="tr-TR" dirty="0" smtClean="0"/>
              <a:t>D)</a:t>
            </a:r>
            <a:endParaRPr lang="tr-TR" dirty="0"/>
          </a:p>
        </p:txBody>
      </p:sp>
      <p:graphicFrame>
        <p:nvGraphicFramePr>
          <p:cNvPr id="18" name="17 Nesne"/>
          <p:cNvGraphicFramePr>
            <a:graphicFrameLocks noChangeAspect="1"/>
          </p:cNvGraphicFramePr>
          <p:nvPr/>
        </p:nvGraphicFramePr>
        <p:xfrm>
          <a:off x="798513" y="1989138"/>
          <a:ext cx="11795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Denklem" r:id="rId7" imgW="520560" imgH="177480" progId="Equation.3">
                  <p:embed/>
                </p:oleObj>
              </mc:Choice>
              <mc:Fallback>
                <p:oleObj name="Denklem" r:id="rId7" imgW="52056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1989138"/>
                        <a:ext cx="1179512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21 Düz Ok Bağlayıcısı"/>
          <p:cNvCxnSpPr/>
          <p:nvPr/>
        </p:nvCxnSpPr>
        <p:spPr>
          <a:xfrm>
            <a:off x="2181498" y="2117923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25 Metin kutusu"/>
          <p:cNvSpPr txBox="1"/>
          <p:nvPr/>
        </p:nvSpPr>
        <p:spPr>
          <a:xfrm>
            <a:off x="3045594" y="1973907"/>
            <a:ext cx="7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Word </a:t>
            </a:r>
            <a:r>
              <a:rPr lang="tr-TR" sz="1200" dirty="0" err="1" smtClean="0"/>
              <a:t>bits</a:t>
            </a:r>
            <a:endParaRPr lang="tr-TR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half" idx="2"/>
          </p:nvPr>
        </p:nvSpPr>
        <p:spPr>
          <a:xfrm>
            <a:off x="497540" y="548681"/>
            <a:ext cx="7386827" cy="1800199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tr-TR" dirty="0" smtClean="0"/>
              <a:t>Adres Çözümleme</a:t>
            </a:r>
          </a:p>
          <a:p>
            <a:pPr marL="571500" lvl="1" indent="-342900"/>
            <a:r>
              <a:rPr lang="tr-TR" dirty="0" err="1" smtClean="0"/>
              <a:t>Direct</a:t>
            </a:r>
            <a:r>
              <a:rPr lang="tr-TR" dirty="0" smtClean="0"/>
              <a:t> </a:t>
            </a:r>
            <a:r>
              <a:rPr lang="tr-TR" dirty="0" err="1" smtClean="0"/>
              <a:t>Mapping</a:t>
            </a:r>
            <a:endParaRPr lang="tr-TR" dirty="0" smtClean="0"/>
          </a:p>
          <a:p>
            <a:pPr marL="571500" lvl="1" indent="-342900"/>
            <a:r>
              <a:rPr lang="tr-TR" dirty="0" smtClean="0"/>
              <a:t>MMS= 16MB</a:t>
            </a:r>
          </a:p>
          <a:p>
            <a:pPr marL="571500" lvl="1" indent="-342900"/>
            <a:r>
              <a:rPr lang="tr-TR" dirty="0" smtClean="0"/>
              <a:t>CS=64KB</a:t>
            </a:r>
          </a:p>
          <a:p>
            <a:pPr marL="571500" lvl="1" indent="-342900"/>
            <a:r>
              <a:rPr lang="tr-TR" dirty="0" smtClean="0"/>
              <a:t>BS=4B</a:t>
            </a:r>
          </a:p>
          <a:p>
            <a:pPr marL="571500" lvl="1" indent="-342900"/>
            <a:r>
              <a:rPr lang="tr-TR" dirty="0" smtClean="0"/>
              <a:t>16MB=2^? , ? = 24bits</a:t>
            </a:r>
            <a:endParaRPr lang="tr-TR" dirty="0"/>
          </a:p>
        </p:txBody>
      </p:sp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4548336" y="620688"/>
          <a:ext cx="326402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008"/>
                <a:gridCol w="1088008"/>
                <a:gridCol w="1088008"/>
              </a:tblGrid>
              <a:tr h="324036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Tag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Line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Word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7 Sağ Ayraç"/>
          <p:cNvSpPr/>
          <p:nvPr/>
        </p:nvSpPr>
        <p:spPr>
          <a:xfrm rot="5400000">
            <a:off x="6024500" y="728700"/>
            <a:ext cx="288032" cy="20882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Metin kutusu"/>
          <p:cNvSpPr txBox="1"/>
          <p:nvPr/>
        </p:nvSpPr>
        <p:spPr>
          <a:xfrm>
            <a:off x="5772472" y="2060848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24bit</a:t>
            </a:r>
            <a:endParaRPr lang="tr-TR" dirty="0"/>
          </a:p>
        </p:txBody>
      </p:sp>
      <p:graphicFrame>
        <p:nvGraphicFramePr>
          <p:cNvPr id="18" name="17 Tablo"/>
          <p:cNvGraphicFramePr>
            <a:graphicFrameLocks noGrp="1"/>
          </p:cNvGraphicFramePr>
          <p:nvPr/>
        </p:nvGraphicFramePr>
        <p:xfrm>
          <a:off x="395536" y="2780928"/>
          <a:ext cx="6096000" cy="1616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04056">
                <a:tc gridSpan="10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16339C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0001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0110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0011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0011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1100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Tag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Line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w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19 Düz Ok Bağlayıcısı"/>
          <p:cNvCxnSpPr/>
          <p:nvPr/>
        </p:nvCxnSpPr>
        <p:spPr>
          <a:xfrm flipH="1">
            <a:off x="1043608" y="3068960"/>
            <a:ext cx="201622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1 Düz Ok Bağlayıcısı"/>
          <p:cNvCxnSpPr/>
          <p:nvPr/>
        </p:nvCxnSpPr>
        <p:spPr>
          <a:xfrm flipH="1">
            <a:off x="2267744" y="3068960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24 Düz Ok Bağlayıcısı"/>
          <p:cNvCxnSpPr/>
          <p:nvPr/>
        </p:nvCxnSpPr>
        <p:spPr>
          <a:xfrm flipH="1">
            <a:off x="3059832" y="3068960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26 Düz Ok Bağlayıcısı"/>
          <p:cNvCxnSpPr/>
          <p:nvPr/>
        </p:nvCxnSpPr>
        <p:spPr>
          <a:xfrm>
            <a:off x="3491880" y="3068960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28 Düz Ok Bağlayıcısı"/>
          <p:cNvCxnSpPr/>
          <p:nvPr/>
        </p:nvCxnSpPr>
        <p:spPr>
          <a:xfrm>
            <a:off x="3635896" y="3068960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32 Düz Ok Bağlayıcısı"/>
          <p:cNvCxnSpPr/>
          <p:nvPr/>
        </p:nvCxnSpPr>
        <p:spPr>
          <a:xfrm>
            <a:off x="3851920" y="2996952"/>
            <a:ext cx="20162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33 Tablo"/>
          <p:cNvGraphicFramePr>
            <a:graphicFrameLocks noGrp="1"/>
          </p:cNvGraphicFramePr>
          <p:nvPr/>
        </p:nvGraphicFramePr>
        <p:xfrm>
          <a:off x="1043608" y="4869160"/>
          <a:ext cx="6096000" cy="1245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04056">
                <a:tc gridSpan="10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160004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0001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0110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0000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0000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0000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0100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39 Nesne"/>
          <p:cNvGraphicFramePr>
            <a:graphicFrameLocks noChangeAspect="1"/>
          </p:cNvGraphicFramePr>
          <p:nvPr/>
        </p:nvGraphicFramePr>
        <p:xfrm>
          <a:off x="6184900" y="2565400"/>
          <a:ext cx="9207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Denklem" r:id="rId3" imgW="406080" imgH="177480" progId="Equation.3">
                  <p:embed/>
                </p:oleObj>
              </mc:Choice>
              <mc:Fallback>
                <p:oleObj name="Denklem" r:id="rId3" imgW="40608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2565400"/>
                        <a:ext cx="92075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40 Düz Ok Bağlayıcısı"/>
          <p:cNvCxnSpPr/>
          <p:nvPr/>
        </p:nvCxnSpPr>
        <p:spPr>
          <a:xfrm>
            <a:off x="7243682" y="2791961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41 Metin kutusu"/>
          <p:cNvSpPr txBox="1"/>
          <p:nvPr/>
        </p:nvSpPr>
        <p:spPr>
          <a:xfrm>
            <a:off x="8107778" y="2647945"/>
            <a:ext cx="7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Word </a:t>
            </a:r>
            <a:r>
              <a:rPr lang="tr-TR" sz="1200" dirty="0" err="1" smtClean="0"/>
              <a:t>bits</a:t>
            </a:r>
            <a:endParaRPr lang="tr-TR" sz="1200" dirty="0"/>
          </a:p>
        </p:txBody>
      </p:sp>
      <p:graphicFrame>
        <p:nvGraphicFramePr>
          <p:cNvPr id="43" name="42 Nesne"/>
          <p:cNvGraphicFramePr>
            <a:graphicFrameLocks noChangeAspect="1"/>
          </p:cNvGraphicFramePr>
          <p:nvPr/>
        </p:nvGraphicFramePr>
        <p:xfrm>
          <a:off x="6588224" y="3068960"/>
          <a:ext cx="205581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Denklem" r:id="rId5" imgW="1002960" imgH="317160" progId="Equation.3">
                  <p:embed/>
                </p:oleObj>
              </mc:Choice>
              <mc:Fallback>
                <p:oleObj name="Denklem" r:id="rId5" imgW="1002960" imgH="317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068960"/>
                        <a:ext cx="2055812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43 Düz Ok Bağlayıcısı"/>
          <p:cNvCxnSpPr/>
          <p:nvPr/>
        </p:nvCxnSpPr>
        <p:spPr>
          <a:xfrm>
            <a:off x="7740352" y="40050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44 Metin kutusu"/>
          <p:cNvSpPr txBox="1"/>
          <p:nvPr/>
        </p:nvSpPr>
        <p:spPr>
          <a:xfrm>
            <a:off x="8414313" y="3861048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Line</a:t>
            </a:r>
            <a:r>
              <a:rPr lang="tr-TR" sz="1200" dirty="0" smtClean="0"/>
              <a:t> </a:t>
            </a:r>
            <a:r>
              <a:rPr lang="tr-TR" sz="1200" dirty="0" err="1" smtClean="0"/>
              <a:t>bits</a:t>
            </a:r>
            <a:endParaRPr lang="tr-TR" sz="1200" dirty="0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6486525" y="3846513"/>
          <a:ext cx="1266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Denklem" r:id="rId7" imgW="558720" imgH="190440" progId="Equation.3">
                  <p:embed/>
                </p:oleObj>
              </mc:Choice>
              <mc:Fallback>
                <p:oleObj name="Denklem" r:id="rId7" imgW="558720" imgH="1904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3846513"/>
                        <a:ext cx="12668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half" idx="2"/>
          </p:nvPr>
        </p:nvSpPr>
        <p:spPr>
          <a:xfrm>
            <a:off x="497540" y="548681"/>
            <a:ext cx="7386827" cy="1800199"/>
          </a:xfrm>
        </p:spPr>
        <p:txBody>
          <a:bodyPr>
            <a:normAutofit/>
          </a:bodyPr>
          <a:lstStyle/>
          <a:p>
            <a:pPr marL="342900" indent="-342900"/>
            <a:r>
              <a:rPr lang="tr-TR" dirty="0" smtClean="0"/>
              <a:t>Adres Çözümleme</a:t>
            </a:r>
          </a:p>
          <a:p>
            <a:pPr marL="571500" lvl="1" indent="-342900"/>
            <a:r>
              <a:rPr lang="tr-TR" dirty="0" err="1" smtClean="0"/>
              <a:t>Associative</a:t>
            </a:r>
            <a:r>
              <a:rPr lang="tr-TR" dirty="0" smtClean="0"/>
              <a:t> </a:t>
            </a:r>
            <a:r>
              <a:rPr lang="tr-TR" dirty="0" err="1" smtClean="0"/>
              <a:t>Mapping</a:t>
            </a:r>
            <a:endParaRPr lang="tr-TR" dirty="0" smtClean="0"/>
          </a:p>
          <a:p>
            <a:pPr marL="571500" lvl="1" indent="-342900"/>
            <a:r>
              <a:rPr lang="tr-TR" dirty="0" smtClean="0"/>
              <a:t>16MB=2^? , ? = 24bits</a:t>
            </a:r>
          </a:p>
          <a:p>
            <a:pPr marL="571500" lvl="1" indent="-342900"/>
            <a:r>
              <a:rPr lang="tr-TR" dirty="0" smtClean="0"/>
              <a:t>BS=4B=2^2-&gt; 2 </a:t>
            </a:r>
            <a:r>
              <a:rPr lang="tr-TR" dirty="0" err="1" smtClean="0"/>
              <a:t>word</a:t>
            </a:r>
            <a:r>
              <a:rPr lang="tr-TR" dirty="0" smtClean="0"/>
              <a:t> bit</a:t>
            </a:r>
          </a:p>
          <a:p>
            <a:pPr marL="571500" lvl="1" indent="-342900"/>
            <a:r>
              <a:rPr lang="tr-TR" dirty="0" smtClean="0"/>
              <a:t>24-2=22  </a:t>
            </a:r>
            <a:r>
              <a:rPr lang="tr-TR" dirty="0" err="1" smtClean="0"/>
              <a:t>tag</a:t>
            </a:r>
            <a:r>
              <a:rPr lang="tr-TR" dirty="0" smtClean="0"/>
              <a:t> </a:t>
            </a:r>
            <a:r>
              <a:rPr lang="tr-TR" dirty="0" err="1" smtClean="0"/>
              <a:t>bits</a:t>
            </a:r>
            <a:r>
              <a:rPr lang="tr-TR" dirty="0" smtClean="0"/>
              <a:t> </a:t>
            </a:r>
            <a:endParaRPr lang="tr-TR" dirty="0"/>
          </a:p>
        </p:txBody>
      </p:sp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4548336" y="620688"/>
          <a:ext cx="326402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016"/>
                <a:gridCol w="1088008"/>
              </a:tblGrid>
              <a:tr h="324036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Tag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Word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tr-TR" dirty="0" smtClean="0"/>
                        <a:t>22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7 Sağ Ayraç"/>
          <p:cNvSpPr/>
          <p:nvPr/>
        </p:nvSpPr>
        <p:spPr>
          <a:xfrm rot="5400000">
            <a:off x="6024500" y="728700"/>
            <a:ext cx="288032" cy="20882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Metin kutusu"/>
          <p:cNvSpPr txBox="1"/>
          <p:nvPr/>
        </p:nvSpPr>
        <p:spPr>
          <a:xfrm>
            <a:off x="5772472" y="2060848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24bit</a:t>
            </a:r>
            <a:endParaRPr lang="tr-TR" dirty="0"/>
          </a:p>
        </p:txBody>
      </p:sp>
      <p:graphicFrame>
        <p:nvGraphicFramePr>
          <p:cNvPr id="18" name="17 Tablo"/>
          <p:cNvGraphicFramePr>
            <a:graphicFrameLocks noGrp="1"/>
          </p:cNvGraphicFramePr>
          <p:nvPr/>
        </p:nvGraphicFramePr>
        <p:xfrm>
          <a:off x="395536" y="2780928"/>
          <a:ext cx="6096000" cy="1245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04056">
                <a:tc gridSpan="1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16339C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0001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0110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0011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0011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1100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19 Düz Ok Bağlayıcısı"/>
          <p:cNvCxnSpPr/>
          <p:nvPr/>
        </p:nvCxnSpPr>
        <p:spPr>
          <a:xfrm flipH="1">
            <a:off x="1043608" y="3068960"/>
            <a:ext cx="201622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1 Düz Ok Bağlayıcısı"/>
          <p:cNvCxnSpPr/>
          <p:nvPr/>
        </p:nvCxnSpPr>
        <p:spPr>
          <a:xfrm flipH="1">
            <a:off x="2267744" y="3068960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24 Düz Ok Bağlayıcısı"/>
          <p:cNvCxnSpPr/>
          <p:nvPr/>
        </p:nvCxnSpPr>
        <p:spPr>
          <a:xfrm flipH="1">
            <a:off x="3059832" y="3068960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26 Düz Ok Bağlayıcısı"/>
          <p:cNvCxnSpPr/>
          <p:nvPr/>
        </p:nvCxnSpPr>
        <p:spPr>
          <a:xfrm>
            <a:off x="3491880" y="3068960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28 Düz Ok Bağlayıcısı"/>
          <p:cNvCxnSpPr/>
          <p:nvPr/>
        </p:nvCxnSpPr>
        <p:spPr>
          <a:xfrm>
            <a:off x="3635896" y="3068960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32 Düz Ok Bağlayıcısı"/>
          <p:cNvCxnSpPr/>
          <p:nvPr/>
        </p:nvCxnSpPr>
        <p:spPr>
          <a:xfrm>
            <a:off x="3851920" y="2996952"/>
            <a:ext cx="20162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33 Tablo"/>
          <p:cNvGraphicFramePr>
            <a:graphicFrameLocks noGrp="1"/>
          </p:cNvGraphicFramePr>
          <p:nvPr/>
        </p:nvGraphicFramePr>
        <p:xfrm>
          <a:off x="1043608" y="4869160"/>
          <a:ext cx="6096000" cy="1245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04056">
                <a:tc gridSpan="1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FFFFFC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1111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1111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1111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1111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1111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1100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half" idx="2"/>
          </p:nvPr>
        </p:nvSpPr>
        <p:spPr>
          <a:xfrm>
            <a:off x="497540" y="548681"/>
            <a:ext cx="7386827" cy="1800199"/>
          </a:xfrm>
        </p:spPr>
        <p:txBody>
          <a:bodyPr>
            <a:normAutofit/>
          </a:bodyPr>
          <a:lstStyle/>
          <a:p>
            <a:pPr marL="342900" indent="-342900"/>
            <a:r>
              <a:rPr lang="tr-TR" dirty="0" smtClean="0"/>
              <a:t>Adres Çözümleme</a:t>
            </a:r>
          </a:p>
          <a:p>
            <a:pPr marL="571500" lvl="1" indent="-342900"/>
            <a:r>
              <a:rPr lang="tr-TR" dirty="0" smtClean="0"/>
              <a:t>2 </a:t>
            </a:r>
            <a:r>
              <a:rPr lang="tr-TR" dirty="0" err="1" smtClean="0"/>
              <a:t>Way</a:t>
            </a:r>
            <a:r>
              <a:rPr lang="tr-TR" dirty="0" smtClean="0"/>
              <a:t> Set </a:t>
            </a:r>
            <a:r>
              <a:rPr lang="tr-TR" dirty="0" err="1" smtClean="0"/>
              <a:t>Associative</a:t>
            </a:r>
            <a:r>
              <a:rPr lang="tr-TR" dirty="0" smtClean="0"/>
              <a:t> </a:t>
            </a:r>
            <a:r>
              <a:rPr lang="tr-TR" dirty="0" err="1" smtClean="0"/>
              <a:t>Mapping</a:t>
            </a:r>
            <a:endParaRPr lang="tr-TR" dirty="0" smtClean="0"/>
          </a:p>
          <a:p>
            <a:pPr marL="571500" lvl="1" indent="-342900"/>
            <a:r>
              <a:rPr lang="tr-TR" dirty="0" smtClean="0"/>
              <a:t>4B=2^2-&gt; 2 </a:t>
            </a:r>
            <a:r>
              <a:rPr lang="tr-TR" dirty="0" err="1" smtClean="0"/>
              <a:t>word</a:t>
            </a:r>
            <a:r>
              <a:rPr lang="tr-TR" dirty="0" smtClean="0"/>
              <a:t> bit</a:t>
            </a:r>
            <a:endParaRPr lang="tr-TR" dirty="0"/>
          </a:p>
        </p:txBody>
      </p:sp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4548336" y="620688"/>
          <a:ext cx="326402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008"/>
                <a:gridCol w="1088008"/>
                <a:gridCol w="1088008"/>
              </a:tblGrid>
              <a:tr h="324036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Tag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Line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Word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7 Sağ Ayraç"/>
          <p:cNvSpPr/>
          <p:nvPr/>
        </p:nvSpPr>
        <p:spPr>
          <a:xfrm rot="5400000">
            <a:off x="6024500" y="728700"/>
            <a:ext cx="288032" cy="20882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Metin kutusu"/>
          <p:cNvSpPr txBox="1"/>
          <p:nvPr/>
        </p:nvSpPr>
        <p:spPr>
          <a:xfrm>
            <a:off x="5772472" y="2060848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24bit</a:t>
            </a:r>
            <a:endParaRPr lang="tr-TR" dirty="0"/>
          </a:p>
        </p:txBody>
      </p:sp>
      <p:graphicFrame>
        <p:nvGraphicFramePr>
          <p:cNvPr id="18" name="17 Tablo"/>
          <p:cNvGraphicFramePr>
            <a:graphicFrameLocks noGrp="1"/>
          </p:cNvGraphicFramePr>
          <p:nvPr/>
        </p:nvGraphicFramePr>
        <p:xfrm>
          <a:off x="539552" y="3556497"/>
          <a:ext cx="6096000" cy="1240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/>
                <a:gridCol w="762000"/>
                <a:gridCol w="280144"/>
                <a:gridCol w="735856"/>
                <a:gridCol w="254000"/>
                <a:gridCol w="254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04056">
                <a:tc gridSpan="1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16339C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0001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0110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0011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0011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1100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19 Düz Ok Bağlayıcısı"/>
          <p:cNvCxnSpPr/>
          <p:nvPr/>
        </p:nvCxnSpPr>
        <p:spPr>
          <a:xfrm flipH="1">
            <a:off x="1187624" y="3933056"/>
            <a:ext cx="201622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1 Düz Ok Bağlayıcısı"/>
          <p:cNvCxnSpPr/>
          <p:nvPr/>
        </p:nvCxnSpPr>
        <p:spPr>
          <a:xfrm flipH="1">
            <a:off x="2411760" y="3933056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24 Düz Ok Bağlayıcısı"/>
          <p:cNvCxnSpPr/>
          <p:nvPr/>
        </p:nvCxnSpPr>
        <p:spPr>
          <a:xfrm flipH="1">
            <a:off x="3203848" y="3933056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26 Düz Ok Bağlayıcısı"/>
          <p:cNvCxnSpPr/>
          <p:nvPr/>
        </p:nvCxnSpPr>
        <p:spPr>
          <a:xfrm>
            <a:off x="3635896" y="3933056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28 Düz Ok Bağlayıcısı"/>
          <p:cNvCxnSpPr/>
          <p:nvPr/>
        </p:nvCxnSpPr>
        <p:spPr>
          <a:xfrm>
            <a:off x="3779912" y="3933056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32 Düz Ok Bağlayıcısı"/>
          <p:cNvCxnSpPr/>
          <p:nvPr/>
        </p:nvCxnSpPr>
        <p:spPr>
          <a:xfrm>
            <a:off x="3995936" y="3861048"/>
            <a:ext cx="20162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33 Tablo"/>
          <p:cNvGraphicFramePr>
            <a:graphicFrameLocks noGrp="1"/>
          </p:cNvGraphicFramePr>
          <p:nvPr/>
        </p:nvGraphicFramePr>
        <p:xfrm>
          <a:off x="539552" y="5279608"/>
          <a:ext cx="6096000" cy="1245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/>
                <a:gridCol w="762000"/>
                <a:gridCol w="254000"/>
                <a:gridCol w="762000"/>
                <a:gridCol w="254000"/>
                <a:gridCol w="254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04056">
                <a:tc gridSpan="1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FFFFFC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1111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1111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1111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1111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1111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1100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19125" y="1831975"/>
          <a:ext cx="28638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5" name="Denklem" r:id="rId3" imgW="1396800" imgH="380880" progId="Equation.3">
                  <p:embed/>
                </p:oleObj>
              </mc:Choice>
              <mc:Fallback>
                <p:oleObj name="Denklem" r:id="rId3" imgW="139680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1831975"/>
                        <a:ext cx="286385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14 Metin kutusu"/>
          <p:cNvSpPr txBox="1"/>
          <p:nvPr/>
        </p:nvSpPr>
        <p:spPr>
          <a:xfrm>
            <a:off x="683568" y="2996952"/>
            <a:ext cx="2250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 set	2 </a:t>
            </a:r>
            <a:r>
              <a:rPr lang="tr-TR" dirty="0" err="1" smtClean="0"/>
              <a:t>line</a:t>
            </a:r>
            <a:endParaRPr lang="tr-TR" dirty="0" smtClean="0"/>
          </a:p>
          <a:p>
            <a:r>
              <a:rPr lang="tr-TR" dirty="0" smtClean="0"/>
              <a:t>?	2^14 </a:t>
            </a:r>
            <a:r>
              <a:rPr lang="tr-TR" dirty="0" err="1" smtClean="0"/>
              <a:t>line</a:t>
            </a:r>
            <a:endParaRPr lang="tr-TR" dirty="0"/>
          </a:p>
        </p:txBody>
      </p:sp>
      <p:cxnSp>
        <p:nvCxnSpPr>
          <p:cNvPr id="17" name="16 Düz Bağlayıcı"/>
          <p:cNvCxnSpPr/>
          <p:nvPr/>
        </p:nvCxnSpPr>
        <p:spPr>
          <a:xfrm>
            <a:off x="1259632" y="3212976"/>
            <a:ext cx="504056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20 Düz Bağlayıcı"/>
          <p:cNvCxnSpPr/>
          <p:nvPr/>
        </p:nvCxnSpPr>
        <p:spPr>
          <a:xfrm flipV="1">
            <a:off x="1259632" y="3284984"/>
            <a:ext cx="504056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22 Metin kutusu"/>
          <p:cNvSpPr txBox="1"/>
          <p:nvPr/>
        </p:nvSpPr>
        <p:spPr>
          <a:xfrm>
            <a:off x="6721184" y="4077072"/>
            <a:ext cx="2459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?=2^13 set</a:t>
            </a:r>
          </a:p>
          <a:p>
            <a:r>
              <a:rPr lang="tr-TR" dirty="0" smtClean="0"/>
              <a:t>24-13-2=9 </a:t>
            </a:r>
            <a:r>
              <a:rPr lang="tr-TR" dirty="0" err="1" smtClean="0"/>
              <a:t>tag</a:t>
            </a:r>
            <a:r>
              <a:rPr lang="tr-TR" dirty="0" smtClean="0"/>
              <a:t> </a:t>
            </a:r>
            <a:r>
              <a:rPr lang="tr-TR" dirty="0" err="1" smtClean="0"/>
              <a:t>bits</a:t>
            </a:r>
            <a:endParaRPr lang="tr-TR" dirty="0"/>
          </a:p>
        </p:txBody>
      </p:sp>
      <p:cxnSp>
        <p:nvCxnSpPr>
          <p:cNvPr id="26" name="25 Düz Ok Bağlayıcısı"/>
          <p:cNvCxnSpPr/>
          <p:nvPr/>
        </p:nvCxnSpPr>
        <p:spPr>
          <a:xfrm flipV="1">
            <a:off x="7668344" y="364502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27 Metin kutusu"/>
          <p:cNvSpPr txBox="1"/>
          <p:nvPr/>
        </p:nvSpPr>
        <p:spPr>
          <a:xfrm>
            <a:off x="7164288" y="3284984"/>
            <a:ext cx="1251631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Set </a:t>
            </a:r>
            <a:r>
              <a:rPr lang="tr-TR" sz="1200" dirty="0" err="1" smtClean="0"/>
              <a:t>number</a:t>
            </a:r>
            <a:endParaRPr lang="tr-TR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827584" y="815112"/>
          <a:ext cx="65763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278"/>
                <a:gridCol w="1315278"/>
                <a:gridCol w="1315278"/>
                <a:gridCol w="1315278"/>
                <a:gridCol w="1315278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MMS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Tag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Set </a:t>
                      </a:r>
                      <a:r>
                        <a:rPr lang="tr-TR" dirty="0" err="1" smtClean="0"/>
                        <a:t>Ass</a:t>
                      </a:r>
                      <a:r>
                        <a:rPr lang="tr-TR" dirty="0" smtClean="0"/>
                        <a:t>. M.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128 KB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16 KB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256</a:t>
                      </a:r>
                      <a:r>
                        <a:rPr lang="tr-TR" baseline="0" dirty="0" smtClean="0"/>
                        <a:t> 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 </a:t>
                      </a:r>
                      <a:r>
                        <a:rPr lang="tr-TR" dirty="0" err="1" smtClean="0"/>
                        <a:t>Way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741363" y="1974850"/>
          <a:ext cx="12938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4" name="Denklem" r:id="rId3" imgW="571320" imgH="190440" progId="Equation.3">
                  <p:embed/>
                </p:oleObj>
              </mc:Choice>
              <mc:Fallback>
                <p:oleObj name="Denklem" r:id="rId3" imgW="57132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1974850"/>
                        <a:ext cx="12938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8 Düz Ok Bağlayıcısı"/>
          <p:cNvCxnSpPr/>
          <p:nvPr/>
        </p:nvCxnSpPr>
        <p:spPr>
          <a:xfrm>
            <a:off x="1979712" y="213285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2843808" y="1988840"/>
            <a:ext cx="7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Word </a:t>
            </a:r>
            <a:r>
              <a:rPr lang="tr-TR" sz="1200" dirty="0" err="1" smtClean="0"/>
              <a:t>bits</a:t>
            </a:r>
            <a:endParaRPr lang="tr-TR" sz="1200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683568" y="2852936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128 KB = 2^? , ? = 17 bit</a:t>
            </a:r>
            <a:endParaRPr lang="tr-TR" dirty="0"/>
          </a:p>
        </p:txBody>
      </p:sp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587375" y="3586163"/>
          <a:ext cx="26543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5" name="Denklem" r:id="rId5" imgW="1295280" imgH="355320" progId="Equation.3">
                  <p:embed/>
                </p:oleObj>
              </mc:Choice>
              <mc:Fallback>
                <p:oleObj name="Denklem" r:id="rId5" imgW="129528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3586163"/>
                        <a:ext cx="2654300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12 Tablo"/>
          <p:cNvGraphicFramePr>
            <a:graphicFrameLocks noGrp="1"/>
          </p:cNvGraphicFramePr>
          <p:nvPr/>
        </p:nvGraphicFramePr>
        <p:xfrm>
          <a:off x="4716016" y="2060848"/>
          <a:ext cx="326402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008"/>
                <a:gridCol w="1088008"/>
                <a:gridCol w="1088008"/>
              </a:tblGrid>
              <a:tr h="324036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Tag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Set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Word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13 Sağ Ayraç"/>
          <p:cNvSpPr/>
          <p:nvPr/>
        </p:nvSpPr>
        <p:spPr>
          <a:xfrm rot="5400000">
            <a:off x="6192180" y="2168860"/>
            <a:ext cx="288032" cy="20882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14 Metin kutusu"/>
          <p:cNvSpPr txBox="1"/>
          <p:nvPr/>
        </p:nvSpPr>
        <p:spPr>
          <a:xfrm>
            <a:off x="5796136" y="3501008"/>
            <a:ext cx="1229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17 </a:t>
            </a:r>
            <a:r>
              <a:rPr lang="tr-TR" dirty="0" err="1" smtClean="0"/>
              <a:t>bits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17-3=14</a:t>
            </a:r>
            <a:endParaRPr lang="tr-TR" dirty="0"/>
          </a:p>
        </p:txBody>
      </p:sp>
      <p:sp>
        <p:nvSpPr>
          <p:cNvPr id="16" name="15 Metin kutusu"/>
          <p:cNvSpPr txBox="1"/>
          <p:nvPr/>
        </p:nvSpPr>
        <p:spPr>
          <a:xfrm>
            <a:off x="683568" y="4581128"/>
            <a:ext cx="22172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 set	2 </a:t>
            </a:r>
            <a:r>
              <a:rPr lang="tr-TR" dirty="0" err="1" smtClean="0"/>
              <a:t>lines</a:t>
            </a:r>
            <a:endParaRPr lang="tr-TR" dirty="0" smtClean="0"/>
          </a:p>
          <a:p>
            <a:r>
              <a:rPr lang="tr-TR" dirty="0" smtClean="0"/>
              <a:t>?	2^6 </a:t>
            </a:r>
            <a:r>
              <a:rPr lang="tr-TR" dirty="0" err="1" smtClean="0"/>
              <a:t>lines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?=2^5 set </a:t>
            </a:r>
            <a:r>
              <a:rPr lang="tr-TR" dirty="0" err="1" smtClean="0"/>
              <a:t>bits</a:t>
            </a:r>
            <a:endParaRPr lang="tr-TR" dirty="0"/>
          </a:p>
        </p:txBody>
      </p:sp>
      <p:cxnSp>
        <p:nvCxnSpPr>
          <p:cNvPr id="17" name="16 Düz Bağlayıcı"/>
          <p:cNvCxnSpPr/>
          <p:nvPr/>
        </p:nvCxnSpPr>
        <p:spPr>
          <a:xfrm>
            <a:off x="1259632" y="4797152"/>
            <a:ext cx="504056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17 Düz Bağlayıcı"/>
          <p:cNvCxnSpPr/>
          <p:nvPr/>
        </p:nvCxnSpPr>
        <p:spPr>
          <a:xfrm flipV="1">
            <a:off x="1259632" y="4869160"/>
            <a:ext cx="504056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68987" cy="1116106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Bellek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848600" cy="5410200"/>
          </a:xfrm>
        </p:spPr>
        <p:txBody>
          <a:bodyPr>
            <a:normAutofit fontScale="70000" lnSpcReduction="20000"/>
          </a:bodyPr>
          <a:lstStyle/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300" dirty="0" smtClean="0"/>
              <a:t>En yaygın biçimler şunlardır:</a:t>
            </a:r>
            <a:r>
              <a:rPr lang="en-US" sz="2300" dirty="0" smtClean="0"/>
              <a:t> </a:t>
            </a:r>
          </a:p>
          <a:p>
            <a:pPr lvl="1" algn="just"/>
            <a:r>
              <a:rPr lang="tr-TR" dirty="0" smtClean="0"/>
              <a:t>Yarı iletken bellek</a:t>
            </a:r>
          </a:p>
          <a:p>
            <a:pPr lvl="1" algn="just"/>
            <a:r>
              <a:rPr lang="tr-TR" dirty="0" smtClean="0"/>
              <a:t>Manyetik yüzeyli bellek</a:t>
            </a:r>
          </a:p>
          <a:p>
            <a:pPr lvl="1" algn="just"/>
            <a:r>
              <a:rPr lang="tr-TR" dirty="0" smtClean="0"/>
              <a:t>Optik</a:t>
            </a:r>
          </a:p>
          <a:p>
            <a:pPr lvl="1" algn="just"/>
            <a:r>
              <a:rPr lang="tr-TR" dirty="0" err="1" smtClean="0"/>
              <a:t>Magneto</a:t>
            </a:r>
            <a:r>
              <a:rPr lang="tr-TR" dirty="0" smtClean="0"/>
              <a:t>-optik</a:t>
            </a:r>
            <a:endParaRPr lang="en-US" dirty="0" smtClean="0"/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300" dirty="0" smtClean="0"/>
              <a:t>Veri saklama depolama alanının birkaç fiziksel özelliği önemlidir:</a:t>
            </a:r>
            <a:endParaRPr lang="en-US" sz="2300" dirty="0" smtClean="0"/>
          </a:p>
          <a:p>
            <a:pPr lvl="1" algn="just"/>
            <a:r>
              <a:rPr lang="tr-TR" dirty="0" smtClean="0"/>
              <a:t>Geçici bellek (</a:t>
            </a:r>
            <a:r>
              <a:rPr lang="en-US" dirty="0" smtClean="0"/>
              <a:t>Volatile memory </a:t>
            </a:r>
            <a:r>
              <a:rPr lang="tr-TR" dirty="0" smtClean="0"/>
              <a:t>)</a:t>
            </a:r>
            <a:endParaRPr lang="en-US" dirty="0" smtClean="0"/>
          </a:p>
          <a:p>
            <a:pPr lvl="2" algn="just"/>
            <a:r>
              <a:rPr lang="tr-TR" dirty="0" smtClean="0"/>
              <a:t>Elektrik kesildiğinde bilgi doğal olarak bozulur veya kaybolur</a:t>
            </a:r>
            <a:endParaRPr lang="en-US" dirty="0" smtClean="0"/>
          </a:p>
          <a:p>
            <a:pPr lvl="1" algn="just"/>
            <a:r>
              <a:rPr lang="tr-TR" dirty="0" smtClean="0"/>
              <a:t>Geçici olmayan bellek (</a:t>
            </a:r>
            <a:r>
              <a:rPr lang="en-US" dirty="0" smtClean="0"/>
              <a:t>Nonvolatile memory</a:t>
            </a:r>
            <a:r>
              <a:rPr lang="tr-TR" dirty="0" smtClean="0"/>
              <a:t>)</a:t>
            </a:r>
            <a:endParaRPr lang="en-US" dirty="0" smtClean="0"/>
          </a:p>
          <a:p>
            <a:pPr lvl="2" algn="just"/>
            <a:r>
              <a:rPr lang="tr-TR" dirty="0" smtClean="0"/>
              <a:t>Bir kere kaydedildiğinde, kasıtlı olarak değiştirilene kadar bilgi bozulmadan kalır</a:t>
            </a:r>
            <a:endParaRPr lang="en-US" dirty="0" smtClean="0"/>
          </a:p>
          <a:p>
            <a:pPr lvl="2" algn="just"/>
            <a:r>
              <a:rPr lang="tr-TR" dirty="0" smtClean="0"/>
              <a:t>Bilgiyi korumak için herhangi bir elektrik enerjisine ihtiyaç duyulmaz</a:t>
            </a:r>
            <a:endParaRPr lang="en-US" dirty="0" smtClean="0"/>
          </a:p>
          <a:p>
            <a:pPr lvl="1" algn="just"/>
            <a:r>
              <a:rPr lang="tr-TR" dirty="0" smtClean="0"/>
              <a:t>Manyetik yüzeyli bellek</a:t>
            </a:r>
            <a:r>
              <a:rPr lang="en-US" dirty="0" smtClean="0"/>
              <a:t> </a:t>
            </a:r>
          </a:p>
          <a:p>
            <a:pPr lvl="2" algn="just"/>
            <a:r>
              <a:rPr lang="tr-TR" dirty="0" smtClean="0"/>
              <a:t>Geçici değillerdir</a:t>
            </a:r>
            <a:endParaRPr lang="en-US" dirty="0" smtClean="0"/>
          </a:p>
          <a:p>
            <a:pPr lvl="1" algn="just"/>
            <a:r>
              <a:rPr lang="tr-TR" dirty="0" smtClean="0"/>
              <a:t>Yarı iletken bellek</a:t>
            </a:r>
            <a:r>
              <a:rPr lang="en-US" dirty="0" smtClean="0"/>
              <a:t> </a:t>
            </a:r>
          </a:p>
          <a:p>
            <a:pPr lvl="2" algn="just"/>
            <a:r>
              <a:rPr lang="tr-TR" dirty="0" smtClean="0"/>
              <a:t>Geçici veya geçici olmayan</a:t>
            </a:r>
            <a:endParaRPr lang="en-US" dirty="0" smtClean="0"/>
          </a:p>
          <a:p>
            <a:pPr lvl="1" algn="just"/>
            <a:r>
              <a:rPr lang="tr-TR" dirty="0" smtClean="0"/>
              <a:t>Silinemez bellek</a:t>
            </a:r>
            <a:endParaRPr lang="en-US" dirty="0" smtClean="0"/>
          </a:p>
          <a:p>
            <a:pPr lvl="2" algn="just"/>
            <a:r>
              <a:rPr lang="tr-TR" dirty="0" smtClean="0"/>
              <a:t>Depolama birimini yok edilmediği sürece değiştirilemez</a:t>
            </a:r>
            <a:endParaRPr lang="en-US" dirty="0" smtClean="0"/>
          </a:p>
          <a:p>
            <a:pPr lvl="2" algn="just"/>
            <a:r>
              <a:rPr lang="tr-TR" dirty="0" smtClean="0"/>
              <a:t>Bu tipteki yarı iletken bellek salt okunur bellek olarak bilinir</a:t>
            </a:r>
            <a:r>
              <a:rPr lang="en-US" dirty="0" smtClean="0"/>
              <a:t> </a:t>
            </a:r>
            <a:r>
              <a:rPr lang="tr-TR" dirty="0" smtClean="0"/>
              <a:t>(</a:t>
            </a:r>
            <a:r>
              <a:rPr lang="en-US" dirty="0" smtClean="0"/>
              <a:t>read-only memory</a:t>
            </a:r>
            <a:r>
              <a:rPr lang="tr-TR" dirty="0" smtClean="0"/>
              <a:t>-</a:t>
            </a:r>
            <a:r>
              <a:rPr lang="en-US" dirty="0" smtClean="0"/>
              <a:t>ROM)</a:t>
            </a:r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300" dirty="0" smtClean="0"/>
              <a:t>Rastgele erişimli bellek için organizasyon önemli bir tasarım konusudur:</a:t>
            </a:r>
            <a:endParaRPr lang="en-US" sz="2300" dirty="0" smtClean="0"/>
          </a:p>
          <a:p>
            <a:pPr lvl="1" algn="just"/>
            <a:r>
              <a:rPr lang="tr-TR" sz="2000" dirty="0" smtClean="0"/>
              <a:t>Organizasyon, kelimeleri (</a:t>
            </a:r>
            <a:r>
              <a:rPr lang="tr-TR" sz="2000" dirty="0" err="1" smtClean="0"/>
              <a:t>word</a:t>
            </a:r>
            <a:r>
              <a:rPr lang="tr-TR" sz="2000" dirty="0" smtClean="0"/>
              <a:t>) oluşturmak için bitlerin fiziki düzenlenişine karşılık gelmektedir.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81000"/>
            <a:ext cx="2438400" cy="1906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Bellek Hiyerarşisi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556313" cy="4724400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Bir bilgisayarın belleğindeki tasarım kısıtlamaları üç soruyla özetlenebilir:</a:t>
            </a:r>
            <a:endParaRPr lang="en-US" dirty="0" smtClean="0"/>
          </a:p>
          <a:p>
            <a:pPr lvl="1" algn="just"/>
            <a:r>
              <a:rPr lang="tr-TR" dirty="0" smtClean="0"/>
              <a:t>Ne kadar, ne kadar hızlı, ne kadar pahalı</a:t>
            </a:r>
            <a:endParaRPr lang="en-US" dirty="0" smtClean="0"/>
          </a:p>
          <a:p>
            <a:pPr algn="just"/>
            <a:r>
              <a:rPr lang="tr-TR" dirty="0" smtClean="0"/>
              <a:t>Kapasite, erişim süresi ve maliyet arasında bir değişim vardır:</a:t>
            </a:r>
            <a:endParaRPr lang="en-US" dirty="0" smtClean="0"/>
          </a:p>
          <a:p>
            <a:pPr lvl="1" algn="just"/>
            <a:r>
              <a:rPr lang="tr-TR" dirty="0" smtClean="0"/>
              <a:t>Daha hızlı erişim süresi, bit başına daha yüksek maliyet</a:t>
            </a:r>
            <a:endParaRPr lang="en-US" dirty="0" smtClean="0"/>
          </a:p>
          <a:p>
            <a:pPr lvl="1" algn="just"/>
            <a:r>
              <a:rPr lang="tr-TR" dirty="0" smtClean="0"/>
              <a:t>Büyük kapasite, bit başına daha küçük maliyet</a:t>
            </a:r>
          </a:p>
          <a:p>
            <a:pPr lvl="1" algn="just"/>
            <a:r>
              <a:rPr lang="tr-TR" dirty="0" smtClean="0"/>
              <a:t>Daha fazla kapasite, daha yavaş erişim süresi</a:t>
            </a:r>
          </a:p>
          <a:p>
            <a:pPr algn="just"/>
            <a:r>
              <a:rPr lang="tr-TR" dirty="0" smtClean="0"/>
              <a:t>Hafıza ikileminden çıkış yolu, tek bir bellek bileşeni veya teknolojisine güvenmekle olmaz, bir bellek hiyerarşisi kullanılması gerekmektedir.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556313" cy="1116106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Bellek Hiyerarşisi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Diyagram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p:blipFill>
          <a:blip r:embed="rId3"/>
          <a:srcRect l="3529" t="13636" r="4706" b="9091"/>
          <a:stretch>
            <a:fillRect/>
          </a:stretch>
        </p:blipFill>
        <p:spPr>
          <a:xfrm>
            <a:off x="1676400" y="935206"/>
            <a:ext cx="5434988" cy="592279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cover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2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Önbellek ve Ana Bellek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p:blipFill>
          <a:blip r:embed="rId3"/>
          <a:srcRect t="909" b="27273"/>
          <a:stretch>
            <a:fillRect/>
          </a:stretch>
        </p:blipFill>
        <p:spPr>
          <a:xfrm>
            <a:off x="1752600" y="914400"/>
            <a:ext cx="6395178" cy="5943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4CC4F74CD8DD4DB16C9ACEC42927A1" ma:contentTypeVersion="" ma:contentTypeDescription="Create a new document." ma:contentTypeScope="" ma:versionID="c51eb85056608f75d79ac716321df730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3087f67eda00c539007612ec919253f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52C190-B652-4D66-80A0-4ACED4A79D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473E2C1-13F4-4495-A141-A981AD2D8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3E2AF-533F-41FA-BE1D-FD2A358EF8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7282</TotalTime>
  <Words>10969</Words>
  <Application>Microsoft Macintosh PowerPoint</Application>
  <PresentationFormat>On-screen Show (4:3)</PresentationFormat>
  <Paragraphs>1187</Paragraphs>
  <Slides>57</Slides>
  <Notes>45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Advantage</vt:lpstr>
      <vt:lpstr>Denklem</vt:lpstr>
      <vt:lpstr>Bölüm 4</vt:lpstr>
      <vt:lpstr>Bilgisayar Bellek Sistemlerinin Temel Özellikleri</vt:lpstr>
      <vt:lpstr>Bellek Sistemlerinin Özellikleri</vt:lpstr>
      <vt:lpstr>Veri Birimlerine Erişme Yöntemleri</vt:lpstr>
      <vt:lpstr>Kapasite ve Performans:</vt:lpstr>
      <vt:lpstr>Bellek</vt:lpstr>
      <vt:lpstr>Bellek Hiyerarşisi</vt:lpstr>
      <vt:lpstr>Bellek Hiyerarşisi - Diyagram</vt:lpstr>
      <vt:lpstr>Önbellek ve Ana Bellek</vt:lpstr>
      <vt:lpstr>Önbellek/Ana Bellek Yapısı</vt:lpstr>
      <vt:lpstr>Önbellek  -  Okuma İşlemi</vt:lpstr>
      <vt:lpstr>Tipik Önbellek Organizasyonu</vt:lpstr>
      <vt:lpstr>Önbellek Tasarımının Elemanları</vt:lpstr>
      <vt:lpstr>Önbellek Adresleri</vt:lpstr>
      <vt:lpstr>Mantıksal  ve  Fiziksel Önbellekler</vt:lpstr>
      <vt:lpstr>Tablo 4.3      Bazı İşlemcileri Önbellek Boyutları</vt:lpstr>
      <vt:lpstr>Eşleştirme Fonksiyonu</vt:lpstr>
      <vt:lpstr>Doğrudan Eşleştirme</vt:lpstr>
      <vt:lpstr>Doğrudan Eşleştirme Önbellek Organizasyonu</vt:lpstr>
      <vt:lpstr>Doğrudan Eşleştirme Örneği</vt:lpstr>
      <vt:lpstr>Doğrudan Eşleştirme Özeti</vt:lpstr>
      <vt:lpstr>Victim Önbellek</vt:lpstr>
      <vt:lpstr>Tam Çağrışımlı Önbellek Organizasyonu</vt:lpstr>
      <vt:lpstr>Çağrışımlı Eşleştirme  Örneği</vt:lpstr>
      <vt:lpstr>Çağrışımlı Eşleştirme Özeti</vt:lpstr>
      <vt:lpstr>Kümeli-Çağrışımlı Eşleştirme</vt:lpstr>
      <vt:lpstr>Ana Bellekten Önbelleğe Eşleştirme  k-Yollu  Kümeli-Çağrışımlı</vt:lpstr>
      <vt:lpstr>k-Yollu Kümeli Çağrışımlı Önbellek Organizasyonu</vt:lpstr>
      <vt:lpstr>Kümeli Çağrışımlı Eşleştirme Özeti</vt:lpstr>
      <vt:lpstr>PowerPoint Presentation</vt:lpstr>
      <vt:lpstr> Önbellek Boyutu Üzerinden Değişken Çağrışım</vt:lpstr>
      <vt:lpstr>Yer Değiştirme Algoritmaları</vt:lpstr>
      <vt:lpstr>En yaygın dört yer değiştirme algoritması şunlardır:</vt:lpstr>
      <vt:lpstr>Yazma Politikası</vt:lpstr>
      <vt:lpstr>Yazma   ve Geri Yazma</vt:lpstr>
      <vt:lpstr>Hat Boyutu</vt:lpstr>
      <vt:lpstr>Çok Seviyeli Önbellekler</vt:lpstr>
      <vt:lpstr>PowerPoint Presentation</vt:lpstr>
      <vt:lpstr>İsabet Oranı (L1 &amp; L2) 8 Kbyte and 16 Kbyte L1 için</vt:lpstr>
      <vt:lpstr>Birleştirilmişe Karşı Bölünmüş Önbellekler</vt:lpstr>
      <vt:lpstr>Pentium 4  Önbellek</vt:lpstr>
      <vt:lpstr>Pentium 4 Blok Diyagramı</vt:lpstr>
      <vt:lpstr>Pentium 4 Önbellek Çalıştırma Modları</vt:lpstr>
      <vt:lpstr>ARM Önbellek Özellikleri</vt:lpstr>
      <vt:lpstr>ARM Önbellek ve Yazma Buffer Organizasyonu</vt:lpstr>
      <vt:lpstr>Özet</vt:lpstr>
      <vt:lpstr>ÖRNEKLER EŞLEŞTİRME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Cache Memory</dc:title>
  <dc:creator>Adrian J Pullin</dc:creator>
  <cp:lastModifiedBy>kkmm a</cp:lastModifiedBy>
  <cp:revision>271</cp:revision>
  <dcterms:created xsi:type="dcterms:W3CDTF">2012-06-19T17:26:14Z</dcterms:created>
  <dcterms:modified xsi:type="dcterms:W3CDTF">2019-03-26T08:45:31Z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0x010100544CC4F74CD8DD4DB16C9ACEC42927A1</vt:lpwstr>
  </property>
</Properties>
</file>