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51" r:id="rId2"/>
    <p:sldId id="352" r:id="rId3"/>
    <p:sldId id="340" r:id="rId4"/>
    <p:sldId id="327" r:id="rId5"/>
    <p:sldId id="273" r:id="rId6"/>
    <p:sldId id="320" r:id="rId7"/>
    <p:sldId id="341" r:id="rId8"/>
    <p:sldId id="342" r:id="rId9"/>
    <p:sldId id="325" r:id="rId10"/>
    <p:sldId id="308" r:id="rId11"/>
    <p:sldId id="343" r:id="rId12"/>
    <p:sldId id="344" r:id="rId13"/>
    <p:sldId id="309" r:id="rId14"/>
    <p:sldId id="277" r:id="rId15"/>
    <p:sldId id="278" r:id="rId16"/>
    <p:sldId id="279" r:id="rId17"/>
    <p:sldId id="333" r:id="rId18"/>
    <p:sldId id="310" r:id="rId19"/>
    <p:sldId id="311" r:id="rId20"/>
    <p:sldId id="345" r:id="rId21"/>
    <p:sldId id="347" r:id="rId22"/>
    <p:sldId id="353" r:id="rId23"/>
    <p:sldId id="348" r:id="rId24"/>
    <p:sldId id="349" r:id="rId25"/>
    <p:sldId id="302" r:id="rId26"/>
    <p:sldId id="303" r:id="rId27"/>
    <p:sldId id="326" r:id="rId28"/>
    <p:sldId id="350" r:id="rId29"/>
    <p:sldId id="328" r:id="rId30"/>
    <p:sldId id="305" r:id="rId31"/>
    <p:sldId id="329" r:id="rId32"/>
    <p:sldId id="330" r:id="rId33"/>
    <p:sldId id="334" r:id="rId34"/>
    <p:sldId id="331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9" autoAdjust="0"/>
    <p:restoredTop sz="90929"/>
  </p:normalViewPr>
  <p:slideViewPr>
    <p:cSldViewPr>
      <p:cViewPr varScale="1">
        <p:scale>
          <a:sx n="105" d="100"/>
          <a:sy n="105" d="100"/>
        </p:scale>
        <p:origin x="-19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7.xml"/><Relationship Id="rId7" Type="http://schemas.openxmlformats.org/officeDocument/2006/relationships/slide" Target="slides/slide25.xml"/><Relationship Id="rId12" Type="http://schemas.openxmlformats.org/officeDocument/2006/relationships/slide" Target="slides/slide35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11" Type="http://schemas.openxmlformats.org/officeDocument/2006/relationships/slide" Target="slides/slide34.xml"/><Relationship Id="rId5" Type="http://schemas.openxmlformats.org/officeDocument/2006/relationships/slide" Target="slides/slide10.xml"/><Relationship Id="rId10" Type="http://schemas.openxmlformats.org/officeDocument/2006/relationships/slide" Target="slides/slide32.xml"/><Relationship Id="rId4" Type="http://schemas.openxmlformats.org/officeDocument/2006/relationships/slide" Target="slides/slide9.xml"/><Relationship Id="rId9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BE324-DA86-ED4B-A593-27E2A934B69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04423-6AB9-EB4A-85D9-76B337FDB1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E0A1A0-3D6C-E44A-A686-A38CE1113DBF}" type="parTrans" cxnId="{387B7D78-C7C4-444B-B9AC-A3B1F7827C2E}">
      <dgm:prSet/>
      <dgm:spPr/>
      <dgm:t>
        <a:bodyPr/>
        <a:lstStyle/>
        <a:p>
          <a:endParaRPr lang="en-US"/>
        </a:p>
      </dgm:t>
    </dgm:pt>
    <dgm:pt modelId="{FE595A42-11C2-5545-9CAC-BEFD7802AE55}" type="sibTrans" cxnId="{387B7D78-C7C4-444B-B9AC-A3B1F7827C2E}">
      <dgm:prSet/>
      <dgm:spPr/>
      <dgm:t>
        <a:bodyPr/>
        <a:lstStyle/>
        <a:p>
          <a:endParaRPr lang="en-US"/>
        </a:p>
      </dgm:t>
    </dgm:pt>
    <dgm:pt modelId="{49316F22-BDD9-D344-8DF7-6042A787739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Silinip Programlanabilir Salt Okunur Bellek</a:t>
          </a:r>
        </a:p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AB3EC3-0FBB-3B4A-B331-5C9FEEF4572D}" type="parTrans" cxnId="{EBD9BF48-6EF2-FC4F-9767-F5F9F3682BE3}">
      <dgm:prSet/>
      <dgm:spPr/>
      <dgm:t>
        <a:bodyPr/>
        <a:lstStyle/>
        <a:p>
          <a:endParaRPr lang="en-US"/>
        </a:p>
      </dgm:t>
    </dgm:pt>
    <dgm:pt modelId="{A1F0993D-402E-E94A-83D8-125058334C98}" type="sibTrans" cxnId="{EBD9BF48-6EF2-FC4F-9767-F5F9F3682BE3}">
      <dgm:prSet/>
      <dgm:spPr/>
      <dgm:t>
        <a:bodyPr/>
        <a:lstStyle/>
        <a:p>
          <a:endParaRPr lang="en-US"/>
        </a:p>
      </dgm:t>
    </dgm:pt>
    <dgm:pt modelId="{A4CBAA80-C409-2A44-AF1F-158DEAC6138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Silme işlemi tekrar tekrar yapılabilir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00059-A870-FC48-B37A-5F576F53E857}" type="parTrans" cxnId="{C28F1EA8-43F5-A844-BF09-5E2D8CFA211A}">
      <dgm:prSet/>
      <dgm:spPr/>
      <dgm:t>
        <a:bodyPr/>
        <a:lstStyle/>
        <a:p>
          <a:endParaRPr lang="en-US"/>
        </a:p>
      </dgm:t>
    </dgm:pt>
    <dgm:pt modelId="{7715F170-5F76-1B4A-8FDA-E988BD0AFEC0}" type="sibTrans" cxnId="{C28F1EA8-43F5-A844-BF09-5E2D8CFA211A}">
      <dgm:prSet/>
      <dgm:spPr/>
      <dgm:t>
        <a:bodyPr/>
        <a:lstStyle/>
        <a:p>
          <a:endParaRPr lang="en-US"/>
        </a:p>
      </dgm:t>
    </dgm:pt>
    <dgm:pt modelId="{9D8833F6-FFF2-0043-8E19-662F3ECC0C69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PROM'dan</a:t>
          </a:r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daha pahalıdır, ancak birden fazla güncelleme kabiliyeti avantajına sahiptir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768F97-B4E7-2F4E-9C97-87DEA25921EC}" type="parTrans" cxnId="{7CF9623A-666F-6647-802A-A95493F8EBAC}">
      <dgm:prSet/>
      <dgm:spPr/>
      <dgm:t>
        <a:bodyPr/>
        <a:lstStyle/>
        <a:p>
          <a:endParaRPr lang="en-US"/>
        </a:p>
      </dgm:t>
    </dgm:pt>
    <dgm:pt modelId="{94D34039-8F97-4244-BD50-B01B3B91FF83}" type="sibTrans" cxnId="{7CF9623A-666F-6647-802A-A95493F8EBAC}">
      <dgm:prSet/>
      <dgm:spPr/>
      <dgm:t>
        <a:bodyPr/>
        <a:lstStyle/>
        <a:p>
          <a:endParaRPr lang="en-US"/>
        </a:p>
      </dgm:t>
    </dgm:pt>
    <dgm:pt modelId="{DF8EF88C-8D84-8C43-B810-AFB4651BAA39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gm:t>
    </dgm:pt>
    <dgm:pt modelId="{DEF28F56-1015-8A41-A6BA-78C83248F303}" type="parTrans" cxnId="{EF616C56-3C8C-964B-9057-3E238C0F0AAC}">
      <dgm:prSet/>
      <dgm:spPr/>
      <dgm:t>
        <a:bodyPr/>
        <a:lstStyle/>
        <a:p>
          <a:endParaRPr lang="en-US"/>
        </a:p>
      </dgm:t>
    </dgm:pt>
    <dgm:pt modelId="{78B9242F-3EF8-2747-B1F7-03FF22C29C4C}" type="sibTrans" cxnId="{EF616C56-3C8C-964B-9057-3E238C0F0AAC}">
      <dgm:prSet/>
      <dgm:spPr/>
      <dgm:t>
        <a:bodyPr/>
        <a:lstStyle/>
        <a:p>
          <a:endParaRPr lang="en-US"/>
        </a:p>
      </dgm:t>
    </dgm:pt>
    <dgm:pt modelId="{90B5EB81-C31A-0E4D-847F-0FF7DA55B78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Elektriksel Olarak Silinip Programlanabilir Salt Okunur Bellek</a:t>
          </a:r>
        </a:p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B3EB71-008F-4542-BCD6-0C44942298C8}" type="parTrans" cxnId="{DC9A8752-C01B-5A47-B511-EA531B99815E}">
      <dgm:prSet/>
      <dgm:spPr/>
      <dgm:t>
        <a:bodyPr/>
        <a:lstStyle/>
        <a:p>
          <a:endParaRPr lang="en-US"/>
        </a:p>
      </dgm:t>
    </dgm:pt>
    <dgm:pt modelId="{D7E515D4-956F-D843-9334-9C7B173CAC8C}" type="sibTrans" cxnId="{DC9A8752-C01B-5A47-B511-EA531B99815E}">
      <dgm:prSet/>
      <dgm:spPr/>
      <dgm:t>
        <a:bodyPr/>
        <a:lstStyle/>
        <a:p>
          <a:endParaRPr lang="en-US"/>
        </a:p>
      </dgm:t>
    </dgm:pt>
    <dgm:pt modelId="{0C2DECDD-0A85-9C48-9279-DE771DF0823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dirty="0" smtClean="0"/>
            <a:t>Önceki içerikleri silmeksizin herhangi bir zamanda yazılabilir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64EC7D-F093-5B49-9AF0-7FACFB74B2BE}" type="parTrans" cxnId="{829B5222-6AED-A54A-AE19-EB32E3669E38}">
      <dgm:prSet/>
      <dgm:spPr/>
      <dgm:t>
        <a:bodyPr/>
        <a:lstStyle/>
        <a:p>
          <a:endParaRPr lang="en-US"/>
        </a:p>
      </dgm:t>
    </dgm:pt>
    <dgm:pt modelId="{4343323C-71F6-BB4A-B543-569B7D0B8E56}" type="sibTrans" cxnId="{829B5222-6AED-A54A-AE19-EB32E3669E38}">
      <dgm:prSet/>
      <dgm:spPr/>
      <dgm:t>
        <a:bodyPr/>
        <a:lstStyle/>
        <a:p>
          <a:endParaRPr lang="en-US"/>
        </a:p>
      </dgm:t>
    </dgm:pt>
    <dgm:pt modelId="{5CC91DBC-94A1-3243-BEC9-77629274AAC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dirty="0" smtClean="0"/>
            <a:t>Geçici olmamanın avantajını, güncellenebilir esneklik ile birleştirir.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103E3D-8B8B-C740-A2C5-157681EBE064}" type="parTrans" cxnId="{29AEF786-463E-A14E-A0A0-C5390116F01B}">
      <dgm:prSet/>
      <dgm:spPr/>
      <dgm:t>
        <a:bodyPr/>
        <a:lstStyle/>
        <a:p>
          <a:endParaRPr lang="en-US"/>
        </a:p>
      </dgm:t>
    </dgm:pt>
    <dgm:pt modelId="{0176042C-95E5-A140-AA3A-0A69EA4BB932}" type="sibTrans" cxnId="{29AEF786-463E-A14E-A0A0-C5390116F01B}">
      <dgm:prSet/>
      <dgm:spPr/>
      <dgm:t>
        <a:bodyPr/>
        <a:lstStyle/>
        <a:p>
          <a:endParaRPr lang="en-US"/>
        </a:p>
      </dgm:t>
    </dgm:pt>
    <dgm:pt modelId="{6CF8E079-9113-B341-949B-0C8FE1D5494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’dan daha pahalıdır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2DAFDD-DC6D-0B46-9650-4CDE2DDDB542}" type="parTrans" cxnId="{107BD4BB-EE41-8846-BB28-31BC5309E10B}">
      <dgm:prSet/>
      <dgm:spPr/>
      <dgm:t>
        <a:bodyPr/>
        <a:lstStyle/>
        <a:p>
          <a:endParaRPr lang="en-US"/>
        </a:p>
      </dgm:t>
    </dgm:pt>
    <dgm:pt modelId="{05CA5228-BB03-DB49-AF01-BB0808759185}" type="sibTrans" cxnId="{107BD4BB-EE41-8846-BB28-31BC5309E10B}">
      <dgm:prSet/>
      <dgm:spPr/>
      <dgm:t>
        <a:bodyPr/>
        <a:lstStyle/>
        <a:p>
          <a:endParaRPr lang="en-US"/>
        </a:p>
      </dgm:t>
    </dgm:pt>
    <dgm:pt modelId="{770FE41B-0D6A-BE46-8DE9-86FE2A665892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</a:t>
          </a:r>
          <a:r>
            <a: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55C11E-EB04-F340-BF3E-8BF03EE0722F}" type="parTrans" cxnId="{480F4E87-8507-814B-A575-458F5CE9CAFD}">
      <dgm:prSet/>
      <dgm:spPr/>
      <dgm:t>
        <a:bodyPr/>
        <a:lstStyle/>
        <a:p>
          <a:endParaRPr lang="en-US"/>
        </a:p>
      </dgm:t>
    </dgm:pt>
    <dgm:pt modelId="{3CDBA012-2FB2-4447-813E-6E60F77BCDA8}" type="sibTrans" cxnId="{480F4E87-8507-814B-A575-458F5CE9CAFD}">
      <dgm:prSet/>
      <dgm:spPr/>
      <dgm:t>
        <a:bodyPr/>
        <a:lstStyle/>
        <a:p>
          <a:endParaRPr lang="en-US"/>
        </a:p>
      </dgm:t>
    </dgm:pt>
    <dgm:pt modelId="{300B7704-EB88-0641-811A-C749A83EA426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Hem maliyet hem de işlevsellik açısından EPROM ve EEPROM arasındadır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BC2E9F-7452-C24F-B639-5D50CBED447C}" type="parTrans" cxnId="{8F3D9F74-F63D-C64B-A465-F7575AB5F59C}">
      <dgm:prSet/>
      <dgm:spPr/>
      <dgm:t>
        <a:bodyPr/>
        <a:lstStyle/>
        <a:p>
          <a:endParaRPr lang="en-US"/>
        </a:p>
      </dgm:t>
    </dgm:pt>
    <dgm:pt modelId="{0E6A06E8-568A-2C48-A7AD-2FDA807B86E2}" type="sibTrans" cxnId="{8F3D9F74-F63D-C64B-A465-F7575AB5F59C}">
      <dgm:prSet/>
      <dgm:spPr/>
      <dgm:t>
        <a:bodyPr/>
        <a:lstStyle/>
        <a:p>
          <a:endParaRPr lang="en-US"/>
        </a:p>
      </dgm:t>
    </dgm:pt>
    <dgm:pt modelId="{F1E0DF61-5B75-6A44-B10A-18FC603A31B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Elektriksel silme teknolojisi kullanır, bayt düzeyi silme sağlamaz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0A8BE2-DCCA-CC41-A04A-99DC6522C741}" type="parTrans" cxnId="{1410B755-6ED9-E748-8BFB-77A5A3935B42}">
      <dgm:prSet/>
      <dgm:spPr/>
      <dgm:t>
        <a:bodyPr/>
        <a:lstStyle/>
        <a:p>
          <a:endParaRPr lang="en-US"/>
        </a:p>
      </dgm:t>
    </dgm:pt>
    <dgm:pt modelId="{58DE4856-0A2D-5C4B-A519-E9C0BCD26CDD}" type="sibTrans" cxnId="{1410B755-6ED9-E748-8BFB-77A5A3935B42}">
      <dgm:prSet/>
      <dgm:spPr/>
      <dgm:t>
        <a:bodyPr/>
        <a:lstStyle/>
        <a:p>
          <a:endParaRPr lang="en-US"/>
        </a:p>
      </dgm:t>
    </dgm:pt>
    <dgm:pt modelId="{58F3BE6D-D555-5045-A6D7-6E7040258DBA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Mikroçip, hafıza hücrelerinin bir bölümünün tek bir işlemle silinmesi için düzenlenmiştir ya da “</a:t>
          </a:r>
          <a:r>
            <a:rPr lang="tr-TR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</a:t>
          </a:r>
          <a:r>
            <a: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336ED-ACC3-744E-ADDB-9033BDDCF9AB}" type="parTrans" cxnId="{C338AD96-B6B3-2847-8FC3-E0A1DC3B58F8}">
      <dgm:prSet/>
      <dgm:spPr/>
      <dgm:t>
        <a:bodyPr/>
        <a:lstStyle/>
        <a:p>
          <a:endParaRPr lang="en-US"/>
        </a:p>
      </dgm:t>
    </dgm:pt>
    <dgm:pt modelId="{BC224F86-9FC0-ED46-8347-22166A83EB87}" type="sibTrans" cxnId="{C338AD96-B6B3-2847-8FC3-E0A1DC3B58F8}">
      <dgm:prSet/>
      <dgm:spPr/>
      <dgm:t>
        <a:bodyPr/>
        <a:lstStyle/>
        <a:p>
          <a:endParaRPr lang="en-US"/>
        </a:p>
      </dgm:t>
    </dgm:pt>
    <dgm:pt modelId="{CD367AB6-D8AE-B349-B7FD-90FB0C3AD718}" type="pres">
      <dgm:prSet presAssocID="{D23BE324-DA86-ED4B-A593-27E2A934B6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E26C3-DE7F-B549-B7CE-FF3E6FF5938C}" type="pres">
      <dgm:prSet presAssocID="{CA404423-6AB9-EB4A-85D9-76B337FDB174}" presName="compNode" presStyleCnt="0"/>
      <dgm:spPr/>
    </dgm:pt>
    <dgm:pt modelId="{761E5B8F-DCD7-AF41-837F-D9BECF9DFF49}" type="pres">
      <dgm:prSet presAssocID="{CA404423-6AB9-EB4A-85D9-76B337FDB174}" presName="aNode" presStyleLbl="bgShp" presStyleIdx="0" presStyleCnt="3"/>
      <dgm:spPr/>
      <dgm:t>
        <a:bodyPr/>
        <a:lstStyle/>
        <a:p>
          <a:endParaRPr lang="en-US"/>
        </a:p>
      </dgm:t>
    </dgm:pt>
    <dgm:pt modelId="{FF0D77B0-D959-1948-A50C-07160BB098BA}" type="pres">
      <dgm:prSet presAssocID="{CA404423-6AB9-EB4A-85D9-76B337FDB174}" presName="textNode" presStyleLbl="bgShp" presStyleIdx="0" presStyleCnt="3"/>
      <dgm:spPr/>
      <dgm:t>
        <a:bodyPr/>
        <a:lstStyle/>
        <a:p>
          <a:endParaRPr lang="en-US"/>
        </a:p>
      </dgm:t>
    </dgm:pt>
    <dgm:pt modelId="{3B14CCCB-3000-B04C-B43A-6A8AB9A54764}" type="pres">
      <dgm:prSet presAssocID="{CA404423-6AB9-EB4A-85D9-76B337FDB174}" presName="compChildNode" presStyleCnt="0"/>
      <dgm:spPr/>
    </dgm:pt>
    <dgm:pt modelId="{38674BA3-1D56-8947-AEC4-F807DD5E0F43}" type="pres">
      <dgm:prSet presAssocID="{CA404423-6AB9-EB4A-85D9-76B337FDB174}" presName="theInnerList" presStyleCnt="0"/>
      <dgm:spPr/>
    </dgm:pt>
    <dgm:pt modelId="{9A46DF24-6254-7645-B937-0A6718251E0E}" type="pres">
      <dgm:prSet presAssocID="{49316F22-BDD9-D344-8DF7-6042A787739E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B95-B658-8449-B000-610F7B48CC45}" type="pres">
      <dgm:prSet presAssocID="{49316F22-BDD9-D344-8DF7-6042A787739E}" presName="aSpace2" presStyleCnt="0"/>
      <dgm:spPr/>
    </dgm:pt>
    <dgm:pt modelId="{2E09FDE4-D0D4-534C-925E-72DB36DC377B}" type="pres">
      <dgm:prSet presAssocID="{A4CBAA80-C409-2A44-AF1F-158DEAC6138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6D78-2E7B-1142-8055-D888E3005FE8}" type="pres">
      <dgm:prSet presAssocID="{A4CBAA80-C409-2A44-AF1F-158DEAC61387}" presName="aSpace2" presStyleCnt="0"/>
      <dgm:spPr/>
    </dgm:pt>
    <dgm:pt modelId="{6EA9746E-83BF-C141-962A-D5914E659DB9}" type="pres">
      <dgm:prSet presAssocID="{9D8833F6-FFF2-0043-8E19-662F3ECC0C6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2923-C8C8-4748-8994-9407284111D9}" type="pres">
      <dgm:prSet presAssocID="{CA404423-6AB9-EB4A-85D9-76B337FDB174}" presName="aSpace" presStyleCnt="0"/>
      <dgm:spPr/>
    </dgm:pt>
    <dgm:pt modelId="{AC98779B-2D02-8F4A-B3EC-2298B6FCBCD5}" type="pres">
      <dgm:prSet presAssocID="{DF8EF88C-8D84-8C43-B810-AFB4651BAA39}" presName="compNode" presStyleCnt="0"/>
      <dgm:spPr/>
    </dgm:pt>
    <dgm:pt modelId="{06A8ABCA-51AB-7C44-A93E-8766E44BBFCB}" type="pres">
      <dgm:prSet presAssocID="{DF8EF88C-8D84-8C43-B810-AFB4651BAA39}" presName="aNode" presStyleLbl="bgShp" presStyleIdx="1" presStyleCnt="3"/>
      <dgm:spPr/>
      <dgm:t>
        <a:bodyPr/>
        <a:lstStyle/>
        <a:p>
          <a:endParaRPr lang="en-US"/>
        </a:p>
      </dgm:t>
    </dgm:pt>
    <dgm:pt modelId="{A29DDF9C-1AED-6F47-B745-E0CED4A18B8F}" type="pres">
      <dgm:prSet presAssocID="{DF8EF88C-8D84-8C43-B810-AFB4651BAA39}" presName="textNode" presStyleLbl="bgShp" presStyleIdx="1" presStyleCnt="3"/>
      <dgm:spPr/>
      <dgm:t>
        <a:bodyPr/>
        <a:lstStyle/>
        <a:p>
          <a:endParaRPr lang="en-US"/>
        </a:p>
      </dgm:t>
    </dgm:pt>
    <dgm:pt modelId="{AEC2EFDA-9B6B-EE41-85B9-2126240993F9}" type="pres">
      <dgm:prSet presAssocID="{DF8EF88C-8D84-8C43-B810-AFB4651BAA39}" presName="compChildNode" presStyleCnt="0"/>
      <dgm:spPr/>
    </dgm:pt>
    <dgm:pt modelId="{E5FF24A8-D124-0844-8DEF-4163689BE9C6}" type="pres">
      <dgm:prSet presAssocID="{DF8EF88C-8D84-8C43-B810-AFB4651BAA39}" presName="theInnerList" presStyleCnt="0"/>
      <dgm:spPr/>
    </dgm:pt>
    <dgm:pt modelId="{BD02C517-69F7-5D4E-A179-BA93C73CFD2C}" type="pres">
      <dgm:prSet presAssocID="{90B5EB81-C31A-0E4D-847F-0FF7DA55B788}" presName="childNode" presStyleLbl="node1" presStyleIdx="3" presStyleCnt="10" custScaleY="21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857B1-214F-544E-8E9C-5F1AEBF2AF65}" type="pres">
      <dgm:prSet presAssocID="{90B5EB81-C31A-0E4D-847F-0FF7DA55B788}" presName="aSpace2" presStyleCnt="0"/>
      <dgm:spPr/>
    </dgm:pt>
    <dgm:pt modelId="{1E8C0409-4787-3248-94C2-AEB8C99A4F95}" type="pres">
      <dgm:prSet presAssocID="{0C2DECDD-0A85-9C48-9279-DE771DF0823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87613-1EB7-FC4A-8FC1-5377F378A13E}" type="pres">
      <dgm:prSet presAssocID="{0C2DECDD-0A85-9C48-9279-DE771DF08233}" presName="aSpace2" presStyleCnt="0"/>
      <dgm:spPr/>
    </dgm:pt>
    <dgm:pt modelId="{482E95BE-A6F3-634C-BDD0-F34D94BB52CE}" type="pres">
      <dgm:prSet presAssocID="{5CC91DBC-94A1-3243-BEC9-77629274AA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325B-3618-C341-9CD0-441B3AD31487}" type="pres">
      <dgm:prSet presAssocID="{5CC91DBC-94A1-3243-BEC9-77629274AACC}" presName="aSpace2" presStyleCnt="0"/>
      <dgm:spPr/>
    </dgm:pt>
    <dgm:pt modelId="{408F0A18-5EE1-CE4C-9645-EA7FCA285619}" type="pres">
      <dgm:prSet presAssocID="{6CF8E079-9113-B341-949B-0C8FE1D54943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F8F03-DA78-2A45-B90C-F2D064919D06}" type="pres">
      <dgm:prSet presAssocID="{DF8EF88C-8D84-8C43-B810-AFB4651BAA39}" presName="aSpace" presStyleCnt="0"/>
      <dgm:spPr/>
    </dgm:pt>
    <dgm:pt modelId="{FAC54BA9-4FEE-5F45-BF58-4B89D7621CEB}" type="pres">
      <dgm:prSet presAssocID="{770FE41B-0D6A-BE46-8DE9-86FE2A665892}" presName="compNode" presStyleCnt="0"/>
      <dgm:spPr/>
    </dgm:pt>
    <dgm:pt modelId="{48677A78-52B6-7B45-9BF1-CBA2C4872099}" type="pres">
      <dgm:prSet presAssocID="{770FE41B-0D6A-BE46-8DE9-86FE2A665892}" presName="aNode" presStyleLbl="bgShp" presStyleIdx="2" presStyleCnt="3"/>
      <dgm:spPr/>
      <dgm:t>
        <a:bodyPr/>
        <a:lstStyle/>
        <a:p>
          <a:endParaRPr lang="en-US"/>
        </a:p>
      </dgm:t>
    </dgm:pt>
    <dgm:pt modelId="{0414F7A4-1CC0-F143-82FF-D58C6494D706}" type="pres">
      <dgm:prSet presAssocID="{770FE41B-0D6A-BE46-8DE9-86FE2A665892}" presName="textNode" presStyleLbl="bgShp" presStyleIdx="2" presStyleCnt="3"/>
      <dgm:spPr/>
      <dgm:t>
        <a:bodyPr/>
        <a:lstStyle/>
        <a:p>
          <a:endParaRPr lang="en-US"/>
        </a:p>
      </dgm:t>
    </dgm:pt>
    <dgm:pt modelId="{929A2FF6-088D-E24B-80BE-10ABB2677823}" type="pres">
      <dgm:prSet presAssocID="{770FE41B-0D6A-BE46-8DE9-86FE2A665892}" presName="compChildNode" presStyleCnt="0"/>
      <dgm:spPr/>
    </dgm:pt>
    <dgm:pt modelId="{F9374679-3789-F14B-B149-3664B9ACB328}" type="pres">
      <dgm:prSet presAssocID="{770FE41B-0D6A-BE46-8DE9-86FE2A665892}" presName="theInnerList" presStyleCnt="0"/>
      <dgm:spPr/>
    </dgm:pt>
    <dgm:pt modelId="{BF72B8B5-A8A6-834B-A98F-81FAF85D1BED}" type="pres">
      <dgm:prSet presAssocID="{300B7704-EB88-0641-811A-C749A83EA426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CE8D-1FB3-6D40-BCBD-55B6B7BF7EBD}" type="pres">
      <dgm:prSet presAssocID="{300B7704-EB88-0641-811A-C749A83EA426}" presName="aSpace2" presStyleCnt="0"/>
      <dgm:spPr/>
    </dgm:pt>
    <dgm:pt modelId="{0A9157C7-4363-1844-9081-88D1FC6FF148}" type="pres">
      <dgm:prSet presAssocID="{F1E0DF61-5B75-6A44-B10A-18FC603A31B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59C3E-795C-9646-98C5-802E7AFE7940}" type="pres">
      <dgm:prSet presAssocID="{F1E0DF61-5B75-6A44-B10A-18FC603A31B1}" presName="aSpace2" presStyleCnt="0"/>
      <dgm:spPr/>
    </dgm:pt>
    <dgm:pt modelId="{73C35733-9ED5-034E-91F6-DD776EDA2725}" type="pres">
      <dgm:prSet presAssocID="{58F3BE6D-D555-5045-A6D7-6E7040258DBA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C83930-A2F1-8847-83FF-08ABD3358CE8}" type="presOf" srcId="{58F3BE6D-D555-5045-A6D7-6E7040258DBA}" destId="{73C35733-9ED5-034E-91F6-DD776EDA2725}" srcOrd="0" destOrd="0" presId="urn:microsoft.com/office/officeart/2005/8/layout/lProcess2"/>
    <dgm:cxn modelId="{E49CF535-720E-DA4D-BEA3-BF34863B6C01}" type="presOf" srcId="{90B5EB81-C31A-0E4D-847F-0FF7DA55B788}" destId="{BD02C517-69F7-5D4E-A179-BA93C73CFD2C}" srcOrd="0" destOrd="0" presId="urn:microsoft.com/office/officeart/2005/8/layout/lProcess2"/>
    <dgm:cxn modelId="{8F3D9F74-F63D-C64B-A465-F7575AB5F59C}" srcId="{770FE41B-0D6A-BE46-8DE9-86FE2A665892}" destId="{300B7704-EB88-0641-811A-C749A83EA426}" srcOrd="0" destOrd="0" parTransId="{AABC2E9F-7452-C24F-B639-5D50CBED447C}" sibTransId="{0E6A06E8-568A-2C48-A7AD-2FDA807B86E2}"/>
    <dgm:cxn modelId="{7CF9623A-666F-6647-802A-A95493F8EBAC}" srcId="{CA404423-6AB9-EB4A-85D9-76B337FDB174}" destId="{9D8833F6-FFF2-0043-8E19-662F3ECC0C69}" srcOrd="2" destOrd="0" parTransId="{3B768F97-B4E7-2F4E-9C97-87DEA25921EC}" sibTransId="{94D34039-8F97-4244-BD50-B01B3B91FF83}"/>
    <dgm:cxn modelId="{BD82340B-B93F-314B-9BD7-A1CAF4A011E3}" type="presOf" srcId="{DF8EF88C-8D84-8C43-B810-AFB4651BAA39}" destId="{06A8ABCA-51AB-7C44-A93E-8766E44BBFCB}" srcOrd="0" destOrd="0" presId="urn:microsoft.com/office/officeart/2005/8/layout/lProcess2"/>
    <dgm:cxn modelId="{847392EC-C6B2-AD4F-B45C-C16011E5B9AE}" type="presOf" srcId="{5CC91DBC-94A1-3243-BEC9-77629274AACC}" destId="{482E95BE-A6F3-634C-BDD0-F34D94BB52CE}" srcOrd="0" destOrd="0" presId="urn:microsoft.com/office/officeart/2005/8/layout/lProcess2"/>
    <dgm:cxn modelId="{7831C511-053C-784F-9C39-D5F285FBF365}" type="presOf" srcId="{F1E0DF61-5B75-6A44-B10A-18FC603A31B1}" destId="{0A9157C7-4363-1844-9081-88D1FC6FF148}" srcOrd="0" destOrd="0" presId="urn:microsoft.com/office/officeart/2005/8/layout/lProcess2"/>
    <dgm:cxn modelId="{DC9A8752-C01B-5A47-B511-EA531B99815E}" srcId="{DF8EF88C-8D84-8C43-B810-AFB4651BAA39}" destId="{90B5EB81-C31A-0E4D-847F-0FF7DA55B788}" srcOrd="0" destOrd="0" parTransId="{73B3EB71-008F-4542-BCD6-0C44942298C8}" sibTransId="{D7E515D4-956F-D843-9334-9C7B173CAC8C}"/>
    <dgm:cxn modelId="{480F4E87-8507-814B-A575-458F5CE9CAFD}" srcId="{D23BE324-DA86-ED4B-A593-27E2A934B691}" destId="{770FE41B-0D6A-BE46-8DE9-86FE2A665892}" srcOrd="2" destOrd="0" parTransId="{6355C11E-EB04-F340-BF3E-8BF03EE0722F}" sibTransId="{3CDBA012-2FB2-4447-813E-6E60F77BCDA8}"/>
    <dgm:cxn modelId="{38C1ACE3-ADD9-484E-BECB-35D38C8F94FD}" type="presOf" srcId="{DF8EF88C-8D84-8C43-B810-AFB4651BAA39}" destId="{A29DDF9C-1AED-6F47-B745-E0CED4A18B8F}" srcOrd="1" destOrd="0" presId="urn:microsoft.com/office/officeart/2005/8/layout/lProcess2"/>
    <dgm:cxn modelId="{66049963-1F81-0147-9650-38F3D98BA50B}" type="presOf" srcId="{CA404423-6AB9-EB4A-85D9-76B337FDB174}" destId="{761E5B8F-DCD7-AF41-837F-D9BECF9DFF49}" srcOrd="0" destOrd="0" presId="urn:microsoft.com/office/officeart/2005/8/layout/lProcess2"/>
    <dgm:cxn modelId="{F242E8DD-8E32-8D47-AB3E-B96F210C3186}" type="presOf" srcId="{49316F22-BDD9-D344-8DF7-6042A787739E}" destId="{9A46DF24-6254-7645-B937-0A6718251E0E}" srcOrd="0" destOrd="0" presId="urn:microsoft.com/office/officeart/2005/8/layout/lProcess2"/>
    <dgm:cxn modelId="{0FC86279-6947-3848-A988-83DDFB9DF0E1}" type="presOf" srcId="{6CF8E079-9113-B341-949B-0C8FE1D54943}" destId="{408F0A18-5EE1-CE4C-9645-EA7FCA285619}" srcOrd="0" destOrd="0" presId="urn:microsoft.com/office/officeart/2005/8/layout/lProcess2"/>
    <dgm:cxn modelId="{829B5222-6AED-A54A-AE19-EB32E3669E38}" srcId="{DF8EF88C-8D84-8C43-B810-AFB4651BAA39}" destId="{0C2DECDD-0A85-9C48-9279-DE771DF08233}" srcOrd="1" destOrd="0" parTransId="{7764EC7D-F093-5B49-9AF0-7FACFB74B2BE}" sibTransId="{4343323C-71F6-BB4A-B543-569B7D0B8E56}"/>
    <dgm:cxn modelId="{C28F1EA8-43F5-A844-BF09-5E2D8CFA211A}" srcId="{CA404423-6AB9-EB4A-85D9-76B337FDB174}" destId="{A4CBAA80-C409-2A44-AF1F-158DEAC61387}" srcOrd="1" destOrd="0" parTransId="{3B600059-A870-FC48-B37A-5F576F53E857}" sibTransId="{7715F170-5F76-1B4A-8FDA-E988BD0AFEC0}"/>
    <dgm:cxn modelId="{EACCF22D-8636-0B4F-B779-7F23E4506E92}" type="presOf" srcId="{D23BE324-DA86-ED4B-A593-27E2A934B691}" destId="{CD367AB6-D8AE-B349-B7FD-90FB0C3AD718}" srcOrd="0" destOrd="0" presId="urn:microsoft.com/office/officeart/2005/8/layout/lProcess2"/>
    <dgm:cxn modelId="{F782B8ED-15BB-B94F-83DF-0A3F836AB3F0}" type="presOf" srcId="{A4CBAA80-C409-2A44-AF1F-158DEAC61387}" destId="{2E09FDE4-D0D4-534C-925E-72DB36DC377B}" srcOrd="0" destOrd="0" presId="urn:microsoft.com/office/officeart/2005/8/layout/lProcess2"/>
    <dgm:cxn modelId="{107BD4BB-EE41-8846-BB28-31BC5309E10B}" srcId="{DF8EF88C-8D84-8C43-B810-AFB4651BAA39}" destId="{6CF8E079-9113-B341-949B-0C8FE1D54943}" srcOrd="3" destOrd="0" parTransId="{812DAFDD-DC6D-0B46-9650-4CDE2DDDB542}" sibTransId="{05CA5228-BB03-DB49-AF01-BB0808759185}"/>
    <dgm:cxn modelId="{00DF459D-A9C6-B94B-B2F9-8A117B2FFE4E}" type="presOf" srcId="{0C2DECDD-0A85-9C48-9279-DE771DF08233}" destId="{1E8C0409-4787-3248-94C2-AEB8C99A4F95}" srcOrd="0" destOrd="0" presId="urn:microsoft.com/office/officeart/2005/8/layout/lProcess2"/>
    <dgm:cxn modelId="{3AE1AA46-2B67-8448-9EC0-35138ED8B17F}" type="presOf" srcId="{CA404423-6AB9-EB4A-85D9-76B337FDB174}" destId="{FF0D77B0-D959-1948-A50C-07160BB098BA}" srcOrd="1" destOrd="0" presId="urn:microsoft.com/office/officeart/2005/8/layout/lProcess2"/>
    <dgm:cxn modelId="{1410B755-6ED9-E748-8BFB-77A5A3935B42}" srcId="{770FE41B-0D6A-BE46-8DE9-86FE2A665892}" destId="{F1E0DF61-5B75-6A44-B10A-18FC603A31B1}" srcOrd="1" destOrd="0" parTransId="{A70A8BE2-DCCA-CC41-A04A-99DC6522C741}" sibTransId="{58DE4856-0A2D-5C4B-A519-E9C0BCD26CDD}"/>
    <dgm:cxn modelId="{387B7D78-C7C4-444B-B9AC-A3B1F7827C2E}" srcId="{D23BE324-DA86-ED4B-A593-27E2A934B691}" destId="{CA404423-6AB9-EB4A-85D9-76B337FDB174}" srcOrd="0" destOrd="0" parTransId="{87E0A1A0-3D6C-E44A-A686-A38CE1113DBF}" sibTransId="{FE595A42-11C2-5545-9CAC-BEFD7802AE55}"/>
    <dgm:cxn modelId="{38228795-759C-B643-96B7-35BE38BE6B59}" type="presOf" srcId="{9D8833F6-FFF2-0043-8E19-662F3ECC0C69}" destId="{6EA9746E-83BF-C141-962A-D5914E659DB9}" srcOrd="0" destOrd="0" presId="urn:microsoft.com/office/officeart/2005/8/layout/lProcess2"/>
    <dgm:cxn modelId="{DBB70CC5-CCE4-434B-B3B4-A739FAA794FD}" type="presOf" srcId="{770FE41B-0D6A-BE46-8DE9-86FE2A665892}" destId="{48677A78-52B6-7B45-9BF1-CBA2C4872099}" srcOrd="0" destOrd="0" presId="urn:microsoft.com/office/officeart/2005/8/layout/lProcess2"/>
    <dgm:cxn modelId="{EBD9BF48-6EF2-FC4F-9767-F5F9F3682BE3}" srcId="{CA404423-6AB9-EB4A-85D9-76B337FDB174}" destId="{49316F22-BDD9-D344-8DF7-6042A787739E}" srcOrd="0" destOrd="0" parTransId="{B0AB3EC3-0FBB-3B4A-B331-5C9FEEF4572D}" sibTransId="{A1F0993D-402E-E94A-83D8-125058334C98}"/>
    <dgm:cxn modelId="{7A5222CA-F569-244D-91FD-552374EC365B}" type="presOf" srcId="{770FE41B-0D6A-BE46-8DE9-86FE2A665892}" destId="{0414F7A4-1CC0-F143-82FF-D58C6494D706}" srcOrd="1" destOrd="0" presId="urn:microsoft.com/office/officeart/2005/8/layout/lProcess2"/>
    <dgm:cxn modelId="{C338AD96-B6B3-2847-8FC3-E0A1DC3B58F8}" srcId="{770FE41B-0D6A-BE46-8DE9-86FE2A665892}" destId="{58F3BE6D-D555-5045-A6D7-6E7040258DBA}" srcOrd="2" destOrd="0" parTransId="{819336ED-ACC3-744E-ADDB-9033BDDCF9AB}" sibTransId="{BC224F86-9FC0-ED46-8347-22166A83EB87}"/>
    <dgm:cxn modelId="{805D58BE-7D92-EE46-B76D-6E655B1BBC5F}" type="presOf" srcId="{300B7704-EB88-0641-811A-C749A83EA426}" destId="{BF72B8B5-A8A6-834B-A98F-81FAF85D1BED}" srcOrd="0" destOrd="0" presId="urn:microsoft.com/office/officeart/2005/8/layout/lProcess2"/>
    <dgm:cxn modelId="{29AEF786-463E-A14E-A0A0-C5390116F01B}" srcId="{DF8EF88C-8D84-8C43-B810-AFB4651BAA39}" destId="{5CC91DBC-94A1-3243-BEC9-77629274AACC}" srcOrd="2" destOrd="0" parTransId="{9A103E3D-8B8B-C740-A2C5-157681EBE064}" sibTransId="{0176042C-95E5-A140-AA3A-0A69EA4BB932}"/>
    <dgm:cxn modelId="{EF616C56-3C8C-964B-9057-3E238C0F0AAC}" srcId="{D23BE324-DA86-ED4B-A593-27E2A934B691}" destId="{DF8EF88C-8D84-8C43-B810-AFB4651BAA39}" srcOrd="1" destOrd="0" parTransId="{DEF28F56-1015-8A41-A6BA-78C83248F303}" sibTransId="{78B9242F-3EF8-2747-B1F7-03FF22C29C4C}"/>
    <dgm:cxn modelId="{902E48A6-A2FD-3640-8700-F8F910A65AFB}" type="presParOf" srcId="{CD367AB6-D8AE-B349-B7FD-90FB0C3AD718}" destId="{BD3E26C3-DE7F-B549-B7CE-FF3E6FF5938C}" srcOrd="0" destOrd="0" presId="urn:microsoft.com/office/officeart/2005/8/layout/lProcess2"/>
    <dgm:cxn modelId="{210ADB8E-8AF6-0C40-B892-64D9A8174A8F}" type="presParOf" srcId="{BD3E26C3-DE7F-B549-B7CE-FF3E6FF5938C}" destId="{761E5B8F-DCD7-AF41-837F-D9BECF9DFF49}" srcOrd="0" destOrd="0" presId="urn:microsoft.com/office/officeart/2005/8/layout/lProcess2"/>
    <dgm:cxn modelId="{BADD0C68-0DBA-9046-9566-D80F39DB804B}" type="presParOf" srcId="{BD3E26C3-DE7F-B549-B7CE-FF3E6FF5938C}" destId="{FF0D77B0-D959-1948-A50C-07160BB098BA}" srcOrd="1" destOrd="0" presId="urn:microsoft.com/office/officeart/2005/8/layout/lProcess2"/>
    <dgm:cxn modelId="{4B5FA3EE-6D12-3844-AACE-9166C226DC6A}" type="presParOf" srcId="{BD3E26C3-DE7F-B549-B7CE-FF3E6FF5938C}" destId="{3B14CCCB-3000-B04C-B43A-6A8AB9A54764}" srcOrd="2" destOrd="0" presId="urn:microsoft.com/office/officeart/2005/8/layout/lProcess2"/>
    <dgm:cxn modelId="{314A003D-C589-8D44-ADF7-692DB16367ED}" type="presParOf" srcId="{3B14CCCB-3000-B04C-B43A-6A8AB9A54764}" destId="{38674BA3-1D56-8947-AEC4-F807DD5E0F43}" srcOrd="0" destOrd="0" presId="urn:microsoft.com/office/officeart/2005/8/layout/lProcess2"/>
    <dgm:cxn modelId="{C2CC91C9-C677-404B-B912-C01C832CB5A4}" type="presParOf" srcId="{38674BA3-1D56-8947-AEC4-F807DD5E0F43}" destId="{9A46DF24-6254-7645-B937-0A6718251E0E}" srcOrd="0" destOrd="0" presId="urn:microsoft.com/office/officeart/2005/8/layout/lProcess2"/>
    <dgm:cxn modelId="{DC583AA1-7161-454A-821E-81392E8FE373}" type="presParOf" srcId="{38674BA3-1D56-8947-AEC4-F807DD5E0F43}" destId="{0A2C7B95-B658-8449-B000-610F7B48CC45}" srcOrd="1" destOrd="0" presId="urn:microsoft.com/office/officeart/2005/8/layout/lProcess2"/>
    <dgm:cxn modelId="{BF1C333A-6903-1447-AB04-88B330E50B37}" type="presParOf" srcId="{38674BA3-1D56-8947-AEC4-F807DD5E0F43}" destId="{2E09FDE4-D0D4-534C-925E-72DB36DC377B}" srcOrd="2" destOrd="0" presId="urn:microsoft.com/office/officeart/2005/8/layout/lProcess2"/>
    <dgm:cxn modelId="{ABE4464D-B651-3247-97CF-F1CD6206FC85}" type="presParOf" srcId="{38674BA3-1D56-8947-AEC4-F807DD5E0F43}" destId="{A70A6D78-2E7B-1142-8055-D888E3005FE8}" srcOrd="3" destOrd="0" presId="urn:microsoft.com/office/officeart/2005/8/layout/lProcess2"/>
    <dgm:cxn modelId="{2576DD42-7351-9448-B951-54B9D25ABAAF}" type="presParOf" srcId="{38674BA3-1D56-8947-AEC4-F807DD5E0F43}" destId="{6EA9746E-83BF-C141-962A-D5914E659DB9}" srcOrd="4" destOrd="0" presId="urn:microsoft.com/office/officeart/2005/8/layout/lProcess2"/>
    <dgm:cxn modelId="{F0B21444-E861-054B-A1B4-03B745E46E5B}" type="presParOf" srcId="{CD367AB6-D8AE-B349-B7FD-90FB0C3AD718}" destId="{BD492923-C8C8-4748-8994-9407284111D9}" srcOrd="1" destOrd="0" presId="urn:microsoft.com/office/officeart/2005/8/layout/lProcess2"/>
    <dgm:cxn modelId="{B94E27C4-F53B-FB49-9C68-F148A1A4A18B}" type="presParOf" srcId="{CD367AB6-D8AE-B349-B7FD-90FB0C3AD718}" destId="{AC98779B-2D02-8F4A-B3EC-2298B6FCBCD5}" srcOrd="2" destOrd="0" presId="urn:microsoft.com/office/officeart/2005/8/layout/lProcess2"/>
    <dgm:cxn modelId="{F269EECA-E01D-2C40-A380-E5F024E86712}" type="presParOf" srcId="{AC98779B-2D02-8F4A-B3EC-2298B6FCBCD5}" destId="{06A8ABCA-51AB-7C44-A93E-8766E44BBFCB}" srcOrd="0" destOrd="0" presId="urn:microsoft.com/office/officeart/2005/8/layout/lProcess2"/>
    <dgm:cxn modelId="{02B568A9-6337-A040-ADAF-DD0923CFAD36}" type="presParOf" srcId="{AC98779B-2D02-8F4A-B3EC-2298B6FCBCD5}" destId="{A29DDF9C-1AED-6F47-B745-E0CED4A18B8F}" srcOrd="1" destOrd="0" presId="urn:microsoft.com/office/officeart/2005/8/layout/lProcess2"/>
    <dgm:cxn modelId="{C1CEB526-A40E-E84B-8564-865665ACFF75}" type="presParOf" srcId="{AC98779B-2D02-8F4A-B3EC-2298B6FCBCD5}" destId="{AEC2EFDA-9B6B-EE41-85B9-2126240993F9}" srcOrd="2" destOrd="0" presId="urn:microsoft.com/office/officeart/2005/8/layout/lProcess2"/>
    <dgm:cxn modelId="{79696558-F260-9D4D-84F8-B9C74AE528E1}" type="presParOf" srcId="{AEC2EFDA-9B6B-EE41-85B9-2126240993F9}" destId="{E5FF24A8-D124-0844-8DEF-4163689BE9C6}" srcOrd="0" destOrd="0" presId="urn:microsoft.com/office/officeart/2005/8/layout/lProcess2"/>
    <dgm:cxn modelId="{111840C0-17D1-3343-AFD0-FE49003B3A04}" type="presParOf" srcId="{E5FF24A8-D124-0844-8DEF-4163689BE9C6}" destId="{BD02C517-69F7-5D4E-A179-BA93C73CFD2C}" srcOrd="0" destOrd="0" presId="urn:microsoft.com/office/officeart/2005/8/layout/lProcess2"/>
    <dgm:cxn modelId="{283CBBA3-D075-8642-AD40-C612729C73B9}" type="presParOf" srcId="{E5FF24A8-D124-0844-8DEF-4163689BE9C6}" destId="{CE5857B1-214F-544E-8E9C-5F1AEBF2AF65}" srcOrd="1" destOrd="0" presId="urn:microsoft.com/office/officeart/2005/8/layout/lProcess2"/>
    <dgm:cxn modelId="{E978C5B5-BF6D-4C40-925A-72CA12CAC922}" type="presParOf" srcId="{E5FF24A8-D124-0844-8DEF-4163689BE9C6}" destId="{1E8C0409-4787-3248-94C2-AEB8C99A4F95}" srcOrd="2" destOrd="0" presId="urn:microsoft.com/office/officeart/2005/8/layout/lProcess2"/>
    <dgm:cxn modelId="{2570F881-A665-1342-9B2E-B01EB03DF8B2}" type="presParOf" srcId="{E5FF24A8-D124-0844-8DEF-4163689BE9C6}" destId="{A2487613-1EB7-FC4A-8FC1-5377F378A13E}" srcOrd="3" destOrd="0" presId="urn:microsoft.com/office/officeart/2005/8/layout/lProcess2"/>
    <dgm:cxn modelId="{E8D18BC3-B829-2541-A59B-B37BF1516B60}" type="presParOf" srcId="{E5FF24A8-D124-0844-8DEF-4163689BE9C6}" destId="{482E95BE-A6F3-634C-BDD0-F34D94BB52CE}" srcOrd="4" destOrd="0" presId="urn:microsoft.com/office/officeart/2005/8/layout/lProcess2"/>
    <dgm:cxn modelId="{B74FCDE3-2329-B043-83D6-C662E073A888}" type="presParOf" srcId="{E5FF24A8-D124-0844-8DEF-4163689BE9C6}" destId="{D8F3325B-3618-C341-9CD0-441B3AD31487}" srcOrd="5" destOrd="0" presId="urn:microsoft.com/office/officeart/2005/8/layout/lProcess2"/>
    <dgm:cxn modelId="{9CC203ED-4B5B-534B-9735-F7C5B6F10A0C}" type="presParOf" srcId="{E5FF24A8-D124-0844-8DEF-4163689BE9C6}" destId="{408F0A18-5EE1-CE4C-9645-EA7FCA285619}" srcOrd="6" destOrd="0" presId="urn:microsoft.com/office/officeart/2005/8/layout/lProcess2"/>
    <dgm:cxn modelId="{2EAA6539-C03E-E541-B6F2-ED21CD302975}" type="presParOf" srcId="{CD367AB6-D8AE-B349-B7FD-90FB0C3AD718}" destId="{EA6F8F03-DA78-2A45-B90C-F2D064919D06}" srcOrd="3" destOrd="0" presId="urn:microsoft.com/office/officeart/2005/8/layout/lProcess2"/>
    <dgm:cxn modelId="{BD02521C-5AA7-174B-BCB0-9E75189D3134}" type="presParOf" srcId="{CD367AB6-D8AE-B349-B7FD-90FB0C3AD718}" destId="{FAC54BA9-4FEE-5F45-BF58-4B89D7621CEB}" srcOrd="4" destOrd="0" presId="urn:microsoft.com/office/officeart/2005/8/layout/lProcess2"/>
    <dgm:cxn modelId="{76DF4981-3091-9540-BA07-759DD1B35E4A}" type="presParOf" srcId="{FAC54BA9-4FEE-5F45-BF58-4B89D7621CEB}" destId="{48677A78-52B6-7B45-9BF1-CBA2C4872099}" srcOrd="0" destOrd="0" presId="urn:microsoft.com/office/officeart/2005/8/layout/lProcess2"/>
    <dgm:cxn modelId="{594DBAE6-8A59-FA43-885F-F9F32B948305}" type="presParOf" srcId="{FAC54BA9-4FEE-5F45-BF58-4B89D7621CEB}" destId="{0414F7A4-1CC0-F143-82FF-D58C6494D706}" srcOrd="1" destOrd="0" presId="urn:microsoft.com/office/officeart/2005/8/layout/lProcess2"/>
    <dgm:cxn modelId="{2BCED26E-11BD-EB46-808B-10510FABE80F}" type="presParOf" srcId="{FAC54BA9-4FEE-5F45-BF58-4B89D7621CEB}" destId="{929A2FF6-088D-E24B-80BE-10ABB2677823}" srcOrd="2" destOrd="0" presId="urn:microsoft.com/office/officeart/2005/8/layout/lProcess2"/>
    <dgm:cxn modelId="{02DC1FAE-63C4-A440-A465-EFD243DC40CD}" type="presParOf" srcId="{929A2FF6-088D-E24B-80BE-10ABB2677823}" destId="{F9374679-3789-F14B-B149-3664B9ACB328}" srcOrd="0" destOrd="0" presId="urn:microsoft.com/office/officeart/2005/8/layout/lProcess2"/>
    <dgm:cxn modelId="{857FBA00-DCC3-604D-8FB4-AF5B43ADFC8C}" type="presParOf" srcId="{F9374679-3789-F14B-B149-3664B9ACB328}" destId="{BF72B8B5-A8A6-834B-A98F-81FAF85D1BED}" srcOrd="0" destOrd="0" presId="urn:microsoft.com/office/officeart/2005/8/layout/lProcess2"/>
    <dgm:cxn modelId="{07CC1912-738E-5F40-A535-4458FBA6828F}" type="presParOf" srcId="{F9374679-3789-F14B-B149-3664B9ACB328}" destId="{8566CE8D-1FB3-6D40-BCBD-55B6B7BF7EBD}" srcOrd="1" destOrd="0" presId="urn:microsoft.com/office/officeart/2005/8/layout/lProcess2"/>
    <dgm:cxn modelId="{E3D70086-748A-8142-825C-7CC14A8D7132}" type="presParOf" srcId="{F9374679-3789-F14B-B149-3664B9ACB328}" destId="{0A9157C7-4363-1844-9081-88D1FC6FF148}" srcOrd="2" destOrd="0" presId="urn:microsoft.com/office/officeart/2005/8/layout/lProcess2"/>
    <dgm:cxn modelId="{DEAF8E55-B566-8F48-AE78-039469E22955}" type="presParOf" srcId="{F9374679-3789-F14B-B149-3664B9ACB328}" destId="{75759C3E-795C-9646-98C5-802E7AFE7940}" srcOrd="3" destOrd="0" presId="urn:microsoft.com/office/officeart/2005/8/layout/lProcess2"/>
    <dgm:cxn modelId="{C0227F09-4554-B348-A2E3-B9653F0615A4}" type="presParOf" srcId="{F9374679-3789-F14B-B149-3664B9ACB328}" destId="{73C35733-9ED5-034E-91F6-DD776EDA272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17E8-824B-8943-989C-AC83F97FCEAD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0052F-FF76-2841-9D77-5726AA5F128B}">
      <dgm:prSet/>
      <dgm:spPr/>
      <dgm:t>
        <a:bodyPr/>
        <a:lstStyle/>
        <a:p>
          <a:pPr algn="just" rtl="0"/>
          <a:r>
            <a:rPr lang="tr-TR" dirty="0" smtClean="0"/>
            <a:t>Bir yığın DRAM yongasından oluşur</a:t>
          </a:r>
          <a:endParaRPr lang="en-US" dirty="0"/>
        </a:p>
      </dgm:t>
    </dgm:pt>
    <dgm:pt modelId="{B86741C3-1DFA-3D47-A6E7-5C205CDFFFD9}" type="parTrans" cxnId="{E9857345-CAA6-5D4F-AAEB-1391A388DF2D}">
      <dgm:prSet/>
      <dgm:spPr/>
      <dgm:t>
        <a:bodyPr/>
        <a:lstStyle/>
        <a:p>
          <a:endParaRPr lang="en-US"/>
        </a:p>
      </dgm:t>
    </dgm:pt>
    <dgm:pt modelId="{E9C89165-FDC3-684D-8717-3E5D4F4689B5}" type="sibTrans" cxnId="{E9857345-CAA6-5D4F-AAEB-1391A388DF2D}">
      <dgm:prSet/>
      <dgm:spPr/>
      <dgm:t>
        <a:bodyPr/>
        <a:lstStyle/>
        <a:p>
          <a:endParaRPr lang="en-US"/>
        </a:p>
      </dgm:t>
    </dgm:pt>
    <dgm:pt modelId="{979CCC9C-C88B-4F4D-AC0F-0A951907E2F1}">
      <dgm:prSet/>
      <dgm:spPr/>
      <dgm:t>
        <a:bodyPr/>
        <a:lstStyle/>
        <a:p>
          <a:pPr algn="just" rtl="0"/>
          <a:r>
            <a:rPr lang="tr-TR" dirty="0" smtClean="0"/>
            <a:t>Bir </a:t>
          </a:r>
          <a:r>
            <a:rPr lang="tr-TR" i="1" dirty="0" smtClean="0"/>
            <a:t>bellek bankası</a:t>
          </a:r>
          <a:r>
            <a:rPr lang="tr-TR" dirty="0" smtClean="0"/>
            <a:t> oluşturmak için birlikte gruplandırılırlar</a:t>
          </a:r>
          <a:endParaRPr lang="en-GB" i="1" dirty="0"/>
        </a:p>
      </dgm:t>
    </dgm:pt>
    <dgm:pt modelId="{CA737E00-0781-E140-AE5B-C7AE2F5D54AA}" type="parTrans" cxnId="{C4DC0A6C-5994-F74B-88A6-38B4EF570B12}">
      <dgm:prSet/>
      <dgm:spPr/>
      <dgm:t>
        <a:bodyPr/>
        <a:lstStyle/>
        <a:p>
          <a:endParaRPr lang="en-US"/>
        </a:p>
      </dgm:t>
    </dgm:pt>
    <dgm:pt modelId="{6B148C8B-8EEA-D744-9011-54543658C65B}" type="sibTrans" cxnId="{C4DC0A6C-5994-F74B-88A6-38B4EF570B12}">
      <dgm:prSet/>
      <dgm:spPr/>
      <dgm:t>
        <a:bodyPr/>
        <a:lstStyle/>
        <a:p>
          <a:endParaRPr lang="en-US"/>
        </a:p>
      </dgm:t>
    </dgm:pt>
    <dgm:pt modelId="{A804BAA3-A403-9E4D-9F00-DDDAF19AB792}">
      <dgm:prSet/>
      <dgm:spPr/>
      <dgm:t>
        <a:bodyPr/>
        <a:lstStyle/>
        <a:p>
          <a:pPr algn="just" rtl="0"/>
          <a:r>
            <a:rPr lang="tr-TR" dirty="0" smtClean="0"/>
            <a:t>Her banka bağımsız olarak bir bellek okuma veya yazma isteğine hizmet edebilir</a:t>
          </a:r>
          <a:endParaRPr lang="en-US" dirty="0"/>
        </a:p>
      </dgm:t>
    </dgm:pt>
    <dgm:pt modelId="{8F848074-08CD-D04A-BCAF-96E598B657A5}" type="parTrans" cxnId="{E1896FBA-2D33-4640-A1D4-BE8984060BE5}">
      <dgm:prSet/>
      <dgm:spPr/>
      <dgm:t>
        <a:bodyPr/>
        <a:lstStyle/>
        <a:p>
          <a:endParaRPr lang="en-US"/>
        </a:p>
      </dgm:t>
    </dgm:pt>
    <dgm:pt modelId="{7B5B54EB-22EA-464C-B494-49CB79BA132C}" type="sibTrans" cxnId="{E1896FBA-2D33-4640-A1D4-BE8984060BE5}">
      <dgm:prSet/>
      <dgm:spPr/>
      <dgm:t>
        <a:bodyPr/>
        <a:lstStyle/>
        <a:p>
          <a:endParaRPr lang="en-US"/>
        </a:p>
      </dgm:t>
    </dgm:pt>
    <dgm:pt modelId="{6990B913-075B-F24B-BBAD-DFEE2609734F}">
      <dgm:prSet/>
      <dgm:spPr/>
      <dgm:t>
        <a:bodyPr/>
        <a:lstStyle/>
        <a:p>
          <a:pPr algn="just" rtl="0"/>
          <a:r>
            <a:rPr lang="tr-TR" dirty="0" smtClean="0"/>
            <a:t>K adet banka K adet isteğe aynı anda hizmet edebilir, bellek okuma veya yazma oranlarını K katına artırır</a:t>
          </a:r>
          <a:endParaRPr lang="en-US" dirty="0"/>
        </a:p>
      </dgm:t>
    </dgm:pt>
    <dgm:pt modelId="{A6B922CC-A229-714D-9271-B899C3F9E94D}" type="parTrans" cxnId="{247FDD88-A0E0-1744-834B-0F8FDFFB38ED}">
      <dgm:prSet/>
      <dgm:spPr/>
      <dgm:t>
        <a:bodyPr/>
        <a:lstStyle/>
        <a:p>
          <a:endParaRPr lang="en-US"/>
        </a:p>
      </dgm:t>
    </dgm:pt>
    <dgm:pt modelId="{EDDA628D-F276-0A46-AAC4-AE129E4624C7}" type="sibTrans" cxnId="{247FDD88-A0E0-1744-834B-0F8FDFFB38ED}">
      <dgm:prSet/>
      <dgm:spPr/>
      <dgm:t>
        <a:bodyPr/>
        <a:lstStyle/>
        <a:p>
          <a:endParaRPr lang="en-US"/>
        </a:p>
      </dgm:t>
    </dgm:pt>
    <dgm:pt modelId="{9ED157BA-69A5-9144-AB59-6B93FD55C0B8}">
      <dgm:prSet/>
      <dgm:spPr/>
      <dgm:t>
        <a:bodyPr/>
        <a:lstStyle/>
        <a:p>
          <a:pPr algn="just" rtl="0"/>
          <a:r>
            <a:rPr lang="tr-TR" dirty="0" smtClean="0"/>
            <a:t>Ardışık bellek kelimeleri farklı bankalarda saklanırsa, bir bellek bloğu aktarımı hızlandırılır</a:t>
          </a:r>
          <a:endParaRPr lang="en-GB" dirty="0"/>
        </a:p>
      </dgm:t>
    </dgm:pt>
    <dgm:pt modelId="{3BA5516E-3B52-0840-A909-851E6F7B1BF8}" type="parTrans" cxnId="{A4FC8BA6-1F1E-3147-AB97-75C1101DCC1F}">
      <dgm:prSet/>
      <dgm:spPr/>
      <dgm:t>
        <a:bodyPr/>
        <a:lstStyle/>
        <a:p>
          <a:endParaRPr lang="en-US"/>
        </a:p>
      </dgm:t>
    </dgm:pt>
    <dgm:pt modelId="{83D41E0C-5C58-4344-AFC3-1412D617C9DB}" type="sibTrans" cxnId="{A4FC8BA6-1F1E-3147-AB97-75C1101DCC1F}">
      <dgm:prSet/>
      <dgm:spPr/>
      <dgm:t>
        <a:bodyPr/>
        <a:lstStyle/>
        <a:p>
          <a:endParaRPr lang="en-US"/>
        </a:p>
      </dgm:t>
    </dgm:pt>
    <dgm:pt modelId="{B590D48F-C700-A745-A5D0-19C43AEA5E83}" type="pres">
      <dgm:prSet presAssocID="{22C817E8-824B-8943-989C-AC83F97FCEAD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D37D8-A6C9-7347-9185-E44226E72FC7}" type="pres">
      <dgm:prSet presAssocID="{8CC0052F-FF76-2841-9D77-5726AA5F128B}" presName="circle1" presStyleLbl="lnNode1" presStyleIdx="0" presStyleCnt="5"/>
      <dgm:spPr/>
    </dgm:pt>
    <dgm:pt modelId="{7F2462F4-CE27-CB47-B974-0D649D5F1522}" type="pres">
      <dgm:prSet presAssocID="{8CC0052F-FF76-2841-9D77-5726AA5F128B}" presName="text1" presStyleLbl="revTx" presStyleIdx="0" presStyleCnt="5" custLinFactNeighborY="8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ACFBC-6FE8-3A49-AD2B-79E2DA2407EC}" type="pres">
      <dgm:prSet presAssocID="{8CC0052F-FF76-2841-9D77-5726AA5F128B}" presName="line1" presStyleLbl="callout" presStyleIdx="0" presStyleCnt="10"/>
      <dgm:spPr>
        <a:ln>
          <a:solidFill>
            <a:schemeClr val="accent3"/>
          </a:solidFill>
        </a:ln>
      </dgm:spPr>
    </dgm:pt>
    <dgm:pt modelId="{F321CC0B-6111-EA4D-945B-E997A707C6AB}" type="pres">
      <dgm:prSet presAssocID="{8CC0052F-FF76-2841-9D77-5726AA5F128B}" presName="d1" presStyleLbl="callout" presStyleIdx="1" presStyleCnt="10"/>
      <dgm:spPr>
        <a:ln>
          <a:solidFill>
            <a:schemeClr val="accent3"/>
          </a:solidFill>
        </a:ln>
      </dgm:spPr>
    </dgm:pt>
    <dgm:pt modelId="{2AEFFE6D-02DD-AC47-A7D7-6F0F49D69E25}" type="pres">
      <dgm:prSet presAssocID="{979CCC9C-C88B-4F4D-AC0F-0A951907E2F1}" presName="circle2" presStyleLbl="lnNode1" presStyleIdx="1" presStyleCnt="5"/>
      <dgm:spPr/>
    </dgm:pt>
    <dgm:pt modelId="{CC87624B-73C2-8F41-B7C2-96066902C80B}" type="pres">
      <dgm:prSet presAssocID="{979CCC9C-C88B-4F4D-AC0F-0A951907E2F1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51CF9-2939-7340-9033-50955A68CD2B}" type="pres">
      <dgm:prSet presAssocID="{979CCC9C-C88B-4F4D-AC0F-0A951907E2F1}" presName="line2" presStyleLbl="callout" presStyleIdx="2" presStyleCnt="10"/>
      <dgm:spPr>
        <a:ln>
          <a:solidFill>
            <a:schemeClr val="accent3"/>
          </a:solidFill>
        </a:ln>
      </dgm:spPr>
    </dgm:pt>
    <dgm:pt modelId="{C67BBE53-21DC-E045-A630-D12DE591D833}" type="pres">
      <dgm:prSet presAssocID="{979CCC9C-C88B-4F4D-AC0F-0A951907E2F1}" presName="d2" presStyleLbl="callout" presStyleIdx="3" presStyleCnt="10"/>
      <dgm:spPr>
        <a:ln>
          <a:solidFill>
            <a:schemeClr val="accent3"/>
          </a:solidFill>
        </a:ln>
      </dgm:spPr>
    </dgm:pt>
    <dgm:pt modelId="{AAD596D2-E62A-0548-828D-4DCC653CC72D}" type="pres">
      <dgm:prSet presAssocID="{A804BAA3-A403-9E4D-9F00-DDDAF19AB792}" presName="circle3" presStyleLbl="lnNode1" presStyleIdx="2" presStyleCnt="5"/>
      <dgm:spPr/>
    </dgm:pt>
    <dgm:pt modelId="{8EC32DAD-B60A-E04E-9CBE-3880F576FF1B}" type="pres">
      <dgm:prSet presAssocID="{A804BAA3-A403-9E4D-9F00-DDDAF19AB792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7FD0-232D-2342-9E7D-C70474E38A8F}" type="pres">
      <dgm:prSet presAssocID="{A804BAA3-A403-9E4D-9F00-DDDAF19AB792}" presName="line3" presStyleLbl="callout" presStyleIdx="4" presStyleCnt="10"/>
      <dgm:spPr>
        <a:ln>
          <a:solidFill>
            <a:schemeClr val="accent3"/>
          </a:solidFill>
        </a:ln>
      </dgm:spPr>
    </dgm:pt>
    <dgm:pt modelId="{B14A19D7-85D7-814F-8401-2C8DDF90F3FB}" type="pres">
      <dgm:prSet presAssocID="{A804BAA3-A403-9E4D-9F00-DDDAF19AB792}" presName="d3" presStyleLbl="callout" presStyleIdx="5" presStyleCnt="10"/>
      <dgm:spPr>
        <a:ln>
          <a:solidFill>
            <a:schemeClr val="accent3"/>
          </a:solidFill>
        </a:ln>
      </dgm:spPr>
    </dgm:pt>
    <dgm:pt modelId="{B34A8773-C811-0D46-9EEB-711305802ED6}" type="pres">
      <dgm:prSet presAssocID="{6990B913-075B-F24B-BBAD-DFEE2609734F}" presName="circle4" presStyleLbl="lnNode1" presStyleIdx="3" presStyleCnt="5"/>
      <dgm:spPr/>
    </dgm:pt>
    <dgm:pt modelId="{835CBABC-C4E5-3D41-92E3-3EE99DB441F4}" type="pres">
      <dgm:prSet presAssocID="{6990B913-075B-F24B-BBAD-DFEE2609734F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84B8-63BA-6048-9CBF-1CBC25592950}" type="pres">
      <dgm:prSet presAssocID="{6990B913-075B-F24B-BBAD-DFEE2609734F}" presName="line4" presStyleLbl="callout" presStyleIdx="6" presStyleCnt="10"/>
      <dgm:spPr>
        <a:ln>
          <a:solidFill>
            <a:schemeClr val="accent3"/>
          </a:solidFill>
        </a:ln>
      </dgm:spPr>
    </dgm:pt>
    <dgm:pt modelId="{C34E5CC8-DFB0-FC49-82AD-56653AEAF9C3}" type="pres">
      <dgm:prSet presAssocID="{6990B913-075B-F24B-BBAD-DFEE2609734F}" presName="d4" presStyleLbl="callout" presStyleIdx="7" presStyleCnt="10"/>
      <dgm:spPr>
        <a:ln>
          <a:solidFill>
            <a:schemeClr val="accent3"/>
          </a:solidFill>
        </a:ln>
      </dgm:spPr>
    </dgm:pt>
    <dgm:pt modelId="{D10BCEDA-1B03-9849-8E13-497008088137}" type="pres">
      <dgm:prSet presAssocID="{9ED157BA-69A5-9144-AB59-6B93FD55C0B8}" presName="circle5" presStyleLbl="lnNode1" presStyleIdx="4" presStyleCnt="5"/>
      <dgm:spPr/>
    </dgm:pt>
    <dgm:pt modelId="{BC08C46E-80F6-6844-97EA-EFF90289CFDD}" type="pres">
      <dgm:prSet presAssocID="{9ED157BA-69A5-9144-AB59-6B93FD55C0B8}" presName="text5" presStyleLbl="revTx" presStyleIdx="4" presStyleCnt="5" custLinFactNeighborY="21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DFCA-82BF-8A4A-A31C-77A5937B820B}" type="pres">
      <dgm:prSet presAssocID="{9ED157BA-69A5-9144-AB59-6B93FD55C0B8}" presName="line5" presStyleLbl="callout" presStyleIdx="8" presStyleCnt="10"/>
      <dgm:spPr>
        <a:ln>
          <a:solidFill>
            <a:schemeClr val="accent3"/>
          </a:solidFill>
        </a:ln>
      </dgm:spPr>
    </dgm:pt>
    <dgm:pt modelId="{F84305B1-C966-5546-B34F-EA12E90FF450}" type="pres">
      <dgm:prSet presAssocID="{9ED157BA-69A5-9144-AB59-6B93FD55C0B8}" presName="d5" presStyleLbl="callout" presStyleIdx="9" presStyleCnt="10"/>
      <dgm:spPr>
        <a:ln>
          <a:solidFill>
            <a:schemeClr val="accent3"/>
          </a:solidFill>
        </a:ln>
      </dgm:spPr>
    </dgm:pt>
  </dgm:ptLst>
  <dgm:cxnLst>
    <dgm:cxn modelId="{247FDD88-A0E0-1744-834B-0F8FDFFB38ED}" srcId="{22C817E8-824B-8943-989C-AC83F97FCEAD}" destId="{6990B913-075B-F24B-BBAD-DFEE2609734F}" srcOrd="3" destOrd="0" parTransId="{A6B922CC-A229-714D-9271-B899C3F9E94D}" sibTransId="{EDDA628D-F276-0A46-AAC4-AE129E4624C7}"/>
    <dgm:cxn modelId="{E9857345-CAA6-5D4F-AAEB-1391A388DF2D}" srcId="{22C817E8-824B-8943-989C-AC83F97FCEAD}" destId="{8CC0052F-FF76-2841-9D77-5726AA5F128B}" srcOrd="0" destOrd="0" parTransId="{B86741C3-1DFA-3D47-A6E7-5C205CDFFFD9}" sibTransId="{E9C89165-FDC3-684D-8717-3E5D4F4689B5}"/>
    <dgm:cxn modelId="{C4DC0A6C-5994-F74B-88A6-38B4EF570B12}" srcId="{22C817E8-824B-8943-989C-AC83F97FCEAD}" destId="{979CCC9C-C88B-4F4D-AC0F-0A951907E2F1}" srcOrd="1" destOrd="0" parTransId="{CA737E00-0781-E140-AE5B-C7AE2F5D54AA}" sibTransId="{6B148C8B-8EEA-D744-9011-54543658C65B}"/>
    <dgm:cxn modelId="{262A119C-8248-8B41-93E0-293DEE18E4D4}" type="presOf" srcId="{9ED157BA-69A5-9144-AB59-6B93FD55C0B8}" destId="{BC08C46E-80F6-6844-97EA-EFF90289CFDD}" srcOrd="0" destOrd="0" presId="urn:microsoft.com/office/officeart/2005/8/layout/target1"/>
    <dgm:cxn modelId="{A9E9C95D-B3DE-4447-8F7E-3FF350FA58D8}" type="presOf" srcId="{8CC0052F-FF76-2841-9D77-5726AA5F128B}" destId="{7F2462F4-CE27-CB47-B974-0D649D5F1522}" srcOrd="0" destOrd="0" presId="urn:microsoft.com/office/officeart/2005/8/layout/target1"/>
    <dgm:cxn modelId="{E1896FBA-2D33-4640-A1D4-BE8984060BE5}" srcId="{22C817E8-824B-8943-989C-AC83F97FCEAD}" destId="{A804BAA3-A403-9E4D-9F00-DDDAF19AB792}" srcOrd="2" destOrd="0" parTransId="{8F848074-08CD-D04A-BCAF-96E598B657A5}" sibTransId="{7B5B54EB-22EA-464C-B494-49CB79BA132C}"/>
    <dgm:cxn modelId="{A4FC8BA6-1F1E-3147-AB97-75C1101DCC1F}" srcId="{22C817E8-824B-8943-989C-AC83F97FCEAD}" destId="{9ED157BA-69A5-9144-AB59-6B93FD55C0B8}" srcOrd="4" destOrd="0" parTransId="{3BA5516E-3B52-0840-A909-851E6F7B1BF8}" sibTransId="{83D41E0C-5C58-4344-AFC3-1412D617C9DB}"/>
    <dgm:cxn modelId="{BD8A179A-8BFA-4846-97C5-B2A667BBCAF7}" type="presOf" srcId="{6990B913-075B-F24B-BBAD-DFEE2609734F}" destId="{835CBABC-C4E5-3D41-92E3-3EE99DB441F4}" srcOrd="0" destOrd="0" presId="urn:microsoft.com/office/officeart/2005/8/layout/target1"/>
    <dgm:cxn modelId="{317E91A3-C143-CD47-B32E-CBB8D763A635}" type="presOf" srcId="{A804BAA3-A403-9E4D-9F00-DDDAF19AB792}" destId="{8EC32DAD-B60A-E04E-9CBE-3880F576FF1B}" srcOrd="0" destOrd="0" presId="urn:microsoft.com/office/officeart/2005/8/layout/target1"/>
    <dgm:cxn modelId="{FE59DB30-070D-0D45-92D8-88DDEAB185F6}" type="presOf" srcId="{979CCC9C-C88B-4F4D-AC0F-0A951907E2F1}" destId="{CC87624B-73C2-8F41-B7C2-96066902C80B}" srcOrd="0" destOrd="0" presId="urn:microsoft.com/office/officeart/2005/8/layout/target1"/>
    <dgm:cxn modelId="{0A0F4B58-ED31-C749-AA58-B06876CDBCC0}" type="presOf" srcId="{22C817E8-824B-8943-989C-AC83F97FCEAD}" destId="{B590D48F-C700-A745-A5D0-19C43AEA5E83}" srcOrd="0" destOrd="0" presId="urn:microsoft.com/office/officeart/2005/8/layout/target1"/>
    <dgm:cxn modelId="{E64FA73A-03F7-D748-9006-10F57AB71EA5}" type="presParOf" srcId="{B590D48F-C700-A745-A5D0-19C43AEA5E83}" destId="{91CD37D8-A6C9-7347-9185-E44226E72FC7}" srcOrd="0" destOrd="0" presId="urn:microsoft.com/office/officeart/2005/8/layout/target1"/>
    <dgm:cxn modelId="{6FC42ACE-C7F6-8A47-A407-768879818A79}" type="presParOf" srcId="{B590D48F-C700-A745-A5D0-19C43AEA5E83}" destId="{7F2462F4-CE27-CB47-B974-0D649D5F1522}" srcOrd="1" destOrd="0" presId="urn:microsoft.com/office/officeart/2005/8/layout/target1"/>
    <dgm:cxn modelId="{508373F7-D0C0-7044-AD85-C58105646B9F}" type="presParOf" srcId="{B590D48F-C700-A745-A5D0-19C43AEA5E83}" destId="{ECCACFBC-6FE8-3A49-AD2B-79E2DA2407EC}" srcOrd="2" destOrd="0" presId="urn:microsoft.com/office/officeart/2005/8/layout/target1"/>
    <dgm:cxn modelId="{3120D8AD-8365-9C43-B53F-7F0C60278222}" type="presParOf" srcId="{B590D48F-C700-A745-A5D0-19C43AEA5E83}" destId="{F321CC0B-6111-EA4D-945B-E997A707C6AB}" srcOrd="3" destOrd="0" presId="urn:microsoft.com/office/officeart/2005/8/layout/target1"/>
    <dgm:cxn modelId="{27164D2D-DE21-5B42-9685-2F6AB44CA508}" type="presParOf" srcId="{B590D48F-C700-A745-A5D0-19C43AEA5E83}" destId="{2AEFFE6D-02DD-AC47-A7D7-6F0F49D69E25}" srcOrd="4" destOrd="0" presId="urn:microsoft.com/office/officeart/2005/8/layout/target1"/>
    <dgm:cxn modelId="{FBF19BBC-3F29-E847-911A-4462521022F4}" type="presParOf" srcId="{B590D48F-C700-A745-A5D0-19C43AEA5E83}" destId="{CC87624B-73C2-8F41-B7C2-96066902C80B}" srcOrd="5" destOrd="0" presId="urn:microsoft.com/office/officeart/2005/8/layout/target1"/>
    <dgm:cxn modelId="{310A9954-8B3B-DD42-9F6F-8FF898AF3AE1}" type="presParOf" srcId="{B590D48F-C700-A745-A5D0-19C43AEA5E83}" destId="{FD651CF9-2939-7340-9033-50955A68CD2B}" srcOrd="6" destOrd="0" presId="urn:microsoft.com/office/officeart/2005/8/layout/target1"/>
    <dgm:cxn modelId="{00D61241-E986-4549-9AD7-E5D661CCB2C8}" type="presParOf" srcId="{B590D48F-C700-A745-A5D0-19C43AEA5E83}" destId="{C67BBE53-21DC-E045-A630-D12DE591D833}" srcOrd="7" destOrd="0" presId="urn:microsoft.com/office/officeart/2005/8/layout/target1"/>
    <dgm:cxn modelId="{FE50CAC7-3AD6-9444-8716-6D7CF709A079}" type="presParOf" srcId="{B590D48F-C700-A745-A5D0-19C43AEA5E83}" destId="{AAD596D2-E62A-0548-828D-4DCC653CC72D}" srcOrd="8" destOrd="0" presId="urn:microsoft.com/office/officeart/2005/8/layout/target1"/>
    <dgm:cxn modelId="{B1B914B5-2219-1648-8BD3-460ADDBC4225}" type="presParOf" srcId="{B590D48F-C700-A745-A5D0-19C43AEA5E83}" destId="{8EC32DAD-B60A-E04E-9CBE-3880F576FF1B}" srcOrd="9" destOrd="0" presId="urn:microsoft.com/office/officeart/2005/8/layout/target1"/>
    <dgm:cxn modelId="{DC28838C-EAC0-6A4B-8DBB-5328673DA012}" type="presParOf" srcId="{B590D48F-C700-A745-A5D0-19C43AEA5E83}" destId="{48737FD0-232D-2342-9E7D-C70474E38A8F}" srcOrd="10" destOrd="0" presId="urn:microsoft.com/office/officeart/2005/8/layout/target1"/>
    <dgm:cxn modelId="{C23D918D-0FF1-624B-ADF8-2A64636733CD}" type="presParOf" srcId="{B590D48F-C700-A745-A5D0-19C43AEA5E83}" destId="{B14A19D7-85D7-814F-8401-2C8DDF90F3FB}" srcOrd="11" destOrd="0" presId="urn:microsoft.com/office/officeart/2005/8/layout/target1"/>
    <dgm:cxn modelId="{D69A0D46-ADB7-4647-B142-DD40B2ECF152}" type="presParOf" srcId="{B590D48F-C700-A745-A5D0-19C43AEA5E83}" destId="{B34A8773-C811-0D46-9EEB-711305802ED6}" srcOrd="12" destOrd="0" presId="urn:microsoft.com/office/officeart/2005/8/layout/target1"/>
    <dgm:cxn modelId="{BC8A4D59-5D21-8E4B-B97A-2B2A3A52CF84}" type="presParOf" srcId="{B590D48F-C700-A745-A5D0-19C43AEA5E83}" destId="{835CBABC-C4E5-3D41-92E3-3EE99DB441F4}" srcOrd="13" destOrd="0" presId="urn:microsoft.com/office/officeart/2005/8/layout/target1"/>
    <dgm:cxn modelId="{103E59E5-3808-E744-AA18-EF4290303A35}" type="presParOf" srcId="{B590D48F-C700-A745-A5D0-19C43AEA5E83}" destId="{7CDB84B8-63BA-6048-9CBF-1CBC25592950}" srcOrd="14" destOrd="0" presId="urn:microsoft.com/office/officeart/2005/8/layout/target1"/>
    <dgm:cxn modelId="{EA22A331-8F45-C649-9FF0-3D5C2D8585CD}" type="presParOf" srcId="{B590D48F-C700-A745-A5D0-19C43AEA5E83}" destId="{C34E5CC8-DFB0-FC49-82AD-56653AEAF9C3}" srcOrd="15" destOrd="0" presId="urn:microsoft.com/office/officeart/2005/8/layout/target1"/>
    <dgm:cxn modelId="{78B86875-2982-D741-878B-223CB05FC40D}" type="presParOf" srcId="{B590D48F-C700-A745-A5D0-19C43AEA5E83}" destId="{D10BCEDA-1B03-9849-8E13-497008088137}" srcOrd="16" destOrd="0" presId="urn:microsoft.com/office/officeart/2005/8/layout/target1"/>
    <dgm:cxn modelId="{CDC74777-1415-1D40-BAB3-C3BC68A9916C}" type="presParOf" srcId="{B590D48F-C700-A745-A5D0-19C43AEA5E83}" destId="{BC08C46E-80F6-6844-97EA-EFF90289CFDD}" srcOrd="17" destOrd="0" presId="urn:microsoft.com/office/officeart/2005/8/layout/target1"/>
    <dgm:cxn modelId="{2F7C4AA5-B040-C24D-B9B1-D9E484B572F9}" type="presParOf" srcId="{B590D48F-C700-A745-A5D0-19C43AEA5E83}" destId="{926DDFCA-82BF-8A4A-A31C-77A5937B820B}" srcOrd="18" destOrd="0" presId="urn:microsoft.com/office/officeart/2005/8/layout/target1"/>
    <dgm:cxn modelId="{5DA876D4-3434-B147-BFF2-EBB2D65EA645}" type="presParOf" srcId="{B590D48F-C700-A745-A5D0-19C43AEA5E83}" destId="{F84305B1-C966-5546-B34F-EA12E90FF45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2C988-9138-D048-89E7-59624BB9E08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13182-605D-264A-A2F3-4717C57AE887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tr-TR" sz="1800" dirty="0" smtClean="0"/>
            <a:t>DRAM‘in en çok kullanılan formlarından biri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571524-0DF1-4E4A-BF6D-B9CC0F235781}" type="parTrans" cxnId="{88D6CC72-7986-7F42-8B5A-69B7DA0D09CE}">
      <dgm:prSet/>
      <dgm:spPr/>
      <dgm:t>
        <a:bodyPr/>
        <a:lstStyle/>
        <a:p>
          <a:endParaRPr lang="en-US"/>
        </a:p>
      </dgm:t>
    </dgm:pt>
    <dgm:pt modelId="{21D05D6F-F0C3-E348-BA9B-285F8AB3C47E}" type="sibTrans" cxnId="{88D6CC72-7986-7F42-8B5A-69B7DA0D09C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6E2A755A-27A7-9A43-ABE8-C7B1C9F1B514}">
      <dgm:prSet custT="1"/>
      <dgm:spPr/>
      <dgm:t>
        <a:bodyPr/>
        <a:lstStyle/>
        <a:p>
          <a:pPr algn="ctr" rtl="0"/>
          <a:r>
            <a:rPr lang="tr-TR" sz="1800" dirty="0" smtClean="0"/>
            <a:t>Harici saat sinyallerine senkronize olmuş işlemci ve  tam kapasitede çalışan işlemci/bellek ile veri alışverişleri zorlanmaksızın durumları bekler.</a:t>
          </a:r>
          <a:endParaRPr lang="en-US" sz="18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6F3C1B-ECD0-454F-95A9-38A6F926E0B1}" type="parTrans" cxnId="{39A1A262-7960-D744-95D5-46FC79C296FF}">
      <dgm:prSet/>
      <dgm:spPr/>
      <dgm:t>
        <a:bodyPr/>
        <a:lstStyle/>
        <a:p>
          <a:endParaRPr lang="en-US"/>
        </a:p>
      </dgm:t>
    </dgm:pt>
    <dgm:pt modelId="{7BBCE3BF-63F8-9D4D-ADFE-BA449CEC380C}" type="sibTrans" cxnId="{39A1A262-7960-D744-95D5-46FC79C296F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7EF0B17-15B4-B04D-82EB-5410FE7584B0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algn="just" rtl="0"/>
          <a:r>
            <a:rPr lang="tr-TR" sz="1800" dirty="0" smtClean="0"/>
            <a:t>Eşzamanlı erişimle DRAM, verileri sistem saatinin kontrolü altında içeri ve dışarı doğru taşır</a:t>
          </a:r>
          <a:endParaRPr lang="en-US" sz="18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44F373-FEE5-364E-A59E-E642F40DDD92}" type="parTrans" cxnId="{418CAE86-4420-6843-B04D-A5C3D73F4CBF}">
      <dgm:prSet/>
      <dgm:spPr/>
      <dgm:t>
        <a:bodyPr/>
        <a:lstStyle/>
        <a:p>
          <a:endParaRPr lang="en-US"/>
        </a:p>
      </dgm:t>
    </dgm:pt>
    <dgm:pt modelId="{8456D296-674C-CD46-85ED-F3DBF71240CA}" type="sibTrans" cxnId="{418CAE86-4420-6843-B04D-A5C3D73F4CBF}">
      <dgm:prSet/>
      <dgm:spPr/>
      <dgm:t>
        <a:bodyPr/>
        <a:lstStyle/>
        <a:p>
          <a:endParaRPr lang="en-US"/>
        </a:p>
      </dgm:t>
    </dgm:pt>
    <dgm:pt modelId="{493F2ACD-DEEB-B544-B22B-EEE8C659AEA2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algn="just" rtl="0"/>
          <a:r>
            <a:rPr lang="tr-T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İşlemci ve diğer ana görevler </a:t>
          </a:r>
          <a:r>
            <a:rPr lang="tr-TR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DRAM’de</a:t>
          </a:r>
          <a:r>
            <a:rPr lang="tr-T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saklanmış olan komut ve adres bilgilerini verir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43B0B2-6CBA-184B-8A4D-0A5119048FE8}" type="parTrans" cxnId="{F0EC800F-5A44-3740-880A-D0E4C9472C67}">
      <dgm:prSet/>
      <dgm:spPr/>
      <dgm:t>
        <a:bodyPr/>
        <a:lstStyle/>
        <a:p>
          <a:endParaRPr lang="en-US"/>
        </a:p>
      </dgm:t>
    </dgm:pt>
    <dgm:pt modelId="{E0C3EFFB-D95E-7C4D-82CC-97976A317D41}" type="sibTrans" cxnId="{F0EC800F-5A44-3740-880A-D0E4C9472C67}">
      <dgm:prSet/>
      <dgm:spPr/>
      <dgm:t>
        <a:bodyPr/>
        <a:lstStyle/>
        <a:p>
          <a:endParaRPr lang="en-US"/>
        </a:p>
      </dgm:t>
    </dgm:pt>
    <dgm:pt modelId="{A204CA6E-5364-894E-A74A-57FED05720C3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algn="l" rtl="0"/>
          <a:r>
            <a:rPr lang="tr-T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DRAM belirli sayıda saat çevriminden sonra yanıt verir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71E78B-E482-FA46-BC31-F62C31BC3859}" type="parTrans" cxnId="{FD9214CB-FD0B-1A4E-AC0E-20DB4792BA6D}">
      <dgm:prSet/>
      <dgm:spPr/>
      <dgm:t>
        <a:bodyPr/>
        <a:lstStyle/>
        <a:p>
          <a:endParaRPr lang="en-US"/>
        </a:p>
      </dgm:t>
    </dgm:pt>
    <dgm:pt modelId="{5D86C4AB-723C-DF4A-96A1-69D601914BC4}" type="sibTrans" cxnId="{FD9214CB-FD0B-1A4E-AC0E-20DB4792BA6D}">
      <dgm:prSet/>
      <dgm:spPr/>
      <dgm:t>
        <a:bodyPr/>
        <a:lstStyle/>
        <a:p>
          <a:endParaRPr lang="en-US"/>
        </a:p>
      </dgm:t>
    </dgm:pt>
    <dgm:pt modelId="{12F3A4AA-2124-7941-86E3-41B406A0C454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algn="just" rtl="0"/>
          <a:r>
            <a:rPr lang="tr-T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 arada, SDRAM işlenirken ana makine diğer görevleri güvenle yerine getirebilir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05741C-A990-2642-BC2E-59E32D5EA6EE}" type="parTrans" cxnId="{C620BD23-14CB-464A-A8C3-863E248964BD}">
      <dgm:prSet/>
      <dgm:spPr/>
      <dgm:t>
        <a:bodyPr/>
        <a:lstStyle/>
        <a:p>
          <a:endParaRPr lang="en-US"/>
        </a:p>
      </dgm:t>
    </dgm:pt>
    <dgm:pt modelId="{D3A86C7D-AB35-4947-ADFA-A5BA47ADDD6B}" type="sibTrans" cxnId="{C620BD23-14CB-464A-A8C3-863E248964BD}">
      <dgm:prSet/>
      <dgm:spPr/>
      <dgm:t>
        <a:bodyPr/>
        <a:lstStyle/>
        <a:p>
          <a:endParaRPr lang="en-US"/>
        </a:p>
      </dgm:t>
    </dgm:pt>
    <dgm:pt modelId="{AF07D91A-0C82-BF41-8C87-1F50207193A9}" type="pres">
      <dgm:prSet presAssocID="{1832C988-9138-D048-89E7-59624BB9E08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570FB3E-C250-0541-A7C9-E9D2A04BE4EA}" type="pres">
      <dgm:prSet presAssocID="{1832C988-9138-D048-89E7-59624BB9E088}" presName="dummyMaxCanvas" presStyleCnt="0">
        <dgm:presLayoutVars/>
      </dgm:prSet>
      <dgm:spPr/>
    </dgm:pt>
    <dgm:pt modelId="{149FECDC-F79B-B344-8AF2-2E06E96ADAA6}" type="pres">
      <dgm:prSet presAssocID="{1832C988-9138-D048-89E7-59624BB9E088}" presName="ThreeNodes_1" presStyleLbl="node1" presStyleIdx="0" presStyleCnt="3" custScaleY="5422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9FC9BE3-5D17-D947-B223-5867698AAC28}" type="pres">
      <dgm:prSet presAssocID="{1832C988-9138-D048-89E7-59624BB9E088}" presName="ThreeNodes_2" presStyleLbl="node1" presStyleIdx="1" presStyleCnt="3" custLinFactNeighborX="630" custLinFactNeighborY="-2546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DC128DD-9643-414F-B8E2-C8FCDA5CA536}" type="pres">
      <dgm:prSet presAssocID="{1832C988-9138-D048-89E7-59624BB9E088}" presName="ThreeNodes_3" presStyleLbl="node1" presStyleIdx="2" presStyleCnt="3" custScaleY="126761" custLinFactNeighborX="210" custLinFactNeighborY="-1138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F5143D0-0BD0-9745-9E26-67D55601F120}" type="pres">
      <dgm:prSet presAssocID="{1832C988-9138-D048-89E7-59624BB9E08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D96FBAB-511F-A549-B207-756395476BB0}" type="pres">
      <dgm:prSet presAssocID="{1832C988-9138-D048-89E7-59624BB9E08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6A6067D-FAE5-3C42-A284-AAC8AAF954FC}" type="pres">
      <dgm:prSet presAssocID="{1832C988-9138-D048-89E7-59624BB9E08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D832A54-5AE9-BE4D-8FB0-9E636850F4B4}" type="pres">
      <dgm:prSet presAssocID="{1832C988-9138-D048-89E7-59624BB9E08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052A974-963D-F74C-9FC9-4CDBE1D45F7A}" type="pres">
      <dgm:prSet presAssocID="{1832C988-9138-D048-89E7-59624BB9E08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B7DAE0B-9DE6-C648-991F-9254CDEEDE84}" type="presOf" srcId="{12F3A4AA-2124-7941-86E3-41B406A0C454}" destId="{6DC128DD-9643-414F-B8E2-C8FCDA5CA536}" srcOrd="0" destOrd="3" presId="urn:microsoft.com/office/officeart/2005/8/layout/vProcess5"/>
    <dgm:cxn modelId="{5B06832C-EC29-2E4F-AC13-E9A23FBE741C}" type="presOf" srcId="{63113182-605D-264A-A2F3-4717C57AE887}" destId="{C6A6067D-FAE5-3C42-A284-AAC8AAF954FC}" srcOrd="1" destOrd="0" presId="urn:microsoft.com/office/officeart/2005/8/layout/vProcess5"/>
    <dgm:cxn modelId="{39C7B06D-2035-4146-8B94-042E97A4E181}" type="presOf" srcId="{E7EF0B17-15B4-B04D-82EB-5410FE7584B0}" destId="{6DC128DD-9643-414F-B8E2-C8FCDA5CA536}" srcOrd="0" destOrd="0" presId="urn:microsoft.com/office/officeart/2005/8/layout/vProcess5"/>
    <dgm:cxn modelId="{C620BD23-14CB-464A-A8C3-863E248964BD}" srcId="{E7EF0B17-15B4-B04D-82EB-5410FE7584B0}" destId="{12F3A4AA-2124-7941-86E3-41B406A0C454}" srcOrd="2" destOrd="0" parTransId="{9605741C-A990-2642-BC2E-59E32D5EA6EE}" sibTransId="{D3A86C7D-AB35-4947-ADFA-A5BA47ADDD6B}"/>
    <dgm:cxn modelId="{B7E92F58-FA41-3241-AF4F-9783AF7966E6}" type="presOf" srcId="{21D05D6F-F0C3-E348-BA9B-285F8AB3C47E}" destId="{4F5143D0-0BD0-9745-9E26-67D55601F120}" srcOrd="0" destOrd="0" presId="urn:microsoft.com/office/officeart/2005/8/layout/vProcess5"/>
    <dgm:cxn modelId="{5D3ED2E9-1084-954B-9B72-05BCA4639676}" type="presOf" srcId="{1832C988-9138-D048-89E7-59624BB9E088}" destId="{AF07D91A-0C82-BF41-8C87-1F50207193A9}" srcOrd="0" destOrd="0" presId="urn:microsoft.com/office/officeart/2005/8/layout/vProcess5"/>
    <dgm:cxn modelId="{E58AAD34-7EEA-AE47-8517-0DA2726A4A86}" type="presOf" srcId="{6E2A755A-27A7-9A43-ABE8-C7B1C9F1B514}" destId="{CD832A54-5AE9-BE4D-8FB0-9E636850F4B4}" srcOrd="1" destOrd="0" presId="urn:microsoft.com/office/officeart/2005/8/layout/vProcess5"/>
    <dgm:cxn modelId="{860BA9A9-DD8D-6F46-9EDE-8304E0C4AD2A}" type="presOf" srcId="{A204CA6E-5364-894E-A74A-57FED05720C3}" destId="{6DC128DD-9643-414F-B8E2-C8FCDA5CA536}" srcOrd="0" destOrd="2" presId="urn:microsoft.com/office/officeart/2005/8/layout/vProcess5"/>
    <dgm:cxn modelId="{92EE25F6-2974-884B-A781-D3BEBA130B57}" type="presOf" srcId="{7BBCE3BF-63F8-9D4D-ADFE-BA449CEC380C}" destId="{2D96FBAB-511F-A549-B207-756395476BB0}" srcOrd="0" destOrd="0" presId="urn:microsoft.com/office/officeart/2005/8/layout/vProcess5"/>
    <dgm:cxn modelId="{418CAE86-4420-6843-B04D-A5C3D73F4CBF}" srcId="{1832C988-9138-D048-89E7-59624BB9E088}" destId="{E7EF0B17-15B4-B04D-82EB-5410FE7584B0}" srcOrd="2" destOrd="0" parTransId="{C344F373-FEE5-364E-A59E-E642F40DDD92}" sibTransId="{8456D296-674C-CD46-85ED-F3DBF71240CA}"/>
    <dgm:cxn modelId="{88D6CC72-7986-7F42-8B5A-69B7DA0D09CE}" srcId="{1832C988-9138-D048-89E7-59624BB9E088}" destId="{63113182-605D-264A-A2F3-4717C57AE887}" srcOrd="0" destOrd="0" parTransId="{74571524-0DF1-4E4A-BF6D-B9CC0F235781}" sibTransId="{21D05D6F-F0C3-E348-BA9B-285F8AB3C47E}"/>
    <dgm:cxn modelId="{851D7F7A-FF14-204A-8286-359AEA361127}" type="presOf" srcId="{493F2ACD-DEEB-B544-B22B-EEE8C659AEA2}" destId="{D052A974-963D-F74C-9FC9-4CDBE1D45F7A}" srcOrd="1" destOrd="1" presId="urn:microsoft.com/office/officeart/2005/8/layout/vProcess5"/>
    <dgm:cxn modelId="{FD9214CB-FD0B-1A4E-AC0E-20DB4792BA6D}" srcId="{E7EF0B17-15B4-B04D-82EB-5410FE7584B0}" destId="{A204CA6E-5364-894E-A74A-57FED05720C3}" srcOrd="1" destOrd="0" parTransId="{2771E78B-E482-FA46-BC31-F62C31BC3859}" sibTransId="{5D86C4AB-723C-DF4A-96A1-69D601914BC4}"/>
    <dgm:cxn modelId="{8FA04361-4547-F341-A786-9219754C52F4}" type="presOf" srcId="{6E2A755A-27A7-9A43-ABE8-C7B1C9F1B514}" destId="{29FC9BE3-5D17-D947-B223-5867698AAC28}" srcOrd="0" destOrd="0" presId="urn:microsoft.com/office/officeart/2005/8/layout/vProcess5"/>
    <dgm:cxn modelId="{F60B893F-4FFD-A94D-96FC-16712293262D}" type="presOf" srcId="{493F2ACD-DEEB-B544-B22B-EEE8C659AEA2}" destId="{6DC128DD-9643-414F-B8E2-C8FCDA5CA536}" srcOrd="0" destOrd="1" presId="urn:microsoft.com/office/officeart/2005/8/layout/vProcess5"/>
    <dgm:cxn modelId="{39A1A262-7960-D744-95D5-46FC79C296FF}" srcId="{1832C988-9138-D048-89E7-59624BB9E088}" destId="{6E2A755A-27A7-9A43-ABE8-C7B1C9F1B514}" srcOrd="1" destOrd="0" parTransId="{136F3C1B-ECD0-454F-95A9-38A6F926E0B1}" sibTransId="{7BBCE3BF-63F8-9D4D-ADFE-BA449CEC380C}"/>
    <dgm:cxn modelId="{ED64AE29-F99F-9F4A-B9C4-1D6BC9D4D40F}" type="presOf" srcId="{A204CA6E-5364-894E-A74A-57FED05720C3}" destId="{D052A974-963D-F74C-9FC9-4CDBE1D45F7A}" srcOrd="1" destOrd="2" presId="urn:microsoft.com/office/officeart/2005/8/layout/vProcess5"/>
    <dgm:cxn modelId="{53FD826E-9F1B-4E42-AE76-BF79E7669BFA}" type="presOf" srcId="{63113182-605D-264A-A2F3-4717C57AE887}" destId="{149FECDC-F79B-B344-8AF2-2E06E96ADAA6}" srcOrd="0" destOrd="0" presId="urn:microsoft.com/office/officeart/2005/8/layout/vProcess5"/>
    <dgm:cxn modelId="{F0EC800F-5A44-3740-880A-D0E4C9472C67}" srcId="{E7EF0B17-15B4-B04D-82EB-5410FE7584B0}" destId="{493F2ACD-DEEB-B544-B22B-EEE8C659AEA2}" srcOrd="0" destOrd="0" parTransId="{D643B0B2-6CBA-184B-8A4D-0A5119048FE8}" sibTransId="{E0C3EFFB-D95E-7C4D-82CC-97976A317D41}"/>
    <dgm:cxn modelId="{ABB0B1EB-B1EC-FD41-86D9-CA9454B37948}" type="presOf" srcId="{12F3A4AA-2124-7941-86E3-41B406A0C454}" destId="{D052A974-963D-F74C-9FC9-4CDBE1D45F7A}" srcOrd="1" destOrd="3" presId="urn:microsoft.com/office/officeart/2005/8/layout/vProcess5"/>
    <dgm:cxn modelId="{1D3BD47D-F807-0145-8021-C907978BA295}" type="presOf" srcId="{E7EF0B17-15B4-B04D-82EB-5410FE7584B0}" destId="{D052A974-963D-F74C-9FC9-4CDBE1D45F7A}" srcOrd="1" destOrd="0" presId="urn:microsoft.com/office/officeart/2005/8/layout/vProcess5"/>
    <dgm:cxn modelId="{7D0652B1-666E-B641-961C-671743EE5FC9}" type="presParOf" srcId="{AF07D91A-0C82-BF41-8C87-1F50207193A9}" destId="{7570FB3E-C250-0541-A7C9-E9D2A04BE4EA}" srcOrd="0" destOrd="0" presId="urn:microsoft.com/office/officeart/2005/8/layout/vProcess5"/>
    <dgm:cxn modelId="{954187B3-03BA-444A-A50C-8F2F6300FA13}" type="presParOf" srcId="{AF07D91A-0C82-BF41-8C87-1F50207193A9}" destId="{149FECDC-F79B-B344-8AF2-2E06E96ADAA6}" srcOrd="1" destOrd="0" presId="urn:microsoft.com/office/officeart/2005/8/layout/vProcess5"/>
    <dgm:cxn modelId="{EFF71C5C-6022-3643-B216-02A70CAC99B1}" type="presParOf" srcId="{AF07D91A-0C82-BF41-8C87-1F50207193A9}" destId="{29FC9BE3-5D17-D947-B223-5867698AAC28}" srcOrd="2" destOrd="0" presId="urn:microsoft.com/office/officeart/2005/8/layout/vProcess5"/>
    <dgm:cxn modelId="{52093660-6CB6-9C42-AD24-C85A0A8C765A}" type="presParOf" srcId="{AF07D91A-0C82-BF41-8C87-1F50207193A9}" destId="{6DC128DD-9643-414F-B8E2-C8FCDA5CA536}" srcOrd="3" destOrd="0" presId="urn:microsoft.com/office/officeart/2005/8/layout/vProcess5"/>
    <dgm:cxn modelId="{45036449-2B70-CD40-B4E3-3CE52FE6D105}" type="presParOf" srcId="{AF07D91A-0C82-BF41-8C87-1F50207193A9}" destId="{4F5143D0-0BD0-9745-9E26-67D55601F120}" srcOrd="4" destOrd="0" presId="urn:microsoft.com/office/officeart/2005/8/layout/vProcess5"/>
    <dgm:cxn modelId="{0C2A8643-0EFB-FB4C-8561-E02F28997420}" type="presParOf" srcId="{AF07D91A-0C82-BF41-8C87-1F50207193A9}" destId="{2D96FBAB-511F-A549-B207-756395476BB0}" srcOrd="5" destOrd="0" presId="urn:microsoft.com/office/officeart/2005/8/layout/vProcess5"/>
    <dgm:cxn modelId="{39C28B83-9A45-0A40-96D9-2DAF85257FD4}" type="presParOf" srcId="{AF07D91A-0C82-BF41-8C87-1F50207193A9}" destId="{C6A6067D-FAE5-3C42-A284-AAC8AAF954FC}" srcOrd="6" destOrd="0" presId="urn:microsoft.com/office/officeart/2005/8/layout/vProcess5"/>
    <dgm:cxn modelId="{304D1422-0585-5C46-9DB8-CED161B03DEB}" type="presParOf" srcId="{AF07D91A-0C82-BF41-8C87-1F50207193A9}" destId="{CD832A54-5AE9-BE4D-8FB0-9E636850F4B4}" srcOrd="7" destOrd="0" presId="urn:microsoft.com/office/officeart/2005/8/layout/vProcess5"/>
    <dgm:cxn modelId="{36824D36-C3E5-894D-AB64-610F63792719}" type="presParOf" srcId="{AF07D91A-0C82-BF41-8C87-1F50207193A9}" destId="{D052A974-963D-F74C-9FC9-4CDBE1D45F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52968C-5492-A841-9761-7340C08155A7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2E2A5-2BE4-734C-AC5F-486E24A24CA2}">
      <dgm:prSet/>
      <dgm:spPr/>
      <dgm:t>
        <a:bodyPr/>
        <a:lstStyle/>
        <a:p>
          <a:pPr rtl="0"/>
          <a:r>
            <a:rPr lang="en-US" dirty="0" err="1" smtClean="0"/>
            <a:t>Rambus</a:t>
          </a:r>
          <a:r>
            <a:rPr lang="tr-TR" dirty="0" smtClean="0"/>
            <a:t> Tarafından Geliştirilmiş</a:t>
          </a:r>
          <a:endParaRPr lang="en-US" dirty="0"/>
        </a:p>
      </dgm:t>
    </dgm:pt>
    <dgm:pt modelId="{9172D2B7-41D9-B042-9C4F-802C29EF9176}" type="parTrans" cxnId="{BBF2F4C8-EAE5-D145-970E-71E52C960ACB}">
      <dgm:prSet/>
      <dgm:spPr/>
      <dgm:t>
        <a:bodyPr/>
        <a:lstStyle/>
        <a:p>
          <a:endParaRPr lang="en-US"/>
        </a:p>
      </dgm:t>
    </dgm:pt>
    <dgm:pt modelId="{C4AF1E9C-B4D6-1F4F-AEB1-4EE3F8057CD5}" type="sibTrans" cxnId="{BBF2F4C8-EAE5-D145-970E-71E52C960ACB}">
      <dgm:prSet/>
      <dgm:spPr/>
      <dgm:t>
        <a:bodyPr/>
        <a:lstStyle/>
        <a:p>
          <a:endParaRPr lang="en-US"/>
        </a:p>
      </dgm:t>
    </dgm:pt>
    <dgm:pt modelId="{AA39A1DD-0474-904C-BDCC-ED84EBE5E467}">
      <dgm:prSet/>
      <dgm:spPr/>
      <dgm:t>
        <a:bodyPr/>
        <a:lstStyle/>
        <a:p>
          <a:pPr rtl="0"/>
          <a:r>
            <a:rPr lang="tr-TR" dirty="0" smtClean="0"/>
            <a:t>Pentium ve </a:t>
          </a:r>
          <a:r>
            <a:rPr lang="tr-TR" dirty="0" err="1" smtClean="0"/>
            <a:t>Itanium</a:t>
          </a:r>
          <a:r>
            <a:rPr lang="tr-TR" dirty="0" smtClean="0"/>
            <a:t> işlemcileri için Intel tarafından adapte edildi</a:t>
          </a:r>
          <a:endParaRPr lang="en-US" dirty="0"/>
        </a:p>
      </dgm:t>
    </dgm:pt>
    <dgm:pt modelId="{74E53D34-1296-4C46-B832-D6A389913080}" type="parTrans" cxnId="{5AF0702D-963B-8E48-9582-9A7AE19BE9FF}">
      <dgm:prSet/>
      <dgm:spPr/>
      <dgm:t>
        <a:bodyPr/>
        <a:lstStyle/>
        <a:p>
          <a:endParaRPr lang="en-US"/>
        </a:p>
      </dgm:t>
    </dgm:pt>
    <dgm:pt modelId="{5396A017-314D-544F-8357-3C9FB85DBAAF}" type="sibTrans" cxnId="{5AF0702D-963B-8E48-9582-9A7AE19BE9FF}">
      <dgm:prSet/>
      <dgm:spPr/>
      <dgm:t>
        <a:bodyPr/>
        <a:lstStyle/>
        <a:p>
          <a:endParaRPr lang="en-US"/>
        </a:p>
      </dgm:t>
    </dgm:pt>
    <dgm:pt modelId="{A3032B90-58EB-0D49-8682-EB0533BAB1D4}">
      <dgm:prSet/>
      <dgm:spPr/>
      <dgm:t>
        <a:bodyPr/>
        <a:lstStyle/>
        <a:p>
          <a:pPr rtl="0"/>
          <a:r>
            <a:rPr lang="en-US" dirty="0" smtClean="0"/>
            <a:t>SDRAM</a:t>
          </a:r>
          <a:r>
            <a:rPr lang="tr-TR" dirty="0" smtClean="0"/>
            <a:t>’in ana rakibi</a:t>
          </a:r>
          <a:endParaRPr lang="en-US" dirty="0"/>
        </a:p>
      </dgm:t>
    </dgm:pt>
    <dgm:pt modelId="{B9B4C640-12D0-FF42-B962-46D9DF067470}" type="parTrans" cxnId="{3D9B8152-0DF5-4D47-86D1-BB59DEE22995}">
      <dgm:prSet/>
      <dgm:spPr/>
      <dgm:t>
        <a:bodyPr/>
        <a:lstStyle/>
        <a:p>
          <a:endParaRPr lang="en-US"/>
        </a:p>
      </dgm:t>
    </dgm:pt>
    <dgm:pt modelId="{41995D75-1062-BA43-9E89-E456B5B21581}" type="sibTrans" cxnId="{3D9B8152-0DF5-4D47-86D1-BB59DEE22995}">
      <dgm:prSet/>
      <dgm:spPr/>
      <dgm:t>
        <a:bodyPr/>
        <a:lstStyle/>
        <a:p>
          <a:endParaRPr lang="en-US"/>
        </a:p>
      </dgm:t>
    </dgm:pt>
    <dgm:pt modelId="{AFD16067-9DF0-E146-9C57-98ACF9D6D854}">
      <dgm:prSet/>
      <dgm:spPr/>
      <dgm:t>
        <a:bodyPr/>
        <a:lstStyle/>
        <a:p>
          <a:pPr algn="just" rtl="0"/>
          <a:r>
            <a:rPr lang="tr-TR" dirty="0" smtClean="0"/>
            <a:t>Çipler tüm </a:t>
          </a:r>
          <a:r>
            <a:rPr lang="tr-TR" dirty="0" err="1" smtClean="0"/>
            <a:t>pinleri</a:t>
          </a:r>
          <a:r>
            <a:rPr lang="tr-TR" dirty="0" smtClean="0"/>
            <a:t> bir tarafta olan dikey paketlerdir</a:t>
          </a:r>
          <a:endParaRPr lang="en-US" dirty="0"/>
        </a:p>
      </dgm:t>
    </dgm:pt>
    <dgm:pt modelId="{1720FF5C-888C-9D49-B487-4659623EB114}" type="parTrans" cxnId="{C756F11B-4AF7-C646-8261-3482A1C60825}">
      <dgm:prSet/>
      <dgm:spPr/>
      <dgm:t>
        <a:bodyPr/>
        <a:lstStyle/>
        <a:p>
          <a:endParaRPr lang="en-US"/>
        </a:p>
      </dgm:t>
    </dgm:pt>
    <dgm:pt modelId="{049CBE4E-8BC4-F146-990C-CE087A24DC39}" type="sibTrans" cxnId="{C756F11B-4AF7-C646-8261-3482A1C60825}">
      <dgm:prSet/>
      <dgm:spPr/>
      <dgm:t>
        <a:bodyPr/>
        <a:lstStyle/>
        <a:p>
          <a:endParaRPr lang="en-US"/>
        </a:p>
      </dgm:t>
    </dgm:pt>
    <dgm:pt modelId="{A99D7C27-4A65-D242-ACE6-BA958BD55218}">
      <dgm:prSet/>
      <dgm:spPr/>
      <dgm:t>
        <a:bodyPr/>
        <a:lstStyle/>
        <a:p>
          <a:pPr algn="just" rtl="0"/>
          <a:r>
            <a:rPr lang="tr-TR" dirty="0" smtClean="0"/>
            <a:t>İşlemci ile verileri, 28 </a:t>
          </a:r>
          <a:r>
            <a:rPr lang="tr-TR" dirty="0" err="1" smtClean="0"/>
            <a:t>telten</a:t>
          </a:r>
          <a:r>
            <a:rPr lang="tr-TR" dirty="0" smtClean="0"/>
            <a:t> fazla, 12 santimetreden uzun olmayan kablolar aracılığı ile değiş tokuş eder</a:t>
          </a:r>
          <a:endParaRPr lang="en-US" dirty="0"/>
        </a:p>
      </dgm:t>
    </dgm:pt>
    <dgm:pt modelId="{FB9049C9-4F34-094C-B18F-A841D82454D5}" type="parTrans" cxnId="{B8AA7C38-BE6D-244D-9F39-4370B6887E42}">
      <dgm:prSet/>
      <dgm:spPr/>
      <dgm:t>
        <a:bodyPr/>
        <a:lstStyle/>
        <a:p>
          <a:endParaRPr lang="en-US"/>
        </a:p>
      </dgm:t>
    </dgm:pt>
    <dgm:pt modelId="{0F2CD972-0658-E944-9AB8-A9AE8F34034E}" type="sibTrans" cxnId="{B8AA7C38-BE6D-244D-9F39-4370B6887E42}">
      <dgm:prSet/>
      <dgm:spPr/>
      <dgm:t>
        <a:bodyPr/>
        <a:lstStyle/>
        <a:p>
          <a:endParaRPr lang="en-US"/>
        </a:p>
      </dgm:t>
    </dgm:pt>
    <dgm:pt modelId="{3585A296-D216-5C40-ACB6-0856FA67A4F5}">
      <dgm:prSet/>
      <dgm:spPr/>
      <dgm:t>
        <a:bodyPr/>
        <a:lstStyle/>
        <a:p>
          <a:pPr rtl="0"/>
          <a:r>
            <a:rPr lang="tr-TR" dirty="0" smtClean="0"/>
            <a:t>Veri yolu 320 RDRAM yongasına kadar adresleyebilir ve 1,6 </a:t>
          </a:r>
          <a:r>
            <a:rPr lang="tr-TR" dirty="0" err="1" smtClean="0"/>
            <a:t>GBps</a:t>
          </a:r>
          <a:r>
            <a:rPr lang="tr-TR" dirty="0" smtClean="0"/>
            <a:t> olarak derecelendirilir.</a:t>
          </a:r>
          <a:endParaRPr lang="en-US" dirty="0"/>
        </a:p>
      </dgm:t>
    </dgm:pt>
    <dgm:pt modelId="{126AD7A6-D5ED-A749-BD29-0C88806D4620}" type="parTrans" cxnId="{C916337B-3E21-F94B-A3D9-616270A65FAE}">
      <dgm:prSet/>
      <dgm:spPr/>
      <dgm:t>
        <a:bodyPr/>
        <a:lstStyle/>
        <a:p>
          <a:endParaRPr lang="en-US"/>
        </a:p>
      </dgm:t>
    </dgm:pt>
    <dgm:pt modelId="{62109C25-FDC9-1D4F-B2B2-4EED0A1B398B}" type="sibTrans" cxnId="{C916337B-3E21-F94B-A3D9-616270A65FAE}">
      <dgm:prSet/>
      <dgm:spPr/>
      <dgm:t>
        <a:bodyPr/>
        <a:lstStyle/>
        <a:p>
          <a:endParaRPr lang="en-US"/>
        </a:p>
      </dgm:t>
    </dgm:pt>
    <dgm:pt modelId="{650CCBC2-4F3E-FB4B-AD54-EC423A876824}">
      <dgm:prSet/>
      <dgm:spPr/>
      <dgm:t>
        <a:bodyPr/>
        <a:lstStyle/>
        <a:p>
          <a:pPr algn="just" rtl="0"/>
          <a:r>
            <a:rPr lang="tr-TR" dirty="0" smtClean="0"/>
            <a:t>Veri yolu, eşzamanlı olmayan bir blok odaklı protokol kullanarak adres ve kontrol bilgisini iletir</a:t>
          </a:r>
          <a:endParaRPr lang="en-US" dirty="0"/>
        </a:p>
      </dgm:t>
    </dgm:pt>
    <dgm:pt modelId="{7A20264E-0B38-3343-8CD1-2AFD0F7E75DE}" type="parTrans" cxnId="{F0A49F8B-6345-E34A-B85F-ECD2E110B666}">
      <dgm:prSet/>
      <dgm:spPr/>
      <dgm:t>
        <a:bodyPr/>
        <a:lstStyle/>
        <a:p>
          <a:endParaRPr lang="en-US"/>
        </a:p>
      </dgm:t>
    </dgm:pt>
    <dgm:pt modelId="{5ED9AB13-6902-2F4A-BA2E-9CDB8AB76C71}" type="sibTrans" cxnId="{F0A49F8B-6345-E34A-B85F-ECD2E110B666}">
      <dgm:prSet/>
      <dgm:spPr/>
      <dgm:t>
        <a:bodyPr/>
        <a:lstStyle/>
        <a:p>
          <a:endParaRPr lang="en-US"/>
        </a:p>
      </dgm:t>
    </dgm:pt>
    <dgm:pt modelId="{E2A7B169-1684-0747-90A7-CBD9E5DAA53E}">
      <dgm:prSet/>
      <dgm:spPr/>
      <dgm:t>
        <a:bodyPr/>
        <a:lstStyle/>
        <a:p>
          <a:pPr algn="just" rtl="0"/>
          <a:r>
            <a:rPr lang="tr-TR" dirty="0" smtClean="0"/>
            <a:t>Yüksek hızlı veri yolu üzerinden bellek isteği alır</a:t>
          </a:r>
          <a:endParaRPr lang="en-US" dirty="0"/>
        </a:p>
      </dgm:t>
    </dgm:pt>
    <dgm:pt modelId="{55B51CB4-5671-104A-8B1F-A427D1A45C07}" type="parTrans" cxnId="{E53B0A69-C1B7-464D-BCCE-42BC6EB0804D}">
      <dgm:prSet/>
      <dgm:spPr/>
      <dgm:t>
        <a:bodyPr/>
        <a:lstStyle/>
        <a:p>
          <a:endParaRPr lang="en-US"/>
        </a:p>
      </dgm:t>
    </dgm:pt>
    <dgm:pt modelId="{5E451F7B-4699-9C47-9802-E896898F3BD3}" type="sibTrans" cxnId="{E53B0A69-C1B7-464D-BCCE-42BC6EB0804D}">
      <dgm:prSet/>
      <dgm:spPr/>
      <dgm:t>
        <a:bodyPr/>
        <a:lstStyle/>
        <a:p>
          <a:endParaRPr lang="en-US"/>
        </a:p>
      </dgm:t>
    </dgm:pt>
    <dgm:pt modelId="{B6DB22E9-8C11-9442-BEFB-F5D68BF9CA3C}">
      <dgm:prSet/>
      <dgm:spPr/>
      <dgm:t>
        <a:bodyPr/>
        <a:lstStyle/>
        <a:p>
          <a:pPr algn="just" rtl="0"/>
          <a:r>
            <a:rPr lang="tr-TR" dirty="0" smtClean="0"/>
            <a:t>İstek, istenilen adresi, işlem türünü ve işlemdeki bayt sayısını içerir</a:t>
          </a:r>
          <a:endParaRPr lang="en-US" dirty="0"/>
        </a:p>
      </dgm:t>
    </dgm:pt>
    <dgm:pt modelId="{16175D1B-5DBA-CE4F-8DAC-E0A81D76966D}" type="parTrans" cxnId="{D5EAEA05-82D6-1E49-A8A7-3A36E6F3D729}">
      <dgm:prSet/>
      <dgm:spPr/>
      <dgm:t>
        <a:bodyPr/>
        <a:lstStyle/>
        <a:p>
          <a:endParaRPr lang="en-US"/>
        </a:p>
      </dgm:t>
    </dgm:pt>
    <dgm:pt modelId="{0124C23E-F5EF-2C47-A431-7EC20F37A99D}" type="sibTrans" cxnId="{D5EAEA05-82D6-1E49-A8A7-3A36E6F3D729}">
      <dgm:prSet/>
      <dgm:spPr/>
      <dgm:t>
        <a:bodyPr/>
        <a:lstStyle/>
        <a:p>
          <a:endParaRPr lang="en-US"/>
        </a:p>
      </dgm:t>
    </dgm:pt>
    <dgm:pt modelId="{1DF06283-F931-6544-B222-B536A667D0B2}" type="pres">
      <dgm:prSet presAssocID="{F252968C-5492-A841-9761-7340C08155A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FD2902B-E741-464F-B858-9C56E3E4C131}" type="pres">
      <dgm:prSet presAssocID="{3CB2E2A5-2BE4-734C-AC5F-486E24A24CA2}" presName="circ1" presStyleLbl="vennNode1" presStyleIdx="0" presStyleCnt="6"/>
      <dgm:spPr/>
    </dgm:pt>
    <dgm:pt modelId="{8EC11E3E-3ED9-C646-8999-C23416019FC1}" type="pres">
      <dgm:prSet presAssocID="{3CB2E2A5-2BE4-734C-AC5F-486E24A24CA2}" presName="circ1Tx" presStyleLbl="revTx" presStyleIdx="0" presStyleCnt="0" custScaleX="1252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032B84C-09D1-504B-97A4-D60788A1A75F}" type="pres">
      <dgm:prSet presAssocID="{AA39A1DD-0474-904C-BDCC-ED84EBE5E467}" presName="circ2" presStyleLbl="vennNode1" presStyleIdx="1" presStyleCnt="6"/>
      <dgm:spPr/>
    </dgm:pt>
    <dgm:pt modelId="{B98C07D3-4D37-1E4A-A33F-43EC4E740016}" type="pres">
      <dgm:prSet presAssocID="{AA39A1DD-0474-904C-BDCC-ED84EBE5E4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3754A0B-882B-654B-9E3F-8B74B4E7DD3F}" type="pres">
      <dgm:prSet presAssocID="{A3032B90-58EB-0D49-8682-EB0533BAB1D4}" presName="circ3" presStyleLbl="vennNode1" presStyleIdx="2" presStyleCnt="6"/>
      <dgm:spPr/>
    </dgm:pt>
    <dgm:pt modelId="{4FB8688A-D97B-6945-8A70-2AF93B570210}" type="pres">
      <dgm:prSet presAssocID="{A3032B90-58EB-0D49-8682-EB0533BAB1D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6EE50AB-3A5D-9C42-B27B-0304100751AD}" type="pres">
      <dgm:prSet presAssocID="{AFD16067-9DF0-E146-9C57-98ACF9D6D854}" presName="circ4" presStyleLbl="vennNode1" presStyleIdx="3" presStyleCnt="6"/>
      <dgm:spPr/>
    </dgm:pt>
    <dgm:pt modelId="{F66940FD-8B7B-F742-9AFA-C95DC9DD422B}" type="pres">
      <dgm:prSet presAssocID="{AFD16067-9DF0-E146-9C57-98ACF9D6D85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17A31E8-9CD0-F741-91B1-5E43ADD4666F}" type="pres">
      <dgm:prSet presAssocID="{3585A296-D216-5C40-ACB6-0856FA67A4F5}" presName="circ5" presStyleLbl="vennNode1" presStyleIdx="4" presStyleCnt="6"/>
      <dgm:spPr/>
    </dgm:pt>
    <dgm:pt modelId="{1C58BF8D-6788-3F4E-B025-2F3F0AF51CC0}" type="pres">
      <dgm:prSet presAssocID="{3585A296-D216-5C40-ACB6-0856FA67A4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19920A-9981-594A-80CC-08D0D37C86ED}" type="pres">
      <dgm:prSet presAssocID="{650CCBC2-4F3E-FB4B-AD54-EC423A876824}" presName="circ6" presStyleLbl="vennNode1" presStyleIdx="5" presStyleCnt="6"/>
      <dgm:spPr/>
    </dgm:pt>
    <dgm:pt modelId="{8F746B81-2869-F147-ACC5-30E73A693EC3}" type="pres">
      <dgm:prSet presAssocID="{650CCBC2-4F3E-FB4B-AD54-EC423A87682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8AA7C38-BE6D-244D-9F39-4370B6887E42}" srcId="{AFD16067-9DF0-E146-9C57-98ACF9D6D854}" destId="{A99D7C27-4A65-D242-ACE6-BA958BD55218}" srcOrd="0" destOrd="0" parTransId="{FB9049C9-4F34-094C-B18F-A841D82454D5}" sibTransId="{0F2CD972-0658-E944-9AB8-A9AE8F34034E}"/>
    <dgm:cxn modelId="{D5EAEA05-82D6-1E49-A8A7-3A36E6F3D729}" srcId="{E2A7B169-1684-0747-90A7-CBD9E5DAA53E}" destId="{B6DB22E9-8C11-9442-BEFB-F5D68BF9CA3C}" srcOrd="0" destOrd="0" parTransId="{16175D1B-5DBA-CE4F-8DAC-E0A81D76966D}" sibTransId="{0124C23E-F5EF-2C47-A431-7EC20F37A99D}"/>
    <dgm:cxn modelId="{29A9E69B-27ED-6F44-A171-A54650E24F2B}" type="presOf" srcId="{E2A7B169-1684-0747-90A7-CBD9E5DAA53E}" destId="{8F746B81-2869-F147-ACC5-30E73A693EC3}" srcOrd="0" destOrd="1" presId="urn:microsoft.com/office/officeart/2005/8/layout/venn1"/>
    <dgm:cxn modelId="{61151A45-F82C-CF4C-AFCE-A7D231391314}" type="presOf" srcId="{3CB2E2A5-2BE4-734C-AC5F-486E24A24CA2}" destId="{8EC11E3E-3ED9-C646-8999-C23416019FC1}" srcOrd="0" destOrd="0" presId="urn:microsoft.com/office/officeart/2005/8/layout/venn1"/>
    <dgm:cxn modelId="{04557D4D-5A7E-334D-97CA-CD508B0B80AF}" type="presOf" srcId="{B6DB22E9-8C11-9442-BEFB-F5D68BF9CA3C}" destId="{8F746B81-2869-F147-ACC5-30E73A693EC3}" srcOrd="0" destOrd="2" presId="urn:microsoft.com/office/officeart/2005/8/layout/venn1"/>
    <dgm:cxn modelId="{E53B0A69-C1B7-464D-BCCE-42BC6EB0804D}" srcId="{650CCBC2-4F3E-FB4B-AD54-EC423A876824}" destId="{E2A7B169-1684-0747-90A7-CBD9E5DAA53E}" srcOrd="0" destOrd="0" parTransId="{55B51CB4-5671-104A-8B1F-A427D1A45C07}" sibTransId="{5E451F7B-4699-9C47-9802-E896898F3BD3}"/>
    <dgm:cxn modelId="{3D9B8152-0DF5-4D47-86D1-BB59DEE22995}" srcId="{F252968C-5492-A841-9761-7340C08155A7}" destId="{A3032B90-58EB-0D49-8682-EB0533BAB1D4}" srcOrd="2" destOrd="0" parTransId="{B9B4C640-12D0-FF42-B962-46D9DF067470}" sibTransId="{41995D75-1062-BA43-9E89-E456B5B21581}"/>
    <dgm:cxn modelId="{B0B366D8-CE9B-DA4B-B960-BD7807AA59B1}" type="presOf" srcId="{AFD16067-9DF0-E146-9C57-98ACF9D6D854}" destId="{F66940FD-8B7B-F742-9AFA-C95DC9DD422B}" srcOrd="0" destOrd="0" presId="urn:microsoft.com/office/officeart/2005/8/layout/venn1"/>
    <dgm:cxn modelId="{75C610F5-C4C1-514F-BC01-57E729ECD879}" type="presOf" srcId="{A99D7C27-4A65-D242-ACE6-BA958BD55218}" destId="{F66940FD-8B7B-F742-9AFA-C95DC9DD422B}" srcOrd="0" destOrd="1" presId="urn:microsoft.com/office/officeart/2005/8/layout/venn1"/>
    <dgm:cxn modelId="{C916337B-3E21-F94B-A3D9-616270A65FAE}" srcId="{F252968C-5492-A841-9761-7340C08155A7}" destId="{3585A296-D216-5C40-ACB6-0856FA67A4F5}" srcOrd="4" destOrd="0" parTransId="{126AD7A6-D5ED-A749-BD29-0C88806D4620}" sibTransId="{62109C25-FDC9-1D4F-B2B2-4EED0A1B398B}"/>
    <dgm:cxn modelId="{97EDAE59-A2A3-374A-A4B2-04D5134D17DB}" type="presOf" srcId="{A3032B90-58EB-0D49-8682-EB0533BAB1D4}" destId="{4FB8688A-D97B-6945-8A70-2AF93B570210}" srcOrd="0" destOrd="0" presId="urn:microsoft.com/office/officeart/2005/8/layout/venn1"/>
    <dgm:cxn modelId="{BBF2F4C8-EAE5-D145-970E-71E52C960ACB}" srcId="{F252968C-5492-A841-9761-7340C08155A7}" destId="{3CB2E2A5-2BE4-734C-AC5F-486E24A24CA2}" srcOrd="0" destOrd="0" parTransId="{9172D2B7-41D9-B042-9C4F-802C29EF9176}" sibTransId="{C4AF1E9C-B4D6-1F4F-AEB1-4EE3F8057CD5}"/>
    <dgm:cxn modelId="{21F4DCA2-1A1D-F04F-8F40-9E57F9434132}" type="presOf" srcId="{F252968C-5492-A841-9761-7340C08155A7}" destId="{1DF06283-F931-6544-B222-B536A667D0B2}" srcOrd="0" destOrd="0" presId="urn:microsoft.com/office/officeart/2005/8/layout/venn1"/>
    <dgm:cxn modelId="{3D9BF9A7-D8FC-5845-9A6D-A08FC5397EC9}" type="presOf" srcId="{650CCBC2-4F3E-FB4B-AD54-EC423A876824}" destId="{8F746B81-2869-F147-ACC5-30E73A693EC3}" srcOrd="0" destOrd="0" presId="urn:microsoft.com/office/officeart/2005/8/layout/venn1"/>
    <dgm:cxn modelId="{F8BC6A42-C2C0-3C41-8A38-8547460477DB}" type="presOf" srcId="{3585A296-D216-5C40-ACB6-0856FA67A4F5}" destId="{1C58BF8D-6788-3F4E-B025-2F3F0AF51CC0}" srcOrd="0" destOrd="0" presId="urn:microsoft.com/office/officeart/2005/8/layout/venn1"/>
    <dgm:cxn modelId="{F0A49F8B-6345-E34A-B85F-ECD2E110B666}" srcId="{F252968C-5492-A841-9761-7340C08155A7}" destId="{650CCBC2-4F3E-FB4B-AD54-EC423A876824}" srcOrd="5" destOrd="0" parTransId="{7A20264E-0B38-3343-8CD1-2AFD0F7E75DE}" sibTransId="{5ED9AB13-6902-2F4A-BA2E-9CDB8AB76C71}"/>
    <dgm:cxn modelId="{C756F11B-4AF7-C646-8261-3482A1C60825}" srcId="{F252968C-5492-A841-9761-7340C08155A7}" destId="{AFD16067-9DF0-E146-9C57-98ACF9D6D854}" srcOrd="3" destOrd="0" parTransId="{1720FF5C-888C-9D49-B487-4659623EB114}" sibTransId="{049CBE4E-8BC4-F146-990C-CE087A24DC39}"/>
    <dgm:cxn modelId="{D1E9849D-E303-AD42-971D-82B934ED4998}" type="presOf" srcId="{AA39A1DD-0474-904C-BDCC-ED84EBE5E467}" destId="{B98C07D3-4D37-1E4A-A33F-43EC4E740016}" srcOrd="0" destOrd="0" presId="urn:microsoft.com/office/officeart/2005/8/layout/venn1"/>
    <dgm:cxn modelId="{5AF0702D-963B-8E48-9582-9A7AE19BE9FF}" srcId="{F252968C-5492-A841-9761-7340C08155A7}" destId="{AA39A1DD-0474-904C-BDCC-ED84EBE5E467}" srcOrd="1" destOrd="0" parTransId="{74E53D34-1296-4C46-B832-D6A389913080}" sibTransId="{5396A017-314D-544F-8357-3C9FB85DBAAF}"/>
    <dgm:cxn modelId="{838BD365-B31D-A24A-8368-627EE59978A4}" type="presParOf" srcId="{1DF06283-F931-6544-B222-B536A667D0B2}" destId="{CFD2902B-E741-464F-B858-9C56E3E4C131}" srcOrd="0" destOrd="0" presId="urn:microsoft.com/office/officeart/2005/8/layout/venn1"/>
    <dgm:cxn modelId="{C5EA08DD-9979-4E44-B275-2A18000734F5}" type="presParOf" srcId="{1DF06283-F931-6544-B222-B536A667D0B2}" destId="{8EC11E3E-3ED9-C646-8999-C23416019FC1}" srcOrd="1" destOrd="0" presId="urn:microsoft.com/office/officeart/2005/8/layout/venn1"/>
    <dgm:cxn modelId="{5FA2316E-967D-994E-88D3-D5BDDE2D537B}" type="presParOf" srcId="{1DF06283-F931-6544-B222-B536A667D0B2}" destId="{0032B84C-09D1-504B-97A4-D60788A1A75F}" srcOrd="2" destOrd="0" presId="urn:microsoft.com/office/officeart/2005/8/layout/venn1"/>
    <dgm:cxn modelId="{8682F5E1-D369-CF44-A3D2-A649C73A1CC7}" type="presParOf" srcId="{1DF06283-F931-6544-B222-B536A667D0B2}" destId="{B98C07D3-4D37-1E4A-A33F-43EC4E740016}" srcOrd="3" destOrd="0" presId="urn:microsoft.com/office/officeart/2005/8/layout/venn1"/>
    <dgm:cxn modelId="{80750A9B-123C-2B4E-8E07-EEDA7F11D036}" type="presParOf" srcId="{1DF06283-F931-6544-B222-B536A667D0B2}" destId="{33754A0B-882B-654B-9E3F-8B74B4E7DD3F}" srcOrd="4" destOrd="0" presId="urn:microsoft.com/office/officeart/2005/8/layout/venn1"/>
    <dgm:cxn modelId="{D53D4E86-0185-364B-94FB-49019740F0BE}" type="presParOf" srcId="{1DF06283-F931-6544-B222-B536A667D0B2}" destId="{4FB8688A-D97B-6945-8A70-2AF93B570210}" srcOrd="5" destOrd="0" presId="urn:microsoft.com/office/officeart/2005/8/layout/venn1"/>
    <dgm:cxn modelId="{E106206E-577D-2C4B-B2ED-B33ED39D0DB5}" type="presParOf" srcId="{1DF06283-F931-6544-B222-B536A667D0B2}" destId="{B6EE50AB-3A5D-9C42-B27B-0304100751AD}" srcOrd="6" destOrd="0" presId="urn:microsoft.com/office/officeart/2005/8/layout/venn1"/>
    <dgm:cxn modelId="{82060B39-D9A1-0D45-9BB2-A10F0AFFA553}" type="presParOf" srcId="{1DF06283-F931-6544-B222-B536A667D0B2}" destId="{F66940FD-8B7B-F742-9AFA-C95DC9DD422B}" srcOrd="7" destOrd="0" presId="urn:microsoft.com/office/officeart/2005/8/layout/venn1"/>
    <dgm:cxn modelId="{E3683362-639C-9E45-9AB2-2C876095092E}" type="presParOf" srcId="{1DF06283-F931-6544-B222-B536A667D0B2}" destId="{617A31E8-9CD0-F741-91B1-5E43ADD4666F}" srcOrd="8" destOrd="0" presId="urn:microsoft.com/office/officeart/2005/8/layout/venn1"/>
    <dgm:cxn modelId="{548318F6-7750-FC4E-8028-5D551763D4D3}" type="presParOf" srcId="{1DF06283-F931-6544-B222-B536A667D0B2}" destId="{1C58BF8D-6788-3F4E-B025-2F3F0AF51CC0}" srcOrd="9" destOrd="0" presId="urn:microsoft.com/office/officeart/2005/8/layout/venn1"/>
    <dgm:cxn modelId="{F5CD2CEF-3FDD-DC42-8419-10DC618AAD20}" type="presParOf" srcId="{1DF06283-F931-6544-B222-B536A667D0B2}" destId="{9919920A-9981-594A-80CC-08D0D37C86ED}" srcOrd="10" destOrd="0" presId="urn:microsoft.com/office/officeart/2005/8/layout/venn1"/>
    <dgm:cxn modelId="{9E50D7DC-0DA1-A345-91D2-B9B281A7B314}" type="presParOf" srcId="{1DF06283-F931-6544-B222-B536A667D0B2}" destId="{8F746B81-2869-F147-ACC5-30E73A693EC3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1E5B8F-DCD7-AF41-837F-D9BECF9DFF49}">
      <dsp:nvSpPr>
        <dsp:cNvPr id="0" name=""/>
        <dsp:cNvSpPr/>
      </dsp:nvSpPr>
      <dsp:spPr>
        <a:xfrm>
          <a:off x="1041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41" y="0"/>
        <a:ext cx="2708671" cy="1531620"/>
      </dsp:txXfrm>
    </dsp:sp>
    <dsp:sp modelId="{9A46DF24-6254-7645-B937-0A6718251E0E}">
      <dsp:nvSpPr>
        <dsp:cNvPr id="0" name=""/>
        <dsp:cNvSpPr/>
      </dsp:nvSpPr>
      <dsp:spPr>
        <a:xfrm>
          <a:off x="271908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Silinip Programlanabilir Salt Okunur Bellek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1532056"/>
        <a:ext cx="2166937" cy="1003006"/>
      </dsp:txXfrm>
    </dsp:sp>
    <dsp:sp modelId="{2E09FDE4-D0D4-534C-925E-72DB36DC377B}">
      <dsp:nvSpPr>
        <dsp:cNvPr id="0" name=""/>
        <dsp:cNvSpPr/>
      </dsp:nvSpPr>
      <dsp:spPr>
        <a:xfrm>
          <a:off x="271908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Silme işlemi tekrar tekrar yapılabilir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2689371"/>
        <a:ext cx="2166937" cy="1003006"/>
      </dsp:txXfrm>
    </dsp:sp>
    <dsp:sp modelId="{6EA9746E-83BF-C141-962A-D5914E659DB9}">
      <dsp:nvSpPr>
        <dsp:cNvPr id="0" name=""/>
        <dsp:cNvSpPr/>
      </dsp:nvSpPr>
      <dsp:spPr>
        <a:xfrm>
          <a:off x="271908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PROM'dan</a:t>
          </a: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daha pahalıdır, ancak birden fazla güncelleme kabiliyeti avantajına sahiptir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3846687"/>
        <a:ext cx="2166937" cy="1003006"/>
      </dsp:txXfrm>
    </dsp:sp>
    <dsp:sp modelId="{06A8ABCA-51AB-7C44-A93E-8766E44BBFCB}">
      <dsp:nvSpPr>
        <dsp:cNvPr id="0" name=""/>
        <dsp:cNvSpPr/>
      </dsp:nvSpPr>
      <dsp:spPr>
        <a:xfrm>
          <a:off x="2912864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sp:txBody>
      <dsp:txXfrm>
        <a:off x="2912864" y="0"/>
        <a:ext cx="2708671" cy="1531620"/>
      </dsp:txXfrm>
    </dsp:sp>
    <dsp:sp modelId="{BD02C517-69F7-5D4E-A179-BA93C73CFD2C}">
      <dsp:nvSpPr>
        <dsp:cNvPr id="0" name=""/>
        <dsp:cNvSpPr/>
      </dsp:nvSpPr>
      <dsp:spPr>
        <a:xfrm>
          <a:off x="3183731" y="1532755"/>
          <a:ext cx="2166937" cy="1268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Elektriksel Olarak Silinip Programlanabilir Salt Okunur Bellek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1532755"/>
        <a:ext cx="2166937" cy="1268968"/>
      </dsp:txXfrm>
    </dsp:sp>
    <dsp:sp modelId="{1E8C0409-4787-3248-94C2-AEB8C99A4F95}">
      <dsp:nvSpPr>
        <dsp:cNvPr id="0" name=""/>
        <dsp:cNvSpPr/>
      </dsp:nvSpPr>
      <dsp:spPr>
        <a:xfrm>
          <a:off x="3183731" y="2892713"/>
          <a:ext cx="2166937" cy="591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Önceki içerikleri silmeksizin herhangi bir zamanda yazılabilir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2892713"/>
        <a:ext cx="2166937" cy="591433"/>
      </dsp:txXfrm>
    </dsp:sp>
    <dsp:sp modelId="{482E95BE-A6F3-634C-BDD0-F34D94BB52CE}">
      <dsp:nvSpPr>
        <dsp:cNvPr id="0" name=""/>
        <dsp:cNvSpPr/>
      </dsp:nvSpPr>
      <dsp:spPr>
        <a:xfrm>
          <a:off x="3183731" y="3575137"/>
          <a:ext cx="2166937" cy="591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Geçici olmamanın avantajını, güncellenebilir esneklik ile birleştirir.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3575137"/>
        <a:ext cx="2166937" cy="591433"/>
      </dsp:txXfrm>
    </dsp:sp>
    <dsp:sp modelId="{408F0A18-5EE1-CE4C-9645-EA7FCA285619}">
      <dsp:nvSpPr>
        <dsp:cNvPr id="0" name=""/>
        <dsp:cNvSpPr/>
      </dsp:nvSpPr>
      <dsp:spPr>
        <a:xfrm>
          <a:off x="3183731" y="4257560"/>
          <a:ext cx="2166937" cy="591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’dan daha pahalıdır</a:t>
          </a: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4257560"/>
        <a:ext cx="2166937" cy="591433"/>
      </dsp:txXfrm>
    </dsp:sp>
    <dsp:sp modelId="{48677A78-52B6-7B45-9BF1-CBA2C4872099}">
      <dsp:nvSpPr>
        <dsp:cNvPr id="0" name=""/>
        <dsp:cNvSpPr/>
      </dsp:nvSpPr>
      <dsp:spPr>
        <a:xfrm>
          <a:off x="5824686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</a:t>
          </a:r>
          <a:r>
            <a:rPr lang="tr-TR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</a:t>
          </a:r>
          <a:endParaRPr lang="en-US" sz="4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24686" y="0"/>
        <a:ext cx="2708671" cy="1531620"/>
      </dsp:txXfrm>
    </dsp:sp>
    <dsp:sp modelId="{BF72B8B5-A8A6-834B-A98F-81FAF85D1BED}">
      <dsp:nvSpPr>
        <dsp:cNvPr id="0" name=""/>
        <dsp:cNvSpPr/>
      </dsp:nvSpPr>
      <dsp:spPr>
        <a:xfrm>
          <a:off x="6095553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Hem maliyet hem de işlevsellik açısından EPROM ve EEPROM arasındadır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1532056"/>
        <a:ext cx="2166937" cy="1003006"/>
      </dsp:txXfrm>
    </dsp:sp>
    <dsp:sp modelId="{0A9157C7-4363-1844-9081-88D1FC6FF148}">
      <dsp:nvSpPr>
        <dsp:cNvPr id="0" name=""/>
        <dsp:cNvSpPr/>
      </dsp:nvSpPr>
      <dsp:spPr>
        <a:xfrm>
          <a:off x="6095553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Elektriksel silme teknolojisi kullanır, bayt düzeyi silme sağlamaz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2689371"/>
        <a:ext cx="2166937" cy="1003006"/>
      </dsp:txXfrm>
    </dsp:sp>
    <dsp:sp modelId="{73C35733-9ED5-034E-91F6-DD776EDA2725}">
      <dsp:nvSpPr>
        <dsp:cNvPr id="0" name=""/>
        <dsp:cNvSpPr/>
      </dsp:nvSpPr>
      <dsp:spPr>
        <a:xfrm>
          <a:off x="6095553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Mikroçip, hafıza hücrelerinin bir bölümünün tek bir işlemle silinmesi için düzenlenmiştir ya da “</a:t>
          </a:r>
          <a:r>
            <a:rPr lang="tr-TR" sz="11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</a:t>
          </a:r>
          <a:r>
            <a:rPr lang="tr-T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3846687"/>
        <a:ext cx="2166937" cy="10030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0BCEDA-1B03-9849-8E13-497008088137}">
      <dsp:nvSpPr>
        <dsp:cNvPr id="0" name=""/>
        <dsp:cNvSpPr/>
      </dsp:nvSpPr>
      <dsp:spPr>
        <a:xfrm>
          <a:off x="753455" y="1438882"/>
          <a:ext cx="4948014" cy="49480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4A8773-C811-0D46-9EEB-711305802ED6}">
      <dsp:nvSpPr>
        <dsp:cNvPr id="0" name=""/>
        <dsp:cNvSpPr/>
      </dsp:nvSpPr>
      <dsp:spPr>
        <a:xfrm>
          <a:off x="1303096" y="1988524"/>
          <a:ext cx="3848730" cy="38487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596D2-E62A-0548-828D-4DCC653CC72D}">
      <dsp:nvSpPr>
        <dsp:cNvPr id="0" name=""/>
        <dsp:cNvSpPr/>
      </dsp:nvSpPr>
      <dsp:spPr>
        <a:xfrm>
          <a:off x="1852738" y="2538166"/>
          <a:ext cx="2749446" cy="27494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FFE6D-02DD-AC47-A7D7-6F0F49D69E25}">
      <dsp:nvSpPr>
        <dsp:cNvPr id="0" name=""/>
        <dsp:cNvSpPr/>
      </dsp:nvSpPr>
      <dsp:spPr>
        <a:xfrm>
          <a:off x="2402793" y="3088220"/>
          <a:ext cx="1649338" cy="16493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D37D8-A6C9-7347-9185-E44226E72FC7}">
      <dsp:nvSpPr>
        <dsp:cNvPr id="0" name=""/>
        <dsp:cNvSpPr/>
      </dsp:nvSpPr>
      <dsp:spPr>
        <a:xfrm>
          <a:off x="2952434" y="3637862"/>
          <a:ext cx="550054" cy="5500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462F4-CE27-CB47-B974-0D649D5F1522}">
      <dsp:nvSpPr>
        <dsp:cNvPr id="0" name=""/>
        <dsp:cNvSpPr/>
      </dsp:nvSpPr>
      <dsp:spPr>
        <a:xfrm>
          <a:off x="6526137" y="288030"/>
          <a:ext cx="2474007" cy="8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Bir yığın DRAM yongasından oluşur</a:t>
          </a:r>
          <a:endParaRPr lang="en-US" sz="1500" kern="1200" dirty="0"/>
        </a:p>
      </dsp:txBody>
      <dsp:txXfrm>
        <a:off x="6526137" y="288030"/>
        <a:ext cx="2474007" cy="873489"/>
      </dsp:txXfrm>
    </dsp:sp>
    <dsp:sp modelId="{ECCACFBC-6FE8-3A49-AD2B-79E2DA2407EC}">
      <dsp:nvSpPr>
        <dsp:cNvPr id="0" name=""/>
        <dsp:cNvSpPr/>
      </dsp:nvSpPr>
      <dsp:spPr>
        <a:xfrm>
          <a:off x="5907636" y="647200"/>
          <a:ext cx="6185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21CC0B-6111-EA4D-945B-E997A707C6AB}">
      <dsp:nvSpPr>
        <dsp:cNvPr id="0" name=""/>
        <dsp:cNvSpPr/>
      </dsp:nvSpPr>
      <dsp:spPr>
        <a:xfrm rot="5400000">
          <a:off x="2932642" y="942019"/>
          <a:ext cx="3265689" cy="267605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87624B-73C2-8F41-B7C2-96066902C80B}">
      <dsp:nvSpPr>
        <dsp:cNvPr id="0" name=""/>
        <dsp:cNvSpPr/>
      </dsp:nvSpPr>
      <dsp:spPr>
        <a:xfrm>
          <a:off x="6526137" y="1134084"/>
          <a:ext cx="2474007" cy="8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Bir </a:t>
          </a:r>
          <a:r>
            <a:rPr lang="tr-TR" sz="1500" i="1" kern="1200" dirty="0" smtClean="0"/>
            <a:t>bellek bankası</a:t>
          </a:r>
          <a:r>
            <a:rPr lang="tr-TR" sz="1500" kern="1200" dirty="0" smtClean="0"/>
            <a:t> oluşturmak için birlikte gruplandırılırlar</a:t>
          </a:r>
          <a:endParaRPr lang="en-GB" sz="1500" i="1" kern="1200" dirty="0"/>
        </a:p>
      </dsp:txBody>
      <dsp:txXfrm>
        <a:off x="6526137" y="1134084"/>
        <a:ext cx="2474007" cy="873489"/>
      </dsp:txXfrm>
    </dsp:sp>
    <dsp:sp modelId="{FD651CF9-2939-7340-9033-50955A68CD2B}">
      <dsp:nvSpPr>
        <dsp:cNvPr id="0" name=""/>
        <dsp:cNvSpPr/>
      </dsp:nvSpPr>
      <dsp:spPr>
        <a:xfrm>
          <a:off x="5907636" y="1570829"/>
          <a:ext cx="6185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7BBE53-21DC-E045-A630-D12DE591D833}">
      <dsp:nvSpPr>
        <dsp:cNvPr id="0" name=""/>
        <dsp:cNvSpPr/>
      </dsp:nvSpPr>
      <dsp:spPr>
        <a:xfrm rot="5400000">
          <a:off x="3412517" y="1795469"/>
          <a:ext cx="2719098" cy="22678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C32DAD-B60A-E04E-9CBE-3880F576FF1B}">
      <dsp:nvSpPr>
        <dsp:cNvPr id="0" name=""/>
        <dsp:cNvSpPr/>
      </dsp:nvSpPr>
      <dsp:spPr>
        <a:xfrm>
          <a:off x="6526137" y="2057714"/>
          <a:ext cx="2474007" cy="8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Her banka bağımsız olarak bir bellek okuma veya yazma isteğine hizmet edebilir</a:t>
          </a:r>
          <a:endParaRPr lang="en-US" sz="1500" kern="1200" dirty="0"/>
        </a:p>
      </dsp:txBody>
      <dsp:txXfrm>
        <a:off x="6526137" y="2057714"/>
        <a:ext cx="2474007" cy="873489"/>
      </dsp:txXfrm>
    </dsp:sp>
    <dsp:sp modelId="{48737FD0-232D-2342-9E7D-C70474E38A8F}">
      <dsp:nvSpPr>
        <dsp:cNvPr id="0" name=""/>
        <dsp:cNvSpPr/>
      </dsp:nvSpPr>
      <dsp:spPr>
        <a:xfrm>
          <a:off x="5907636" y="2494458"/>
          <a:ext cx="6185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4A19D7-85D7-814F-8401-2C8DDF90F3FB}">
      <dsp:nvSpPr>
        <dsp:cNvPr id="0" name=""/>
        <dsp:cNvSpPr/>
      </dsp:nvSpPr>
      <dsp:spPr>
        <a:xfrm rot="5400000">
          <a:off x="3883073" y="2614035"/>
          <a:ext cx="2144139" cy="190498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5CBABC-C4E5-3D41-92E3-3EE99DB441F4}">
      <dsp:nvSpPr>
        <dsp:cNvPr id="0" name=""/>
        <dsp:cNvSpPr/>
      </dsp:nvSpPr>
      <dsp:spPr>
        <a:xfrm>
          <a:off x="6526137" y="2961551"/>
          <a:ext cx="2474007" cy="8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K adet banka K adet isteğe aynı anda hizmet edebilir, bellek okuma veya yazma oranlarını K katına artırır</a:t>
          </a:r>
          <a:endParaRPr lang="en-US" sz="1500" kern="1200" dirty="0"/>
        </a:p>
      </dsp:txBody>
      <dsp:txXfrm>
        <a:off x="6526137" y="2961551"/>
        <a:ext cx="2474007" cy="873489"/>
      </dsp:txXfrm>
    </dsp:sp>
    <dsp:sp modelId="{7CDB84B8-63BA-6048-9CBF-1CBC25592950}">
      <dsp:nvSpPr>
        <dsp:cNvPr id="0" name=""/>
        <dsp:cNvSpPr/>
      </dsp:nvSpPr>
      <dsp:spPr>
        <a:xfrm>
          <a:off x="5907636" y="3398296"/>
          <a:ext cx="6185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4E5CC8-DFB0-FC49-82AD-56653AEAF9C3}">
      <dsp:nvSpPr>
        <dsp:cNvPr id="0" name=""/>
        <dsp:cNvSpPr/>
      </dsp:nvSpPr>
      <dsp:spPr>
        <a:xfrm rot="5400000">
          <a:off x="4351485" y="3478288"/>
          <a:ext cx="1636143" cy="147615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08C46E-80F6-6844-97EA-EFF90289CFDD}">
      <dsp:nvSpPr>
        <dsp:cNvPr id="0" name=""/>
        <dsp:cNvSpPr/>
      </dsp:nvSpPr>
      <dsp:spPr>
        <a:xfrm>
          <a:off x="6526137" y="4023052"/>
          <a:ext cx="2474007" cy="8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Ardışık bellek kelimeleri farklı bankalarda saklanırsa, bir bellek bloğu aktarımı hızlandırılır</a:t>
          </a:r>
          <a:endParaRPr lang="en-GB" sz="1500" kern="1200" dirty="0"/>
        </a:p>
      </dsp:txBody>
      <dsp:txXfrm>
        <a:off x="6526137" y="4023052"/>
        <a:ext cx="2474007" cy="873489"/>
      </dsp:txXfrm>
    </dsp:sp>
    <dsp:sp modelId="{926DDFCA-82BF-8A4A-A31C-77A5937B820B}">
      <dsp:nvSpPr>
        <dsp:cNvPr id="0" name=""/>
        <dsp:cNvSpPr/>
      </dsp:nvSpPr>
      <dsp:spPr>
        <a:xfrm>
          <a:off x="5907636" y="4275743"/>
          <a:ext cx="6185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4305B1-C966-5546-B34F-EA12E90FF450}">
      <dsp:nvSpPr>
        <dsp:cNvPr id="0" name=""/>
        <dsp:cNvSpPr/>
      </dsp:nvSpPr>
      <dsp:spPr>
        <a:xfrm rot="5400000">
          <a:off x="4794333" y="4316977"/>
          <a:ext cx="1154536" cy="107206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9FECDC-F79B-B344-8AF2-2E06E96ADAA6}">
      <dsp:nvSpPr>
        <dsp:cNvPr id="0" name=""/>
        <dsp:cNvSpPr/>
      </dsp:nvSpPr>
      <dsp:spPr>
        <a:xfrm>
          <a:off x="0" y="262882"/>
          <a:ext cx="7254240" cy="88012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DRAM‘in en çok kullanılan formlarından biri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2882"/>
        <a:ext cx="5597907" cy="880120"/>
      </dsp:txXfrm>
    </dsp:sp>
    <dsp:sp modelId="{29FC9BE3-5D17-D947-B223-5867698AAC28}">
      <dsp:nvSpPr>
        <dsp:cNvPr id="0" name=""/>
        <dsp:cNvSpPr/>
      </dsp:nvSpPr>
      <dsp:spPr>
        <a:xfrm>
          <a:off x="685781" y="1371606"/>
          <a:ext cx="7254240" cy="162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Harici saat sinyallerine senkronize olmuş işlemci ve  tam kapasitede çalışan işlemci/bellek ile veri alışverişleri zorlanmaksızın durumları bekler.</a:t>
          </a:r>
          <a:endParaRPr lang="en-US" sz="18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5781" y="1371606"/>
        <a:ext cx="5559171" cy="1623060"/>
      </dsp:txXfrm>
    </dsp:sp>
    <dsp:sp modelId="{6DC128DD-9643-414F-B8E2-C8FCDA5CA536}">
      <dsp:nvSpPr>
        <dsp:cNvPr id="0" name=""/>
        <dsp:cNvSpPr/>
      </dsp:nvSpPr>
      <dsp:spPr>
        <a:xfrm>
          <a:off x="1280159" y="3276594"/>
          <a:ext cx="7254240" cy="2057407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Eşzamanlı erişimle DRAM, verileri sistem saatinin kontrolü altında içeri ve dışarı doğru taşır</a:t>
          </a:r>
          <a:endParaRPr lang="en-US" sz="18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İşlemci ve diğer ana görevler </a:t>
          </a:r>
          <a:r>
            <a:rPr lang="tr-TR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DRAM’de</a:t>
          </a:r>
          <a:r>
            <a:rPr lang="tr-T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saklanmış olan komut ve adres bilgilerini verir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DRAM belirli sayıda saat çevriminden sonra yanıt verir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 arada, SDRAM işlenirken ana makine diğer görevleri güvenle yerine getirebilir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80159" y="3276594"/>
        <a:ext cx="5559171" cy="2057407"/>
      </dsp:txXfrm>
    </dsp:sp>
    <dsp:sp modelId="{4F5143D0-0BD0-9745-9E26-67D55601F120}">
      <dsp:nvSpPr>
        <dsp:cNvPr id="0" name=""/>
        <dsp:cNvSpPr/>
      </dsp:nvSpPr>
      <dsp:spPr>
        <a:xfrm>
          <a:off x="6199251" y="1122233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99251" y="1122233"/>
        <a:ext cx="1054989" cy="1054989"/>
      </dsp:txXfrm>
    </dsp:sp>
    <dsp:sp modelId="{2D96FBAB-511F-A549-B207-756395476BB0}">
      <dsp:nvSpPr>
        <dsp:cNvPr id="0" name=""/>
        <dsp:cNvSpPr/>
      </dsp:nvSpPr>
      <dsp:spPr>
        <a:xfrm>
          <a:off x="6839331" y="3004983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39331" y="3004983"/>
        <a:ext cx="1054989" cy="10549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D2902B-E741-464F-B858-9C56E3E4C131}">
      <dsp:nvSpPr>
        <dsp:cNvPr id="0" name=""/>
        <dsp:cNvSpPr/>
      </dsp:nvSpPr>
      <dsp:spPr>
        <a:xfrm>
          <a:off x="3514496" y="1578711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C11E3E-3ED9-C646-8999-C23416019FC1}">
      <dsp:nvSpPr>
        <dsp:cNvPr id="0" name=""/>
        <dsp:cNvSpPr/>
      </dsp:nvSpPr>
      <dsp:spPr>
        <a:xfrm>
          <a:off x="2915817" y="0"/>
          <a:ext cx="3312365" cy="1440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Rambus</a:t>
          </a:r>
          <a:r>
            <a:rPr lang="tr-TR" sz="1500" kern="1200" dirty="0" smtClean="0"/>
            <a:t> Tarafından Geliştirilmiş</a:t>
          </a:r>
          <a:endParaRPr lang="en-US" sz="1500" kern="1200" dirty="0"/>
        </a:p>
      </dsp:txBody>
      <dsp:txXfrm>
        <a:off x="2915817" y="0"/>
        <a:ext cx="3312365" cy="1440180"/>
      </dsp:txXfrm>
    </dsp:sp>
    <dsp:sp modelId="{0032B84C-09D1-504B-97A4-D60788A1A75F}">
      <dsp:nvSpPr>
        <dsp:cNvPr id="0" name=""/>
        <dsp:cNvSpPr/>
      </dsp:nvSpPr>
      <dsp:spPr>
        <a:xfrm>
          <a:off x="4200992" y="1975104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8C07D3-4D37-1E4A-A33F-43EC4E740016}">
      <dsp:nvSpPr>
        <dsp:cNvPr id="0" name=""/>
        <dsp:cNvSpPr/>
      </dsp:nvSpPr>
      <dsp:spPr>
        <a:xfrm>
          <a:off x="6472862" y="1371600"/>
          <a:ext cx="2505402" cy="1577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Pentium ve </a:t>
          </a:r>
          <a:r>
            <a:rPr lang="tr-TR" sz="1500" kern="1200" dirty="0" err="1" smtClean="0"/>
            <a:t>Itanium</a:t>
          </a:r>
          <a:r>
            <a:rPr lang="tr-TR" sz="1500" kern="1200" dirty="0" smtClean="0"/>
            <a:t> işlemcileri için Intel tarafından adapte edildi</a:t>
          </a:r>
          <a:endParaRPr lang="en-US" sz="1500" kern="1200" dirty="0"/>
        </a:p>
      </dsp:txBody>
      <dsp:txXfrm>
        <a:off x="6472862" y="1371600"/>
        <a:ext cx="2505402" cy="1577340"/>
      </dsp:txXfrm>
    </dsp:sp>
    <dsp:sp modelId="{33754A0B-882B-654B-9E3F-8B74B4E7DD3F}">
      <dsp:nvSpPr>
        <dsp:cNvPr id="0" name=""/>
        <dsp:cNvSpPr/>
      </dsp:nvSpPr>
      <dsp:spPr>
        <a:xfrm>
          <a:off x="4200992" y="2767888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B8688A-D97B-6945-8A70-2AF93B570210}">
      <dsp:nvSpPr>
        <dsp:cNvPr id="0" name=""/>
        <dsp:cNvSpPr/>
      </dsp:nvSpPr>
      <dsp:spPr>
        <a:xfrm>
          <a:off x="6472862" y="3723894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SDRAM</a:t>
          </a:r>
          <a:r>
            <a:rPr lang="tr-TR" sz="1500" kern="1200" dirty="0" smtClean="0"/>
            <a:t>’in ana rakibi</a:t>
          </a:r>
          <a:endParaRPr lang="en-US" sz="1500" kern="1200" dirty="0"/>
        </a:p>
      </dsp:txBody>
      <dsp:txXfrm>
        <a:off x="6472862" y="3723894"/>
        <a:ext cx="2505402" cy="1762506"/>
      </dsp:txXfrm>
    </dsp:sp>
    <dsp:sp modelId="{B6EE50AB-3A5D-9C42-B27B-0304100751AD}">
      <dsp:nvSpPr>
        <dsp:cNvPr id="0" name=""/>
        <dsp:cNvSpPr/>
      </dsp:nvSpPr>
      <dsp:spPr>
        <a:xfrm>
          <a:off x="3514496" y="3164967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6940FD-8B7B-F742-9AFA-C95DC9DD422B}">
      <dsp:nvSpPr>
        <dsp:cNvPr id="0" name=""/>
        <dsp:cNvSpPr/>
      </dsp:nvSpPr>
      <dsp:spPr>
        <a:xfrm>
          <a:off x="3250120" y="5417820"/>
          <a:ext cx="2643759" cy="1440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Çipler tüm </a:t>
          </a:r>
          <a:r>
            <a:rPr lang="tr-TR" sz="1500" kern="1200" dirty="0" err="1" smtClean="0"/>
            <a:t>pinleri</a:t>
          </a:r>
          <a:r>
            <a:rPr lang="tr-TR" sz="1500" kern="1200" dirty="0" smtClean="0"/>
            <a:t> bir tarafta olan dikey paketlerdir</a:t>
          </a:r>
          <a:endParaRPr lang="en-US" sz="1500" kern="1200" dirty="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smtClean="0"/>
            <a:t>İşlemci ile verileri, 28 </a:t>
          </a:r>
          <a:r>
            <a:rPr lang="tr-TR" sz="1200" kern="1200" dirty="0" err="1" smtClean="0"/>
            <a:t>telten</a:t>
          </a:r>
          <a:r>
            <a:rPr lang="tr-TR" sz="1200" kern="1200" dirty="0" smtClean="0"/>
            <a:t> fazla, 12 santimetreden uzun olmayan kablolar aracılığı ile değiş tokuş eder</a:t>
          </a:r>
          <a:endParaRPr lang="en-US" sz="1200" kern="1200" dirty="0"/>
        </a:p>
      </dsp:txBody>
      <dsp:txXfrm>
        <a:off x="3250120" y="5417820"/>
        <a:ext cx="2643759" cy="1440180"/>
      </dsp:txXfrm>
    </dsp:sp>
    <dsp:sp modelId="{617A31E8-9CD0-F741-91B1-5E43ADD4666F}">
      <dsp:nvSpPr>
        <dsp:cNvPr id="0" name=""/>
        <dsp:cNvSpPr/>
      </dsp:nvSpPr>
      <dsp:spPr>
        <a:xfrm>
          <a:off x="2828000" y="2767888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58BF8D-6788-3F4E-B025-2F3F0AF51CC0}">
      <dsp:nvSpPr>
        <dsp:cNvPr id="0" name=""/>
        <dsp:cNvSpPr/>
      </dsp:nvSpPr>
      <dsp:spPr>
        <a:xfrm>
          <a:off x="165734" y="3723894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Veri yolu 320 RDRAM yongasına kadar adresleyebilir ve 1,6 </a:t>
          </a:r>
          <a:r>
            <a:rPr lang="tr-TR" sz="1500" kern="1200" dirty="0" err="1" smtClean="0"/>
            <a:t>GBps</a:t>
          </a:r>
          <a:r>
            <a:rPr lang="tr-TR" sz="1500" kern="1200" dirty="0" smtClean="0"/>
            <a:t> olarak derecelendirilir.</a:t>
          </a:r>
          <a:endParaRPr lang="en-US" sz="1500" kern="1200" dirty="0"/>
        </a:p>
      </dsp:txBody>
      <dsp:txXfrm>
        <a:off x="165734" y="3723894"/>
        <a:ext cx="2505402" cy="1762506"/>
      </dsp:txXfrm>
    </dsp:sp>
    <dsp:sp modelId="{9919920A-9981-594A-80CC-08D0D37C86ED}">
      <dsp:nvSpPr>
        <dsp:cNvPr id="0" name=""/>
        <dsp:cNvSpPr/>
      </dsp:nvSpPr>
      <dsp:spPr>
        <a:xfrm>
          <a:off x="2828000" y="1975104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746B81-2869-F147-ACC5-30E73A693EC3}">
      <dsp:nvSpPr>
        <dsp:cNvPr id="0" name=""/>
        <dsp:cNvSpPr/>
      </dsp:nvSpPr>
      <dsp:spPr>
        <a:xfrm>
          <a:off x="165734" y="1371600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Veri yolu, eşzamanlı olmayan bir blok odaklı protokol kullanarak adres ve kontrol bilgisini iletir</a:t>
          </a:r>
          <a:endParaRPr lang="en-US" sz="1500" kern="1200" dirty="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smtClean="0"/>
            <a:t>Yüksek hızlı veri yolu üzerinden bellek isteği alır</a:t>
          </a:r>
          <a:endParaRPr lang="en-US" sz="1200" kern="1200" dirty="0"/>
        </a:p>
        <a:p>
          <a:pPr marL="228600" lvl="2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kern="1200" dirty="0" smtClean="0"/>
            <a:t>İstek, istenilen adresi, işlem türünü ve işlemdeki bayt sayısını içerir</a:t>
          </a:r>
          <a:endParaRPr lang="en-US" sz="1200" kern="1200" dirty="0"/>
        </a:p>
      </dsp:txBody>
      <dsp:txXfrm>
        <a:off x="165734" y="1371600"/>
        <a:ext cx="2505402" cy="176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1972E4-2FB1-5545-A774-664D41C1D4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247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F100D4-BB46-6748-84D4-F68125487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7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5 “Internal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0185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88C55-A478-E147-A620-DAE8B070FDAB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name suggests,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a permanent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that cannot be changed. A ROM is nonvolatile; that is, no power source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to maintain the bit values in memory. While it is possible to read a ROM,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not possible to write new data into it. An important application of ROMs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microprogramming, discussed in Part Four. Other potential applications include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Library subroutines for frequently wanted functions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System programs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Function tables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modest-sized requirement, the advantage of ROM is that the data or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permanently in main memory and need never be loaded from a secondary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ROM is created like any other integrated circuit chip, with the data actually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 into the chip as part of the fabrication process. This presents two problems: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insertion step includes a relatively large fixed cost, whether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thousands of copies of a particular ROM are fabricated.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There is no room for error. If one bit is wrong, the whole batch of ROMs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thrown out.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3800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only a small number of ROMs with a particular memory content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needed, a less expensive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programmable ROM (PROM).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Like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ROM, the PROM is nonvolatile and may be written into only once. For the PROM,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writing process is performed electrically and may be performed by a supplier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customer at a time later than the original chip fabrication. Special equipment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for the writing or “programming” process.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provide flexibility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convenience. The ROM remains attractive for high-volume production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33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variation on read-only memory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read-mostly memory,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useful for applications in which read operations are far more frequent than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but for which nonvolatile storage is required. There are three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read-mostly memory: EPROM, EEPROM, and flash memory.</a:t>
            </a:r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optically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erasable programmable read-only memory (EPROM)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written electrically, as with PROM. However, before a write operation, all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storage cells must be erased to the same initial state by exposure of the packaged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ultraviolet radiation. Erasure is performed by shining an intense ultraviolet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light through a window that is designed into the memory chip. This erasure process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performed repeatedly; each erasure can take as much as 20 minutes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perform. Thus, the EPROM can be altered multiple times and, like the ROM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PROM, holds its data virtually indefinitely. For comparable amounts of storage,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EPROM is more expensive than PROM, but it has the advantage of the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update capability.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attractive form of read-mostly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electrically erasable programmable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(EEPROM).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read-mostly memory that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written into at any time without erasing prior contents; only the byte or bytes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addressed are updated. The write operation takes considerably longer than the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operation, on the order of several hundred microseconds per byte. The EEPROM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combines the advantage of non-volatility with the flexibility of being updatable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place, using ordinary bus control, address, and data lines. EEPROM is more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 and also is less dense, supporting fewer bits per chip.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semiconductor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(so named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speed with which it can be reprogrammed). First introduced in the mid-1980s,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is intermediate between EPROM and EEPROM in both cost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functionality. Like EEPROM, flash memory uses an electrical erasing technology.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flash memory can be erased in one or a few seconds, which is much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EPROM. In addition, it is possible to erase just blocks of memory rather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chip. Flash memory gets its name because the microchip is organized 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 section of memory cells are erased in a single action or “flash.”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does not provide byte-level erasure. Like EPROM, flash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uses only one transistor per bit, and so achieves the high density (compared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EEPROM) of EPROM.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97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20D5B-2603-014D-A0DF-7C73F10603F1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shows a typical organization of a 16-Mbit DRAM. In this case, 4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read or written at a time. Logically, the memory array is organized as four square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arrays of 2048 by 2048 elements. Various physical arrangements are possible. 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case, the elements of the array are connected by both horizontal (row) and vertical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(column) lines. Each horizontal line connects to the Select terminal of each cell in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row; each vertical line connects to the Data-In/Sense terminal of each cell in its column.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supply the address of the word to be selected. A total of log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are needed. In our example, 11 address lines are needed to select one of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rows. These 11 lines are fed into a row decoder, which has 11 lines of input and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for output. The logic of the decoder activates a single one of the 2048 outputs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depending on the bit pattern on the 11 input lines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2048).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additional 11 address lines select one of 2048 columns of 4 bits per column.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Four data lines are used for the input and output of 4 bits to and from a data buffer.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input (write), the bit driver of each bit line is activated for a 1 or 0 according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value of the corresponding data line. On output (read), the value of each bit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passed through a sense amplifier and presented to the data lines. The row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selects which row of cells is used for reading or writing.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only 4 bits are read/written to this DRAM, there must be multiple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connected to the memory controller to read/write a word of data to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Note that there are only 11 address lines (A0–A10), half the number you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expect for a 2048 * 2048 array. This is done to save on the number of pins.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22 required address lines are passed through select logic external to the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multiplexed onto the 11 address lines. First, 11 address signals are passed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define the row address of the array, and then the other 11 address signals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presented for the column address. 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aside, multiplexed addressing plus the use of square arrays result in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quadrupling of memory size with each new generation of memory chips. One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devoted to addressing doubles the number of rows and columns, and so the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chip memory grows by a factor of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also indicates the inclusion of refresh circuitry. All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refresh operation. A simple technique for refreshing is, in effect,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chip while all data cells are refreshed. The refresh counter steps through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row values. For each row, the output lines from the refresh counter are supplied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row decoder and the RAS line is activated. The data are read out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back into the same location. This causes each cell in the row to be refreshed.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57718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656AF-DF11-D240-8C81-862191AED02B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was mentioned in Chapter 2, an integrated circuit is mounted on a package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pins for connection to the outside world.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5.4a shows an example EPROM package, which is an 8-Mbit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1M * 8. In this case, the organization is treated as a one-word-per-chip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package. The package includes 32 pins, which is one of the standard chip package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sizes. The pins support the following signal lines: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address of the word being accessed. For 1M words, a total of 20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1M)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pins are needed (A0–A19).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to be read out, consisting of 8 lines (D0–D7).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power supply to the chip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ground pin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chip enable (CE) pin. Because there may be more than one memory chip,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of which is connected to the same address bus, the CE pin is used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whether or not the address is valid for this chip. The CE pin is activated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logic connected to the higher-order bits of the address bus (i.e., address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above A19). The use of this signal is illustrated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program voltage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that is supplied during programming (write operations).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DRAM pin configuration is shown in Figure 5.4b, for a 16-Mbit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4M * 4. There are several differences from a ROM chip.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RAM can be updated, the data pins are input/output. The write enable (WE)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output enable (OE) pins indicate whether this is a write or read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DRAM is accessed by row and column, and the address is multiplexed,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11 address pins are needed to specify the 4M row/column combinations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*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4M). The functions of the row address select (RAS) and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select (CAS) pins were discussed previously. Finally, the no connect (NC)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is provided so that there are an even number of pins.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2383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48958-CF18-6C41-9FD9-749F2334E737}" type="slidenum">
              <a:rPr lang="en-US"/>
              <a:pPr/>
              <a:t>15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RAM chip contains only 1 bit per word, then clearly we will need at least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chips equal to the number of bits per word. As an example, Figure 5.5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shows how a memory module consisting of 256K 8-bit words could be organized.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256K words, an 18-bit address is needed and is supplied to the module from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external source (e.g., the address lines of a bus to which the module is attached).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is presented to 8 256K * 1-bit chips, each of which provides the input/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output of 1 bit.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068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945A6-7A93-AA49-8007-21E7FD31E87A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organization works as long as the size of memory equals the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per chip. In the case in which larger memory is required, an array of chips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Figure 5.6 shows the possible organization of a memory consisting of 1M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by 8 bits per word. In this case, we have four columns of chips, each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containing 256K words arranged as in Figure 5.5. For 1M word, 20 address lines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The 18 least significant bits are routed to all 32 modules. The high-order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bits are input to a group select logic module that sends a chip enable signal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four columns of modules.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20266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is composed of a collection of DRAM memory chips. A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chips can be grouped together to form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bank.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organize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banks in a way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interleaved memory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Each bank is independently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able to service a memory read or write request, so that a system with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 can service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requests simultaneously, increasing memory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rates by a factor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consecutive words of memory are stored in different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banks, then the transfer of a block of memory is speeded up. Appendix E explores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topic of interleaved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02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68F92-8AEC-D440-9E10-926B51F83CF2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semiconductor memory system is subject to errors. These can be categorized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failures and soft errors.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permanent physical defect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cell or cells affected cannot reliably store data but become stuck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 or 1 or switch erratically between 0 and 1. Hard errors can be caused by harsh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environmental abuse, manufacturing defects, and wear.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 error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random,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nondestructive event that alters the contents of one or more memory cells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damaging the memory. Soft errors can be caused by power supply problems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alpha particles. These particles result from radioactive decay and are distressingly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common because radioactive nuclei are found in small quantities in nearly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materials. Both hard and soft errors are clearly undesirable, and most modern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include logic for both detecting and correcting errors.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33489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5CD0F-AC83-3144-A171-B3A02E924D72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5.7 illustrates in general terms how the process is carried out.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to be written into memory, a calculation, depicted as a function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data to produce a code. Both the code and the data are stored.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M-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 word of data is to be stored and the code is of length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bits, then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 size of the stored word is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+ K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previously stored word is read out, the code is used to detect and possibly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correct errors. A new set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bits is generated from the M data bits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compared with the fetched code bits. The comparison yields one of three results: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No errors are detected. The fetched data bits are sent out.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and it is possible to correct the error. The data bits plus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correction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are fed into a corrector, which produces a corrected set of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to be sent out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but it is not possible to correct it. This condition is reported.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Codes that operate in this fashion are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error-correcting codes.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is characterized by the number of bit errors in a word that it can correct and detect.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347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begin this chapter with a survey of semiconductor main memory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including ROM, DRAM, and SRAM memories. Then we look at error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techniques used to enhance memory reliability. Following this, we look at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advanced DRAM architectures.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1185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of the error-correcting codes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Hamming code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devised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Richard Hamming at Bell Laboratories. Figure 5.8 uses Venn diagrams to illustrate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this code on 4-bit words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4).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three intersecting circles,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seven compartments. We assign the 4 data bits to the inner compartments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(Figure5.8a). The remaining compartments are filled with what are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parity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parity bit is chosen so that the total number of 1s in its circle is even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(Figure5.8b). Thus, because circle A includes three data 1s, the parity bit in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circle is set to 1. Now, if an error changes one of the data bits (Figure 5.8c), it is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found. By checking the parity bits, discrepancies are found in circle A and circle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 but not in circle B. Only one of the seven compartments is in A and C but not B.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error can therefore be corrected by changing that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229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achieve these characteristics, the data and check bits are arranged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12-bit word as depicted in Figure 5.9. The bit positions are numbered from 1 to 12.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Those bit positions whose position numbers are powers of 2 are designated as check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276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5.10 illustrates the calculation. The data and check bits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positioned properly in the 12-bit word. Four of the data bits have a value 1 (shaded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table), and their bit position values are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XORed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to produce the Hamming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0111, which forms the four check digits. The entire block that is stored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001101001111. Suppose now that data bit 3, in bit position 6, sustains an error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changed from 0 to 1. The resulting block is 001101101111, with a Hamming code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0111. An XOR of the Hamming code and all of the bit position values for nonzero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results in 0110. The nonzero result detects an error and indicates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is in bit position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413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code just described is known as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 (SEC) code.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commonly, semiconductor memory is equipped with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single-error-correcting,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double-error-detecting (SEC-DED) code.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Table 5.2 shows, such codes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additional bit compared with SEC codes.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5.11 illustrates how such a code works, again with a 4-bit data word.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sequence shows that if two errors occur (Figure 5.11c), the checking procedure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goes astray (d) and worsens the problem by creating a third error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To overcome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problem, an eighth bit is added that is set so that the total number of 1s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is even. The extra parity bit catches the error (f).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error-correcting code enhances the reliability of the memory at the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added complexity. With a 1-bit-per-chip organization, an SEC-DED code is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considered adequate. For example, the IBM 30xx implementations used an 8-bit SECDED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for each 64 bits of data in main memory. Thus, the size of main 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actually about 12% larger than is apparent to the user. The VAX computers used a 7-bit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SEC-DED for each 32 bits of memory, for a 22% overhead. A number of contemporary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 9 check bits for each 128 bits of data, for a 7% overhead [SHAR97].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27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B6520-AEC6-1F4C-A4D2-E0B5E5244B83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one of the most critical system bottlenecks when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high-performance processors is the interface to main internal memory. This interface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most important pathway in the entire computer system. The basic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remains the DRAM chip, as it has for decades; until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recently, there had been no significant changes in DRAM architecture since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early 1970s. The traditional DRAM chip is constrained both by its internal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by its interface to the processor’s memory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have seen that one attack on the performance problem of 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has been to insert one or more levels of high-speed SRAM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DRAM main memory and the processor. But SRAM is much costlier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DRAM, and expanding cache size beyond a certain point yields diminishing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returns.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recent years, a number of enhancements to the basic DRAM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been explored, and some of these are now on the market. The schemes that currently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dominate the market are SDRAM, DDR-DRAM, and RDRAM. Table 5.3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 performance comparison. CDRAM has also received considerable attention.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examine each of these approaches in this section.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8425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8C96-8EFC-B24C-8368-E796C58D0EFE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of the most widely used forms of DRAM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DRAM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(SDRAM)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[VOGL94]. Unlike the traditional DRAM, which is asynchronous,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exchanges data with the processor synchronized to an external clock signal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running at the full speed of the processor/memory bus without imposing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states.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typical DRAM, the processor presents addresses and control levels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memory, indicating that a set of data at a particular location in memory should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either read from or written into the DRAM. After a delay, the access time,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either writes or reads the data. During the access-time delay, the 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performs various internal functions, such as activating the high capacitance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 and column lines, sensing the data, and routing the data out through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buffers. The processor must simply wait through this delay, slowing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synchronous access, the DRAM moves data in and out under control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 clock. The processor or other master issues the instruction and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information, which is latched by the DRAM. The DRAM then responds after a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clock cycles. Meanwhile, the master can safely do other tasks while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processing the request.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90496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5.12 shows the internal logic of IBM’s 64-Mb SDRAM [IBM01],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typical of SDRAM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55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5.4 defines the various pin assignments.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SDRAM employs a burst mode to eliminate the address setup time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 and column line pre-charge time after the first access. In burst mode, a series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can be clocked out rapidly after the first bit has been accessed. This mode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useful when all the bits to be accessed are in sequence and in the same row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 as the initial access. In addition, the SDRAM has a multiple-bank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architecture that improves opportunities for on-chip parallelism.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mode register and associated control logic is another key feature differentiating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from conventional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It provides a mechanism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customize the SDRAM to suit specific system needs. The mode register specifies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burst length, which is the number of separate units of data synchronously fed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onto the bus. The register also allows the programmer to adjust the latency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receipt of a read request and the beginning of data 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SDRAM performs best when it is transferring large blocks of data serially,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for applications like word processing, spreadsheets, and multimedia.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4617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5.13 shows an example of SDRAM operation.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9869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FB461-C5EA-4448-92E2-8B17B15DA0F8}" type="slidenum">
              <a:rPr lang="en-US"/>
              <a:pPr/>
              <a:t>30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RDRAM, developed by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Rambus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[FARM92, CRIS97], has been adopted by Intel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its Pentium and Itanium processors. It has become the main competitor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SDRAM. RDRAM chips are vertical packages, with all pins on one side. The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exchanges data with the processor over 28 wires no more than 12 centimeters long.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address up to 320 RDRAM chips and is rated at 1.6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GBps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special RDRAM bus delivers address and control information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asynchronous block-oriented protocol. After an initial 480 ns access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produces the 1.6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GBps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rate. What makes this speed possible is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itself, which defines impedances, clocking, and signals very precisely. Rather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being controlled by the explicit RAS, CAS, R/W, and CE signals used in conventional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 RDRAM gets a memory request over the high-speed bus.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 contains the desired address, the type of operation, and the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 in the operation.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774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earlier computers, the most common form of random-access storage for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employed an array of doughnut-shaped ferromagnetic loops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cores.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was often referred to as core, a term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persists to this day. The advent of, and advantages of, microelectronics has long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since vanquished the magnetic core memory. Today, the use of semiconductor chips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 is almost universal. Key aspects of this technology are explored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section.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basic element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semiconductor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memory cell. Although a variety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electronic technologies are used, all semiconductor memory cells share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properties: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exhibit two stable (or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semistable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states, which can be used to represent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and 0.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written into (at least once), to set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read to sense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 depicts the operation of a memory cell. Most commonly,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three functional terminals capable of carrying an electrical signal. The select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terminal, as the name suggests, selects a memory cell for a read or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 terminal indicates read or write. For writing, the other 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an electrical signal that sets the state of the cell to 1 or 0. For reading,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 is used for output of the cell’s state. The details of the internal organization,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functioning, and timing of the memory cell depend on the specific integrated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circuit technology used and are beyond the scope of this book, except for a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summary. For our purposes, we will take it as given that individual cells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selected for reading and writing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403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5.14 illustrates the RDRAM layout. The configuration consists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controller and a number of RDRAM modules connected via a common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controller is at one end of the configuration, and the far end of the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parallel termination of the bus lines. The bus includes 18 data lines (16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data, two parity) cycling at twice the clock rate; that is, 1 bit is sent at the leading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following edge of each clock signal. This results in a signal rate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 of 800 Mbps. There is a separate set of 8 lines (RC) used for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control signals. There is also a clock signal that starts at the far end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controller propagates to the controller end and then loops back. A RDRAM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sends data to the controller synchronously to the clock to master,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controller sends data to an RDRAM synchronously with the clock signal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opposite direction. The remaining bus lines include a reference voltage, ground,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power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801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limited by the fact that it can only send data to the processor once 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clock cycle. A new version of SDRAM, referred to as double-data-rate SDRAM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send data twice per clock cycle, once on the rising edge of the clock pulse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on the falling edge.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DDR DRAM was developed by the JEDEC Solid State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Association, the Electronic Industries Alliance’s semiconductor-engineering-standardization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body. Numerous companies make DDR chips, which are widely used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desktop computers and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312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5.15 shows the basic timing for a DDR read. The data transfer is synchronized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both the rising and falling edge of the clock. It is also synchronized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bidirectional data strobe (DQS) signal that is provided by the memory controller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a read and by the DRAM during a write. In typical implementations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DQS is ignored during the read. An explanation of the use of DQS on writes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beyond our scope; see [JACO08] for 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have been two generations of improvement to the DDR technology.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DDR2 increases the data transfer rate by increasing the operational frequency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RAM chip and by increasing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from 2 bits to 4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 chip.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is a memory cache located on the RAM chip.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enables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theRAM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chip to preposition bits to be placed on the data bus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rapidly as possible. DDR3, introduced in 2007, increases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8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Theoretically, a DDR module can transfer data at a clock rate in the range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200 to 600 MHz; a DDR2 module transfers at a clock rate of 400 to 1066 MHz;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DDR3 module transfers at a clock rate of 800 to 1600 MHz. In practice, somewhat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smaller rates are achieved.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Appendix K provides more detail on DDR technology.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3372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DRAM (CDRAM),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developed by Mitsubishi [HIDA90, ZHAN01], integrates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small SRAM cache (16 Kb) onto a generic DRAM chip.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SRAM on the CDRAM can be used in two ways. First, it can be used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true cache, consisting of a number of 64-bit lines. The cache mode of the CDRAM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effective for ordinary random access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SRAM on the CDRAM can also be used as a buffer to support the serial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of a block of data. For example, to refresh a bit-mapped screen, the CDRAM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the data from the DRAM into the SRAM buffer. Subsequent accesses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chip result in accesses solely to the SRAM.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150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5 summary.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6012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of the memory types that we will explore in this chapter are random access.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individual words of memory are directly accessed through wired-in addressing logic.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5.1 lists the major types of semiconductor memory.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random-access memory (RAM).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is, in fact, a misuse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term, because all of the types listed in the table are random access. One distinguishing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 of memory that is designated as RAM is that it is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to read data from the memory and to write new data into the memory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rapidly. Both the reading and writing are accomplished through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other distinguishing characteristic of RAM is that it is volatile. A 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provided with a constant power supply. If the power is interrupted,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are lost. Thus, RAM can be used only as temporary storage. The two traditional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RAM used in computers are DRAM and SRAM.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473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 technology is divided into two technologies: dynamic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RAM (DRAM)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made with cells that store data as charge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capacitors. The presence or absence of charge in a capacitor is interpreted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or 0. Because capacitors have a natural tendency to discharge, dynamic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 periodic charge refreshing to maintain data storage. The term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this tendency of the stored charge to leak away, even with power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continuously applied.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0935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5.2a is a typical DRAM structure for an individual cell that stores 1 bit.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is activated when the bit value from this cell is to be read or written.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transistor acts as a switch that is closed (allowing current to flow) if a voltage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applied to the address line and open (no current flows) if no voltage is present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write operation, a voltage signal is applied to the bit line; a high voltage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represents 1, and a low voltage represents 0. A signal is then applied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line, allowing a charge to be transferred to the capacitor.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read operation, when the address line is selected, the transistor turns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and the charge stored on the capacitor is fed out onto a bit line and to a sense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amplifier. The sense amplifier compares the capacitor voltage to a reference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determines if the cell contains a logic 1 or a logic 0. The readout from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discharges the capacitor, which must be restored to complete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the DRAM cell is used to store a single bit (0 or 1), it is essentially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analog device. The capacitor can store any charge value within a range; a threshold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determines whether the charge is interpreted as 1 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36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contrast,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 RAM (SRAM)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digital device that uses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logic elements used in the processor. In a SRAM, binary values are stored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traditional flip-flop logic-gate configurations (see Chapter 11 for a description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flip-flops). A static RAM will hold its data as long as power is supplied to 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1138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5.2b is a typical SRAM structure for an individual cell. Four transistors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are cross connected in an arrangement that produces a stable logic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In logic state 1,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low; in this state,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on. In logic state 0,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high; in this state,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off. Both states are stable as long as the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current (dc) voltage is applied. Unlike the DRAM, no refresh is needed to retain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in the DRAM, the SRAM address line is used to open or close a switch.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controls two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When a signal is applied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line, the two transistors are switched on, allowing a read or write operation.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write operation, the desired bit value is applied to line B, while its complement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applied to line B. This forces the four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into the proper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For a read operation, the bit value is read from line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38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static and dynamic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volatile;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power must be continuously supplied to the memory to preserve the bit values.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dynamic memory cell is simpler and smaller than a static memory cell. Thus,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is more dense (smaller cells = more cells per unit area) and less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a corresponding SRAM. On the other hand, a DRAM requires the supporting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refresh circuitry. For larger memories, the fixed cost of the refresh circuitry is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compensated for by the smaller variable cost of DRAM cells. Thus,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tend to be favored for large memory requirements. A final point is that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somewhat faster than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Because of these relative characteristics, SRAM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for cache memory (both on and off chip), and DRAM is used for 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24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Sadece Okunabilir Bellek</a:t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Memory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676400"/>
            <a:ext cx="7556313" cy="48006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Değiştirilemeyen veya ekleneme yapılamayan kalıcı bir veri modeli içerir</a:t>
            </a:r>
          </a:p>
          <a:p>
            <a:pPr algn="just"/>
            <a:r>
              <a:rPr lang="tr-TR" dirty="0" smtClean="0"/>
              <a:t>Bellekteki bit değerlerini korumak için güç kaynağı gerekmez</a:t>
            </a:r>
          </a:p>
          <a:p>
            <a:pPr algn="just"/>
            <a:r>
              <a:rPr lang="tr-TR" dirty="0" smtClean="0"/>
              <a:t>Veri veya program sürekli olarak ana bellekte bulunur ve hiçbir zaman bir ikincil depolama cihazından yüklenmesi gerekmez</a:t>
            </a:r>
            <a:endParaRPr lang="en-US" dirty="0" smtClean="0"/>
          </a:p>
          <a:p>
            <a:pPr algn="just"/>
            <a:r>
              <a:rPr lang="tr-TR" dirty="0" smtClean="0"/>
              <a:t>Veri aslında üretim sürecinin bir parçası olarak yongadadır:</a:t>
            </a:r>
            <a:endParaRPr lang="en-US" dirty="0" smtClean="0"/>
          </a:p>
          <a:p>
            <a:pPr lvl="1" algn="just"/>
            <a:r>
              <a:rPr lang="tr-TR" dirty="0" smtClean="0"/>
              <a:t>Bunun dezavantajları</a:t>
            </a:r>
            <a:r>
              <a:rPr lang="en-US" dirty="0" smtClean="0"/>
              <a:t>:</a:t>
            </a:r>
          </a:p>
          <a:p>
            <a:pPr lvl="2" algn="just"/>
            <a:r>
              <a:rPr lang="tr-TR" dirty="0" smtClean="0"/>
              <a:t>Hataya yer yok, eğer bir bit yanlışsa bütün ROM yığınları atılmalıdır</a:t>
            </a:r>
            <a:endParaRPr lang="en-US" dirty="0" smtClean="0"/>
          </a:p>
          <a:p>
            <a:pPr lvl="2" algn="just"/>
            <a:r>
              <a:rPr lang="tr-TR" dirty="0" smtClean="0"/>
              <a:t>Veri ekleme adımı nispeten büyük bir sabit maliyet içerir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lanabilir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ROM (PROM)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Daha ucuz alternatif</a:t>
            </a:r>
          </a:p>
          <a:p>
            <a:pPr algn="just"/>
            <a:r>
              <a:rPr lang="tr-TR" dirty="0" smtClean="0"/>
              <a:t>Değişken değildir ve sadece bir kere yazılabilir</a:t>
            </a:r>
            <a:endParaRPr lang="en-US" dirty="0" smtClean="0"/>
          </a:p>
          <a:p>
            <a:pPr algn="just"/>
            <a:r>
              <a:rPr lang="tr-TR" dirty="0" smtClean="0"/>
              <a:t>Yazma işlemi elektriksel olarak gerçekleştirilir ve tedarikçi veya müşteri tarafından orijinal çip imalatından sonraki bir zamanda gerçekleştirilebilir</a:t>
            </a:r>
            <a:endParaRPr lang="en-US" dirty="0" smtClean="0"/>
          </a:p>
          <a:p>
            <a:pPr algn="just"/>
            <a:r>
              <a:rPr lang="tr-TR" dirty="0" smtClean="0"/>
              <a:t>Yazım işlemi için özel ekipman gereklidir</a:t>
            </a:r>
            <a:endParaRPr lang="en-US" dirty="0" smtClean="0"/>
          </a:p>
          <a:p>
            <a:pPr algn="just"/>
            <a:r>
              <a:rPr lang="tr-TR" dirty="0" smtClean="0"/>
              <a:t>Esneklik ve kolaylık sağlar</a:t>
            </a:r>
            <a:endParaRPr lang="en-US" dirty="0" smtClean="0"/>
          </a:p>
          <a:p>
            <a:pPr algn="just"/>
            <a:r>
              <a:rPr lang="tr-TR" dirty="0" smtClean="0"/>
              <a:t>Yüksek hacimli üretim çalışmaları için cazip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995362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Read-Mostly </a:t>
            </a: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Bellek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4294967295"/>
          </p:nvPr>
        </p:nvGraphicFramePr>
        <p:xfrm>
          <a:off x="304800" y="15240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556500" cy="8112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 DRAM (4M x 4)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5882" r="5455" b="7059"/>
              <a:stretch>
                <a:fillRect/>
              </a:stretch>
            </p:blipFill>
          </mc:Choice>
          <mc:Fallback>
            <p:blipFill>
              <a:blip r:embed="rId4"/>
              <a:srcRect l="3636" t="5882" r="5455" b="7059"/>
              <a:stretch>
                <a:fillRect/>
              </a:stretch>
            </p:blipFill>
          </mc:Fallback>
        </mc:AlternateContent>
        <p:spPr>
          <a:xfrm>
            <a:off x="457200" y="887610"/>
            <a:ext cx="8068079" cy="597039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16012"/>
          </a:xfrm>
        </p:spPr>
        <p:txBody>
          <a:bodyPr/>
          <a:lstStyle/>
          <a:p>
            <a:pPr algn="ctr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 Ambalajı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Packaging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20909"/>
              <a:stretch>
                <a:fillRect/>
              </a:stretch>
            </p:blipFill>
          </mc:Choice>
          <mc:Fallback>
            <p:blipFill>
              <a:blip r:embed="rId4"/>
              <a:srcRect t="19091" b="20909"/>
              <a:stretch>
                <a:fillRect/>
              </a:stretch>
            </p:blipFill>
          </mc:Fallback>
        </mc:AlternateContent>
        <p:spPr>
          <a:xfrm>
            <a:off x="609600" y="831421"/>
            <a:ext cx="7761457" cy="6026579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17273" r="16471" b="15455"/>
              <a:stretch>
                <a:fillRect/>
              </a:stretch>
            </p:blipFill>
          </mc:Choice>
          <mc:Fallback>
            <p:blipFill>
              <a:blip r:embed="rId4"/>
              <a:srcRect l="9412" t="17273" r="16471" b="15455"/>
              <a:stretch>
                <a:fillRect/>
              </a:stretch>
            </p:blipFill>
          </mc:Fallback>
        </mc:AlternateContent>
        <p:spPr>
          <a:xfrm>
            <a:off x="457200" y="0"/>
            <a:ext cx="5867400" cy="68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1066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Şekil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5.5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66700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256-KByte 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Bellek Organizasyonu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14424" y="4684719"/>
            <a:ext cx="47137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1MByte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Modül Organizasyonu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52736"/>
            <a:ext cx="8780251" cy="5653267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16632"/>
            <a:ext cx="8352928" cy="1116013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Geçmeli Bellek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Interleaved Memory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-609600" y="260648"/>
          <a:ext cx="9753600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 Düzeltme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24000"/>
            <a:ext cx="7556313" cy="48768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Donanımsal Hata</a:t>
            </a:r>
            <a:endParaRPr lang="en-US" dirty="0"/>
          </a:p>
          <a:p>
            <a:pPr lvl="1"/>
            <a:r>
              <a:rPr lang="tr-TR" dirty="0" smtClean="0"/>
              <a:t>Kalıcı fiziksel kusur</a:t>
            </a:r>
            <a:endParaRPr lang="en-US" dirty="0" smtClean="0"/>
          </a:p>
          <a:p>
            <a:pPr lvl="1"/>
            <a:r>
              <a:rPr lang="tr-TR" dirty="0" smtClean="0"/>
              <a:t>Bellek hücresi veya etkilenen hücreler güvenilir şekilde veri depolayamaz, ancak 0 veya 1'de sıkışabilir veya 0 ile 1 arasında hatalı bir şekilde geçiş yapabilir</a:t>
            </a:r>
            <a:endParaRPr lang="en-US" dirty="0" smtClean="0"/>
          </a:p>
          <a:p>
            <a:pPr lvl="1"/>
            <a:r>
              <a:rPr lang="tr-TR" dirty="0" smtClean="0"/>
              <a:t>Nedenleri</a:t>
            </a:r>
            <a:r>
              <a:rPr lang="en-US" dirty="0" smtClean="0"/>
              <a:t>: </a:t>
            </a:r>
          </a:p>
          <a:p>
            <a:pPr lvl="2"/>
            <a:r>
              <a:rPr lang="tr-TR" dirty="0" smtClean="0"/>
              <a:t>Sert çevresel kullanım</a:t>
            </a:r>
            <a:endParaRPr lang="en-US" dirty="0" smtClean="0"/>
          </a:p>
          <a:p>
            <a:pPr lvl="2"/>
            <a:r>
              <a:rPr lang="tr-TR" dirty="0" smtClean="0"/>
              <a:t>Üretim kusurları</a:t>
            </a:r>
          </a:p>
          <a:p>
            <a:pPr lvl="2"/>
            <a:r>
              <a:rPr lang="tr-TR" dirty="0" smtClean="0"/>
              <a:t>Üretim hatası</a:t>
            </a:r>
            <a:endParaRPr lang="en-US" dirty="0" smtClean="0"/>
          </a:p>
          <a:p>
            <a:r>
              <a:rPr lang="tr-TR" dirty="0" smtClean="0"/>
              <a:t>Yazılımsal Hata</a:t>
            </a:r>
            <a:endParaRPr lang="en-US" dirty="0"/>
          </a:p>
          <a:p>
            <a:pPr lvl="1"/>
            <a:r>
              <a:rPr lang="tr-TR" dirty="0" smtClean="0"/>
              <a:t>Bir veya daha fazla bellek hücresinin içeriğini değiştiren rastgele, tahribatsız olay</a:t>
            </a:r>
            <a:endParaRPr lang="en-US" dirty="0" smtClean="0"/>
          </a:p>
          <a:p>
            <a:pPr lvl="1"/>
            <a:r>
              <a:rPr lang="tr-TR" dirty="0" smtClean="0"/>
              <a:t>Bellekte kalıcı hasar oluşmaz</a:t>
            </a:r>
            <a:endParaRPr lang="en-US" dirty="0" smtClean="0"/>
          </a:p>
          <a:p>
            <a:pPr lvl="1"/>
            <a:r>
              <a:rPr lang="tr-TR" dirty="0" smtClean="0"/>
              <a:t>Nedenleri</a:t>
            </a:r>
            <a:r>
              <a:rPr lang="en-US" dirty="0" smtClean="0"/>
              <a:t>: </a:t>
            </a:r>
          </a:p>
          <a:p>
            <a:pPr lvl="2"/>
            <a:r>
              <a:rPr lang="tr-TR" dirty="0" smtClean="0"/>
              <a:t>Güç kaynağı sorunları</a:t>
            </a:r>
            <a:endParaRPr lang="en-US" dirty="0" smtClean="0"/>
          </a:p>
          <a:p>
            <a:pPr lvl="2"/>
            <a:r>
              <a:rPr lang="tr-TR" dirty="0" smtClean="0"/>
              <a:t>Alfa parçacıkları (</a:t>
            </a:r>
            <a:r>
              <a:rPr lang="en-US" dirty="0" smtClean="0"/>
              <a:t>Alpha particles</a:t>
            </a:r>
            <a:r>
              <a:rPr lang="tr-TR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4938"/>
            <a:ext cx="9144000" cy="99536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 Düzeltme Kod İşlevi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20909"/>
              <a:stretch>
                <a:fillRect/>
              </a:stretch>
            </p:blipFill>
          </mc:Choice>
          <mc:Fallback>
            <p:blipFill>
              <a:blip r:embed="rId4"/>
              <a:srcRect t="20909" b="20909"/>
              <a:stretch>
                <a:fillRect/>
              </a:stretch>
            </p:blipFill>
          </mc:Fallback>
        </mc:AlternateContent>
        <p:spPr>
          <a:xfrm>
            <a:off x="457200" y="609600"/>
            <a:ext cx="8298589" cy="62484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tr-T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Bölüm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Dahili Bellek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255264" cy="3200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 Düzeltme Kodu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4545" r="10588" b="14545"/>
              <a:stretch>
                <a:fillRect/>
              </a:stretch>
            </p:blipFill>
          </mc:Choice>
          <mc:Fallback>
            <p:blipFill>
              <a:blip r:embed="rId4"/>
              <a:srcRect l="10588" t="14545" r="10588" b="14545"/>
              <a:stretch>
                <a:fillRect/>
              </a:stretch>
            </p:blipFill>
          </mc:Fallback>
        </mc:AlternateContent>
        <p:spPr>
          <a:xfrm>
            <a:off x="3733800" y="304800"/>
            <a:ext cx="5628977" cy="65532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404664"/>
            <a:ext cx="7556313" cy="1116106"/>
          </a:xfrm>
        </p:spPr>
        <p:txBody>
          <a:bodyPr/>
          <a:lstStyle/>
          <a:p>
            <a:r>
              <a:rPr lang="tr-TR" dirty="0" smtClean="0"/>
              <a:t>Veri Bitleri ve Kontrol Bitleri Düzeni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b="60909"/>
              <a:stretch>
                <a:fillRect/>
              </a:stretch>
            </p:blipFill>
          </mc:Choice>
          <mc:Fallback>
            <p:blipFill>
              <a:blip r:embed="rId4"/>
              <a:srcRect l="7059" t="4545" b="60909"/>
              <a:stretch>
                <a:fillRect/>
              </a:stretch>
            </p:blipFill>
          </mc:Fallback>
        </mc:AlternateContent>
        <p:spPr>
          <a:xfrm>
            <a:off x="0" y="2209800"/>
            <a:ext cx="9144001" cy="4398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556792"/>
            <a:ext cx="6249383" cy="1197521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1116106"/>
          </a:xfrm>
        </p:spPr>
        <p:txBody>
          <a:bodyPr/>
          <a:lstStyle/>
          <a:p>
            <a:r>
              <a:rPr lang="tr-TR" dirty="0" smtClean="0"/>
              <a:t>Veri Bitleri ve Kontrol Bitleri Düzeni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78102"/>
            <a:ext cx="5688076" cy="133466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340768"/>
            <a:ext cx="7556500" cy="1447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23337"/>
            <a:ext cx="5688076" cy="133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16" y="5023337"/>
            <a:ext cx="2481375" cy="1306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42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8182" b="40909"/>
              <a:stretch>
                <a:fillRect/>
              </a:stretch>
            </p:blipFill>
          </mc:Choice>
          <mc:Fallback>
            <p:blipFill>
              <a:blip r:embed="rId4"/>
              <a:srcRect l="8235" t="8182" b="40909"/>
              <a:stretch>
                <a:fillRect/>
              </a:stretch>
            </p:blipFill>
          </mc:Fallback>
        </mc:AlternateContent>
        <p:spPr>
          <a:xfrm>
            <a:off x="609600" y="1307066"/>
            <a:ext cx="7731550" cy="55509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3810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 Biti Hesaplaması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SEC-DED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Kodu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23636" r="2353" b="16364"/>
              <a:stretch>
                <a:fillRect/>
              </a:stretch>
            </p:blipFill>
          </mc:Choice>
          <mc:Fallback>
            <p:blipFill>
              <a:blip r:embed="rId4"/>
              <a:srcRect l="4706" t="23636" r="2353" b="16364"/>
              <a:stretch>
                <a:fillRect/>
              </a:stretch>
            </p:blipFill>
          </mc:Fallback>
        </mc:AlternateContent>
        <p:spPr>
          <a:xfrm>
            <a:off x="1193272" y="1430076"/>
            <a:ext cx="6426728" cy="5369102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9906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Gelişmiş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</a:t>
            </a:r>
            <a:r>
              <a:rPr lang="tr-T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599" y="1676400"/>
            <a:ext cx="5638801" cy="2895600"/>
          </a:xfrm>
        </p:spPr>
        <p:txBody>
          <a:bodyPr>
            <a:normAutofit/>
          </a:bodyPr>
          <a:lstStyle/>
          <a:p>
            <a:pPr marL="228600" lvl="1" indent="-228600" algn="just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tr-TR" sz="1600" dirty="0" smtClean="0"/>
              <a:t>Ana dahili bellek için </a:t>
            </a:r>
            <a:r>
              <a:rPr lang="tr-TR" sz="1600" dirty="0" err="1" smtClean="0"/>
              <a:t>arayüz</a:t>
            </a:r>
            <a:r>
              <a:rPr lang="tr-TR" sz="1600" dirty="0" smtClean="0"/>
              <a:t> olan yüksek performanslı işlemcileri kullanırken karşılaşılan en kritik sistem darboğazlarından biri, </a:t>
            </a:r>
            <a:endParaRPr lang="en-US" sz="1600" dirty="0" smtClean="0"/>
          </a:p>
          <a:p>
            <a:pPr marL="228600" lvl="1" indent="-228600" algn="just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tr-TR" sz="1600" dirty="0" smtClean="0"/>
              <a:t>Geleneksel DRAM çipi hem iç mimarisi hem de işlemcinin bellek veri yoluna olan </a:t>
            </a:r>
            <a:r>
              <a:rPr lang="tr-TR" sz="1600" dirty="0" err="1" smtClean="0"/>
              <a:t>arayüzü</a:t>
            </a:r>
            <a:r>
              <a:rPr lang="tr-TR" sz="1600" dirty="0" smtClean="0"/>
              <a:t> ile sınırlandırılmıştır,</a:t>
            </a:r>
            <a:endParaRPr lang="en-US" sz="1600" dirty="0" smtClean="0"/>
          </a:p>
          <a:p>
            <a:pPr marL="228600" lvl="1" indent="-228600" algn="just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tr-TR" sz="1600" dirty="0" smtClean="0"/>
              <a:t>Temel DRAM mimarisi için birkaç geliştirme</a:t>
            </a:r>
            <a:r>
              <a:rPr lang="en-US" sz="160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4648200"/>
            <a:ext cx="865632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6324600"/>
            <a:ext cx="625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Tabl</a:t>
            </a:r>
            <a:r>
              <a:rPr lang="tr-TR" sz="1400" dirty="0" smtClean="0">
                <a:latin typeface="+mn-lt"/>
              </a:rPr>
              <a:t>o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5.3   </a:t>
            </a:r>
            <a:r>
              <a:rPr lang="tr-TR" sz="1400" dirty="0" smtClean="0">
                <a:latin typeface="+mn-lt"/>
              </a:rPr>
              <a:t>Bazı DRAM Alternatiflerinin Performanslarının Karşılaştırılması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85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SDRAM</a:t>
            </a: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3505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RDRAM</a:t>
            </a: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1600200"/>
            <a:ext cx="2057400" cy="1200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DDR-DRAM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8839200" y="0"/>
            <a:ext cx="314841" cy="4495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6699250" y="1"/>
            <a:ext cx="158750" cy="454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3"/>
          </a:xfrm>
        </p:spPr>
        <p:txBody>
          <a:bodyPr/>
          <a:lstStyle/>
          <a:p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Eşzamanlı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(SDRAM)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4294967295"/>
          </p:nvPr>
        </p:nvGraphicFramePr>
        <p:xfrm>
          <a:off x="304800" y="12192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5882" r="5455" b="2353"/>
              <a:stretch>
                <a:fillRect/>
              </a:stretch>
            </p:blipFill>
          </mc:Choice>
          <mc:Fallback>
            <p:blipFill>
              <a:blip r:embed="rId4"/>
              <a:srcRect l="4545" t="5882" r="5455" b="2353"/>
              <a:stretch>
                <a:fillRect/>
              </a:stretch>
            </p:blipFill>
          </mc:Fallback>
        </mc:AlternateContent>
        <p:spPr>
          <a:xfrm>
            <a:off x="-44493" y="0"/>
            <a:ext cx="8502694" cy="6858001"/>
          </a:xfrm>
          <a:prstGeom prst="rect">
            <a:avLst/>
          </a:prstGeom>
        </p:spPr>
      </p:pic>
      <p:sp>
        <p:nvSpPr>
          <p:cNvPr id="5" name="4 Metin kutusu"/>
          <p:cNvSpPr txBox="1"/>
          <p:nvPr/>
        </p:nvSpPr>
        <p:spPr>
          <a:xfrm>
            <a:off x="7452320" y="764704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SDRAM</a:t>
            </a:r>
            <a:endParaRPr lang="tr-TR" sz="30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SDRAM Pin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Ataması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4050" t="-7273" r="24050"/>
              <a:stretch>
                <a:fillRect/>
              </a:stretch>
            </p:blipFill>
          </mc:Choice>
          <mc:Fallback>
            <p:blipFill>
              <a:blip r:embed="rId4"/>
              <a:srcRect l="24050" t="-7273" r="24050"/>
              <a:stretch>
                <a:fillRect/>
              </a:stretch>
            </p:blipFill>
          </mc:Fallback>
        </mc:AlternateContent>
        <p:spPr>
          <a:xfrm>
            <a:off x="1752600" y="1295400"/>
            <a:ext cx="5867400" cy="50129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8400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Table 5.4   SDRAM Pin Assignments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SDRAM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Okuma Zamanlaması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13636" b="36471"/>
              <a:stretch>
                <a:fillRect/>
              </a:stretch>
            </p:blipFill>
          </mc:Choice>
          <mc:Fallback>
            <p:blipFill>
              <a:blip r:embed="rId4"/>
              <a:srcRect l="7273" t="16471" r="13636" b="36471"/>
              <a:stretch>
                <a:fillRect/>
              </a:stretch>
            </p:blipFill>
          </mc:Fallback>
        </mc:AlternateContent>
        <p:spPr>
          <a:xfrm>
            <a:off x="0" y="2286000"/>
            <a:ext cx="9144000" cy="420411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Bellek Hücresi İşlemi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26364"/>
              <a:stretch>
                <a:fillRect/>
              </a:stretch>
            </p:blipFill>
          </mc:Choice>
          <mc:Fallback>
            <p:blipFill>
              <a:blip r:embed="rId4"/>
              <a:srcRect t="25455" b="26364"/>
              <a:stretch>
                <a:fillRect/>
              </a:stretch>
            </p:blipFill>
          </mc:Fallback>
        </mc:AlternateContent>
        <p:spPr>
          <a:xfrm>
            <a:off x="-306256" y="1143000"/>
            <a:ext cx="9511858" cy="593075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362200"/>
            <a:ext cx="1828800" cy="1828800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  <a:softEdge rad="127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3048000"/>
            <a:ext cx="625410" cy="482600"/>
          </a:xfrm>
          <a:prstGeom prst="rect">
            <a:avLst/>
          </a:prstGeom>
          <a:effectLst>
            <a:softEdge rad="1016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RDRAM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4118" r="10000" b="27059"/>
              <a:stretch>
                <a:fillRect/>
              </a:stretch>
            </p:blipFill>
          </mc:Choice>
          <mc:Fallback>
            <p:blipFill>
              <a:blip r:embed="rId4"/>
              <a:srcRect l="7273" t="14118" r="10000" b="27059"/>
              <a:stretch>
                <a:fillRect/>
              </a:stretch>
            </p:blipFill>
          </mc:Fallback>
        </mc:AlternateContent>
        <p:spPr>
          <a:xfrm>
            <a:off x="0" y="1600200"/>
            <a:ext cx="9106484" cy="5003463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Data Rate SDRAM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(DDR SDRAM)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7556313" cy="4373563"/>
          </a:xfrm>
        </p:spPr>
        <p:txBody>
          <a:bodyPr/>
          <a:lstStyle/>
          <a:p>
            <a:pPr algn="just"/>
            <a:r>
              <a:rPr lang="tr-TR" dirty="0" smtClean="0"/>
              <a:t>SDRAM, veri yolu saat döngüsü başına sadece veri gönderebilir</a:t>
            </a:r>
          </a:p>
          <a:p>
            <a:pPr algn="just"/>
            <a:r>
              <a:rPr lang="en-GB" dirty="0" smtClean="0"/>
              <a:t>Double-data-rate </a:t>
            </a:r>
            <a:r>
              <a:rPr lang="tr-TR" dirty="0" smtClean="0"/>
              <a:t>SDRAM, biri saat darbesinin yükselen kenarı üzerinde ve diğeri düşen kenarda olmak üzere saat döngüsü başına iki kez veri gönderebilir</a:t>
            </a:r>
          </a:p>
          <a:p>
            <a:endParaRPr lang="en-GB" dirty="0" smtClean="0"/>
          </a:p>
          <a:p>
            <a:pPr algn="just"/>
            <a:r>
              <a:rPr lang="en-GB" dirty="0" smtClean="0"/>
              <a:t>JEDEC Solid State Technology Association (Electronic Industries Alliance’s semiconductor-engineering-standardization body)</a:t>
            </a:r>
            <a:r>
              <a:rPr lang="tr-TR" dirty="0" smtClean="0"/>
              <a:t> tarafından geliştirilmiştir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3255264" cy="243840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 SDRAM 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Okuma Zamanlaması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6364" r="10588" b="10000"/>
              <a:stretch>
                <a:fillRect/>
              </a:stretch>
            </p:blipFill>
          </mc:Choice>
          <mc:Fallback>
            <p:blipFill>
              <a:blip r:embed="rId4"/>
              <a:srcRect l="5882" t="6364" r="10588" b="10000"/>
              <a:stretch>
                <a:fillRect/>
              </a:stretch>
            </p:blipFill>
          </mc:Fallback>
        </mc:AlternateContent>
        <p:spPr>
          <a:xfrm>
            <a:off x="3851452" y="0"/>
            <a:ext cx="5292548" cy="68580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 (CDRAM)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556313" cy="4144963"/>
          </a:xfrm>
        </p:spPr>
        <p:txBody>
          <a:bodyPr/>
          <a:lstStyle/>
          <a:p>
            <a:pPr algn="just"/>
            <a:r>
              <a:rPr lang="en-GB" dirty="0" smtClean="0"/>
              <a:t>Mitsubishi</a:t>
            </a:r>
            <a:r>
              <a:rPr lang="tr-TR" dirty="0" smtClean="0"/>
              <a:t> tarafından </a:t>
            </a:r>
            <a:r>
              <a:rPr lang="tr-TR" dirty="0" err="1" smtClean="0"/>
              <a:t>geliştirlmiştir</a:t>
            </a:r>
            <a:endParaRPr lang="en-GB" dirty="0" smtClean="0"/>
          </a:p>
          <a:p>
            <a:pPr algn="just"/>
            <a:r>
              <a:rPr lang="tr-TR" dirty="0" smtClean="0"/>
              <a:t>Küçük bir SRAM önbelleğini jenerik bir DRAM yongasına entegre eder.</a:t>
            </a:r>
          </a:p>
          <a:p>
            <a:pPr algn="just"/>
            <a:r>
              <a:rPr lang="en-GB" dirty="0" smtClean="0"/>
              <a:t>CDRAM </a:t>
            </a:r>
            <a:r>
              <a:rPr lang="tr-TR" dirty="0" smtClean="0"/>
              <a:t>üzerindeki </a:t>
            </a:r>
            <a:r>
              <a:rPr lang="en-GB" dirty="0" smtClean="0"/>
              <a:t>SRAM</a:t>
            </a:r>
            <a:r>
              <a:rPr lang="tr-TR" dirty="0" smtClean="0"/>
              <a:t> iki şekilde kullanılabilir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Bir dizi 64-bit hattından oluşan gerçek bir önbellek olarak kullanılabilir</a:t>
            </a:r>
            <a:endParaRPr lang="en-GB" dirty="0" smtClean="0"/>
          </a:p>
          <a:p>
            <a:pPr lvl="2" algn="just"/>
            <a:r>
              <a:rPr lang="tr-TR" dirty="0" err="1" smtClean="0"/>
              <a:t>CDRAM'in</a:t>
            </a:r>
            <a:r>
              <a:rPr lang="tr-TR" dirty="0" smtClean="0"/>
              <a:t> önbellek </a:t>
            </a:r>
            <a:r>
              <a:rPr lang="tr-TR" dirty="0" err="1" smtClean="0"/>
              <a:t>modu</a:t>
            </a:r>
            <a:r>
              <a:rPr lang="tr-TR" dirty="0" smtClean="0"/>
              <a:t>, sıradan rastgele bellek erişimi için etkilidir</a:t>
            </a:r>
            <a:endParaRPr lang="en-GB" dirty="0" smtClean="0"/>
          </a:p>
          <a:p>
            <a:pPr lvl="1" algn="just"/>
            <a:r>
              <a:rPr lang="tr-TR" dirty="0" smtClean="0"/>
              <a:t>Bir veri bloğunun seri erişimini desteklemek için bir tampon olarak da kullanılabilir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Özet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r-TR" dirty="0" smtClean="0"/>
              <a:t>Yarıiletken ana bellek</a:t>
            </a:r>
            <a:endParaRPr lang="en-US" dirty="0" smtClean="0"/>
          </a:p>
          <a:p>
            <a:pPr lvl="1"/>
            <a:r>
              <a:rPr lang="en-US" dirty="0" err="1" smtClean="0"/>
              <a:t>Organiza</a:t>
            </a:r>
            <a:r>
              <a:rPr lang="tr-TR" dirty="0" err="1" smtClean="0"/>
              <a:t>syon</a:t>
            </a:r>
            <a:endParaRPr lang="en-US" dirty="0" smtClean="0"/>
          </a:p>
          <a:p>
            <a:pPr lvl="1"/>
            <a:r>
              <a:rPr lang="en-US" dirty="0" smtClean="0"/>
              <a:t>DRAM </a:t>
            </a:r>
            <a:r>
              <a:rPr lang="tr-TR" dirty="0" smtClean="0"/>
              <a:t>ve </a:t>
            </a:r>
            <a:r>
              <a:rPr lang="en-US" dirty="0" smtClean="0"/>
              <a:t>SRAM</a:t>
            </a:r>
          </a:p>
          <a:p>
            <a:pPr lvl="1"/>
            <a:r>
              <a:rPr lang="en-US" dirty="0" smtClean="0"/>
              <a:t>ROM</a:t>
            </a:r>
            <a:r>
              <a:rPr lang="tr-TR" dirty="0" smtClean="0"/>
              <a:t> çeşitleri</a:t>
            </a:r>
            <a:endParaRPr lang="en-US" dirty="0" smtClean="0"/>
          </a:p>
          <a:p>
            <a:pPr lvl="1"/>
            <a:r>
              <a:rPr lang="tr-TR" dirty="0" smtClean="0"/>
              <a:t>Çip mantığı</a:t>
            </a:r>
            <a:endParaRPr lang="en-US" dirty="0" smtClean="0"/>
          </a:p>
          <a:p>
            <a:pPr lvl="1"/>
            <a:r>
              <a:rPr lang="tr-TR" dirty="0" smtClean="0"/>
              <a:t>Çip ambalajı</a:t>
            </a:r>
            <a:endParaRPr lang="en-US" dirty="0" smtClean="0"/>
          </a:p>
          <a:p>
            <a:pPr lvl="1"/>
            <a:r>
              <a:rPr lang="en-US" dirty="0" smtClean="0"/>
              <a:t>Mod</a:t>
            </a:r>
            <a:r>
              <a:rPr lang="tr-TR" dirty="0" err="1" smtClean="0"/>
              <a:t>ül</a:t>
            </a:r>
            <a:r>
              <a:rPr lang="tr-TR" dirty="0" smtClean="0"/>
              <a:t> Organizasyonu</a:t>
            </a:r>
            <a:endParaRPr lang="en-US" dirty="0" smtClean="0"/>
          </a:p>
          <a:p>
            <a:pPr lvl="1"/>
            <a:r>
              <a:rPr lang="tr-TR" dirty="0" smtClean="0"/>
              <a:t>Geçmeli Bellek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tr-TR" dirty="0" smtClean="0"/>
              <a:t>Hata Düzeltme</a:t>
            </a:r>
            <a:endParaRPr lang="en-US" dirty="0" smtClean="0"/>
          </a:p>
          <a:p>
            <a:pPr lvl="1"/>
            <a:r>
              <a:rPr lang="tr-TR" dirty="0" smtClean="0"/>
              <a:t>Donanım Hatası</a:t>
            </a:r>
            <a:endParaRPr lang="en-US" dirty="0" smtClean="0"/>
          </a:p>
          <a:p>
            <a:pPr lvl="1"/>
            <a:r>
              <a:rPr lang="tr-TR" dirty="0" smtClean="0"/>
              <a:t>Yazılım Hatası</a:t>
            </a:r>
            <a:endParaRPr lang="en-US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743200"/>
            <a:ext cx="3810000" cy="4343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Hamming </a:t>
            </a:r>
            <a:r>
              <a:rPr lang="tr-TR" dirty="0" smtClean="0"/>
              <a:t>kodu</a:t>
            </a:r>
            <a:endParaRPr lang="en-US" dirty="0" smtClean="0"/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tr-TR" dirty="0" smtClean="0"/>
              <a:t>Gelişmiş</a:t>
            </a:r>
            <a:r>
              <a:rPr lang="en-US" dirty="0" smtClean="0"/>
              <a:t> DRAM </a:t>
            </a:r>
            <a:r>
              <a:rPr lang="en-US" dirty="0" err="1" smtClean="0"/>
              <a:t>organiza</a:t>
            </a:r>
            <a:r>
              <a:rPr lang="tr-TR" dirty="0" err="1" smtClean="0"/>
              <a:t>syonu</a:t>
            </a:r>
            <a:endParaRPr lang="en-US" dirty="0" smtClean="0"/>
          </a:p>
          <a:p>
            <a:pPr lvl="1"/>
            <a:r>
              <a:rPr lang="tr-TR" dirty="0" err="1" smtClean="0"/>
              <a:t>Eşzmanalı</a:t>
            </a:r>
            <a:r>
              <a:rPr lang="en-US" dirty="0" smtClean="0"/>
              <a:t> DRAM</a:t>
            </a:r>
          </a:p>
          <a:p>
            <a:pPr lvl="1"/>
            <a:r>
              <a:rPr lang="en-US" dirty="0" err="1" smtClean="0"/>
              <a:t>Rambus</a:t>
            </a:r>
            <a:r>
              <a:rPr lang="en-US" dirty="0" smtClean="0"/>
              <a:t> DRAM</a:t>
            </a:r>
          </a:p>
          <a:p>
            <a:pPr lvl="1"/>
            <a:r>
              <a:rPr lang="en-US" dirty="0" smtClean="0"/>
              <a:t>DDR SDRAM</a:t>
            </a:r>
          </a:p>
          <a:p>
            <a:pPr lvl="1"/>
            <a:r>
              <a:rPr lang="en-US" dirty="0" smtClean="0"/>
              <a:t>Cache DRAM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tr-TR" sz="3200" dirty="0" smtClean="0"/>
              <a:t>Bölüm</a:t>
            </a:r>
            <a:r>
              <a:rPr lang="en-US" sz="3200" dirty="0" smtClean="0"/>
              <a:t>5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tr-T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Dahili Bellek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Yarı İletken Bellek Türleri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590338"/>
            <a:ext cx="8686800" cy="489652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219200" y="632460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Tabl</a:t>
            </a:r>
            <a:r>
              <a:rPr lang="tr-TR" sz="1600" dirty="0" smtClean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5.1  </a:t>
            </a:r>
            <a:r>
              <a:rPr lang="tr-TR" sz="1600" dirty="0" smtClean="0">
                <a:latin typeface="+mn-lt"/>
              </a:rPr>
              <a:t>Yarı İletken Bellek Türleri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(DRAM)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 smtClean="0"/>
              <a:t>Günümüzde iki farklı </a:t>
            </a:r>
            <a:r>
              <a:rPr lang="en-GB" dirty="0" smtClean="0"/>
              <a:t>RAM </a:t>
            </a:r>
            <a:r>
              <a:rPr lang="en-GB" dirty="0" err="1" smtClean="0"/>
              <a:t>te</a:t>
            </a:r>
            <a:r>
              <a:rPr lang="tr-TR" dirty="0" smtClean="0"/>
              <a:t>k</a:t>
            </a:r>
            <a:r>
              <a:rPr lang="en-GB" dirty="0" err="1" smtClean="0"/>
              <a:t>nolo</a:t>
            </a:r>
            <a:r>
              <a:rPr lang="tr-TR" dirty="0" err="1" smtClean="0"/>
              <a:t>jisi</a:t>
            </a:r>
            <a:r>
              <a:rPr lang="tr-TR" dirty="0" smtClean="0"/>
              <a:t> bulunmaktadır</a:t>
            </a:r>
            <a:r>
              <a:rPr lang="en-GB" dirty="0" smtClean="0"/>
              <a:t>:</a:t>
            </a:r>
          </a:p>
          <a:p>
            <a:pPr lvl="1" algn="just"/>
            <a:r>
              <a:rPr lang="en-GB" dirty="0" smtClean="0"/>
              <a:t>D</a:t>
            </a:r>
            <a:r>
              <a:rPr lang="tr-TR" dirty="0" err="1" smtClean="0"/>
              <a:t>inamik</a:t>
            </a:r>
            <a:r>
              <a:rPr lang="en-GB" dirty="0" smtClean="0"/>
              <a:t> RAM (DRAM)</a:t>
            </a:r>
          </a:p>
          <a:p>
            <a:pPr lvl="1" algn="just"/>
            <a:r>
              <a:rPr lang="en-GB" dirty="0" err="1" smtClean="0"/>
              <a:t>Stati</a:t>
            </a:r>
            <a:r>
              <a:rPr lang="tr-TR" dirty="0" smtClean="0"/>
              <a:t>k</a:t>
            </a:r>
            <a:r>
              <a:rPr lang="en-GB" dirty="0" smtClean="0"/>
              <a:t> RAM (SRAM)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DRAM</a:t>
            </a:r>
          </a:p>
          <a:p>
            <a:pPr marL="457200" lvl="2" algn="just">
              <a:spcBef>
                <a:spcPts val="2000"/>
              </a:spcBef>
            </a:pPr>
            <a:r>
              <a:rPr lang="tr-TR" sz="2200" dirty="0" smtClean="0"/>
              <a:t>Verileri </a:t>
            </a:r>
            <a:r>
              <a:rPr lang="tr-TR" sz="2200" dirty="0" err="1" smtClean="0"/>
              <a:t>kapasitörlerde</a:t>
            </a:r>
            <a:r>
              <a:rPr lang="tr-TR" sz="2200" dirty="0" smtClean="0"/>
              <a:t> yük şeklinde saklayan hücreler ile gerçeklenir</a:t>
            </a:r>
            <a:endParaRPr lang="en-GB" sz="2200" dirty="0" smtClean="0"/>
          </a:p>
          <a:p>
            <a:pPr marL="457200" lvl="2" algn="just">
              <a:spcBef>
                <a:spcPts val="2000"/>
              </a:spcBef>
            </a:pPr>
            <a:r>
              <a:rPr lang="tr-TR" sz="2200" dirty="0" smtClean="0"/>
              <a:t>Bir </a:t>
            </a:r>
            <a:r>
              <a:rPr lang="tr-TR" sz="2200" dirty="0" err="1" smtClean="0"/>
              <a:t>kapasitörde</a:t>
            </a:r>
            <a:r>
              <a:rPr lang="tr-TR" sz="2200" dirty="0" smtClean="0"/>
              <a:t> yükün olup olmadığı ikili  sayı sistemindeki 1 veya 0 ile yorumlanır</a:t>
            </a:r>
            <a:endParaRPr lang="en-GB" sz="2200" dirty="0" smtClean="0"/>
          </a:p>
          <a:p>
            <a:pPr marL="457200" lvl="2" algn="just">
              <a:spcBef>
                <a:spcPts val="2000"/>
              </a:spcBef>
            </a:pPr>
            <a:r>
              <a:rPr lang="tr-TR" sz="2200" dirty="0" smtClean="0"/>
              <a:t>Bu tür bellekler veriyi tutabilmek için sabit elektrik akımına ihtiyaç duyarlar. Dolayısıyla RAM hücreleri elektrik sinyali gönderilerek sürekli yenilenir. Yani yüklerle yeniden yüklenmesi gerekmektedir</a:t>
            </a:r>
            <a:endParaRPr lang="en-GB" sz="2200" dirty="0" smtClean="0"/>
          </a:p>
          <a:p>
            <a:pPr marL="457200" lvl="2" algn="just">
              <a:spcBef>
                <a:spcPts val="2000"/>
              </a:spcBef>
            </a:pPr>
            <a:r>
              <a:rPr lang="tr-TR" sz="2200" i="1" dirty="0" smtClean="0"/>
              <a:t>Dinamik</a:t>
            </a:r>
            <a:r>
              <a:rPr lang="tr-TR" sz="2200" dirty="0" smtClean="0"/>
              <a:t> terimi, sürekli olarak uygulanan güçle bile, depolanan şarjın sızıntı eğilimi anlamına gelir</a:t>
            </a: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’in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Yapısı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tr-TR" sz="1600" dirty="0" smtClean="0"/>
              <a:t>Şekil</a:t>
            </a:r>
            <a:r>
              <a:rPr lang="en-US" sz="1600" dirty="0" smtClean="0"/>
              <a:t> 5.2a</a:t>
            </a:r>
          </a:p>
          <a:p>
            <a:pPr algn="ctr">
              <a:spcBef>
                <a:spcPts val="800"/>
              </a:spcBef>
            </a:pPr>
            <a:r>
              <a:rPr lang="tr-TR" sz="1600" dirty="0" smtClean="0"/>
              <a:t>Tipik Bellek Hücresi Yapıları</a:t>
            </a:r>
            <a:endParaRPr lang="en-US" sz="1600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22353" r="59091" b="21176"/>
              <a:stretch>
                <a:fillRect/>
              </a:stretch>
            </p:blipFill>
          </mc:Choice>
          <mc:Fallback>
            <p:blipFill>
              <a:blip r:embed="rId4"/>
              <a:srcRect l="7273" t="22353" r="59091" b="21176"/>
              <a:stretch>
                <a:fillRect/>
              </a:stretch>
            </p:blipFill>
          </mc:Fallback>
        </mc:AlternateContent>
        <p:spPr>
          <a:xfrm>
            <a:off x="3886200" y="37035"/>
            <a:ext cx="5257800" cy="6820965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4016633" cy="1162050"/>
          </a:xfrm>
        </p:spPr>
        <p:txBody>
          <a:bodyPr>
            <a:noAutofit/>
          </a:bodyPr>
          <a:lstStyle/>
          <a:p>
            <a:pPr algn="ctr"/>
            <a:r>
              <a:rPr lang="en-GB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</a:t>
            </a:r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RAM (SRAM)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94" y="2878832"/>
            <a:ext cx="4015304" cy="2926432"/>
          </a:xfrm>
        </p:spPr>
        <p:txBody>
          <a:bodyPr>
            <a:normAutofit/>
          </a:bodyPr>
          <a:lstStyle/>
          <a:p>
            <a:pPr marL="228600" lvl="1" indent="-182880" algn="just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tr-TR" sz="1800" dirty="0" smtClean="0">
                <a:solidFill>
                  <a:schemeClr val="bg1"/>
                </a:solidFill>
              </a:rPr>
              <a:t>İşlemcide kullanılan aynı mantık elemanlarını kullanan dijital aygıt</a:t>
            </a:r>
            <a:endParaRPr lang="en-GB" sz="1800" dirty="0" smtClean="0">
              <a:solidFill>
                <a:schemeClr val="bg1"/>
              </a:solidFill>
            </a:endParaRPr>
          </a:p>
          <a:p>
            <a:pPr marL="228600" lvl="1" indent="-182880" algn="just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tr-TR" sz="1800" dirty="0" smtClean="0">
                <a:solidFill>
                  <a:schemeClr val="bg1"/>
                </a:solidFill>
              </a:rPr>
              <a:t>İkili değerler, geleneksel </a:t>
            </a:r>
            <a:r>
              <a:rPr lang="tr-TR" sz="1800" dirty="0" err="1" smtClean="0">
                <a:solidFill>
                  <a:schemeClr val="bg1"/>
                </a:solidFill>
              </a:rPr>
              <a:t>flip</a:t>
            </a:r>
            <a:r>
              <a:rPr lang="tr-TR" sz="1800" dirty="0" smtClean="0">
                <a:solidFill>
                  <a:schemeClr val="bg1"/>
                </a:solidFill>
              </a:rPr>
              <a:t>-</a:t>
            </a:r>
            <a:r>
              <a:rPr lang="tr-TR" sz="1800" dirty="0" err="1" smtClean="0">
                <a:solidFill>
                  <a:schemeClr val="bg1"/>
                </a:solidFill>
              </a:rPr>
              <a:t>flop</a:t>
            </a:r>
            <a:r>
              <a:rPr lang="tr-TR" sz="1800" dirty="0" smtClean="0">
                <a:solidFill>
                  <a:schemeClr val="bg1"/>
                </a:solidFill>
              </a:rPr>
              <a:t> mantık kapısı konfigürasyonları kullanılarak saklanır</a:t>
            </a:r>
          </a:p>
          <a:p>
            <a:pPr marL="228600" lvl="1" indent="-182880" algn="just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tr-TR" sz="1800" dirty="0" smtClean="0">
                <a:solidFill>
                  <a:schemeClr val="bg1"/>
                </a:solidFill>
              </a:rPr>
              <a:t>Enerji sağlandığı sürece verilerini tutar</a:t>
            </a:r>
            <a:endParaRPr lang="en-GB" sz="1800" dirty="0" smtClean="0">
              <a:solidFill>
                <a:schemeClr val="bg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123192" cy="2165413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’in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Yapısı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tr-TR" sz="1600" dirty="0" smtClean="0"/>
              <a:t>Şekil </a:t>
            </a:r>
            <a:r>
              <a:rPr lang="en-US" sz="1600" dirty="0" smtClean="0"/>
              <a:t>5.2b</a:t>
            </a:r>
          </a:p>
          <a:p>
            <a:pPr algn="ctr">
              <a:spcBef>
                <a:spcPts val="800"/>
              </a:spcBef>
            </a:pPr>
            <a:r>
              <a:rPr lang="tr-TR" sz="1600" dirty="0" smtClean="0"/>
              <a:t>Tipik Bellek Hücresi Yapıları</a:t>
            </a:r>
            <a:endParaRPr lang="en-US" sz="1600" dirty="0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0000" t="16471" r="5455" b="21176"/>
              <a:stretch>
                <a:fillRect/>
              </a:stretch>
            </p:blipFill>
          </mc:Choice>
          <mc:Fallback>
            <p:blipFill>
              <a:blip r:embed="rId4"/>
              <a:srcRect l="50000" t="16471" r="5455" b="21176"/>
              <a:stretch>
                <a:fillRect/>
              </a:stretch>
            </p:blipFill>
          </mc:Fallback>
        </mc:AlternateContent>
        <p:spPr>
          <a:xfrm>
            <a:off x="3722463" y="533400"/>
            <a:ext cx="5421537" cy="6092804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7128792" cy="833718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SRAM ve DRAM Karşılaştırması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5970495" cy="5105399"/>
          </a:xfrm>
        </p:spPr>
        <p:txBody>
          <a:bodyPr>
            <a:normAutofit lnSpcReduction="10000"/>
          </a:bodyPr>
          <a:lstStyle/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Her ikisi de geçici</a:t>
            </a:r>
            <a:endParaRPr lang="en-GB" sz="2000" dirty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Bit değerlerini korumak için güç belleğe sürekli olarak verilmelidir</a:t>
            </a:r>
            <a:endParaRPr lang="en-GB" sz="18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D</a:t>
            </a:r>
            <a:r>
              <a:rPr lang="tr-TR" sz="2000" dirty="0" err="1" smtClean="0"/>
              <a:t>inamik</a:t>
            </a:r>
            <a:r>
              <a:rPr lang="en-GB" sz="2000" dirty="0" smtClean="0"/>
              <a:t> </a:t>
            </a:r>
            <a:r>
              <a:rPr lang="tr-TR" sz="2000" dirty="0" smtClean="0"/>
              <a:t>hücre</a:t>
            </a:r>
            <a:r>
              <a:rPr lang="en-GB" sz="2000" dirty="0" smtClean="0"/>
              <a:t> </a:t>
            </a:r>
            <a:endParaRPr lang="en-GB" sz="2000" dirty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Yapımı daha kolay</a:t>
            </a:r>
            <a:r>
              <a:rPr lang="en-GB" sz="1800" dirty="0" smtClean="0"/>
              <a:t>, </a:t>
            </a:r>
            <a:r>
              <a:rPr lang="tr-TR" sz="1800" dirty="0" smtClean="0"/>
              <a:t>daha küçük</a:t>
            </a:r>
            <a:endParaRPr lang="en-GB" sz="1800" dirty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Daha yoğun </a:t>
            </a:r>
            <a:r>
              <a:rPr lang="en-GB" sz="1800" dirty="0" smtClean="0"/>
              <a:t>(</a:t>
            </a:r>
            <a:r>
              <a:rPr lang="tr-TR" sz="1800" dirty="0" smtClean="0"/>
              <a:t>daha küçük hücreler</a:t>
            </a:r>
            <a:r>
              <a:rPr lang="en-GB" sz="1800" dirty="0" smtClean="0"/>
              <a:t> = </a:t>
            </a:r>
            <a:r>
              <a:rPr lang="tr-TR" sz="1800" dirty="0" smtClean="0"/>
              <a:t>Birim alan başına daha fazla hücre</a:t>
            </a:r>
            <a:r>
              <a:rPr lang="en-GB" sz="1800" dirty="0" smtClean="0"/>
              <a:t>)</a:t>
            </a:r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Daha ucuz</a:t>
            </a:r>
            <a:endParaRPr lang="en-GB" sz="1800" dirty="0" smtClean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Yenileme devre sistemini desteklemesi gerekir</a:t>
            </a:r>
            <a:endParaRPr lang="en-GB" sz="1800" dirty="0" smtClean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Büyük bellek gereksinimini tercih eder</a:t>
            </a:r>
            <a:endParaRPr lang="en-GB" sz="1800" dirty="0" smtClean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Ana bellek için kullanılır</a:t>
            </a:r>
            <a:endParaRPr lang="en-GB" sz="18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err="1" smtClean="0"/>
              <a:t>Stati</a:t>
            </a:r>
            <a:r>
              <a:rPr lang="tr-TR" sz="2000" dirty="0" smtClean="0"/>
              <a:t>k</a:t>
            </a:r>
            <a:endParaRPr lang="en-GB" sz="2000" dirty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Daha hızlı</a:t>
            </a:r>
            <a:endParaRPr lang="en-GB" sz="1800" dirty="0" smtClean="0"/>
          </a:p>
          <a:p>
            <a:pPr lvl="1" indent="-228600" algn="just">
              <a:buFont typeface="Wingdings" pitchFamily="2" charset="2"/>
              <a:buChar char="n"/>
            </a:pPr>
            <a:r>
              <a:rPr lang="tr-TR" sz="1800" dirty="0" smtClean="0"/>
              <a:t>Önbellek için kullanılır</a:t>
            </a:r>
            <a:r>
              <a:rPr lang="en-GB" sz="1800" dirty="0" smtClean="0"/>
              <a:t> (on </a:t>
            </a:r>
            <a:r>
              <a:rPr lang="tr-TR" sz="1800" dirty="0" err="1" smtClean="0"/>
              <a:t>chip</a:t>
            </a:r>
            <a:r>
              <a:rPr lang="tr-TR" sz="1800" dirty="0" smtClean="0"/>
              <a:t> ve</a:t>
            </a:r>
            <a:r>
              <a:rPr lang="en-GB" sz="1800" dirty="0" smtClean="0"/>
              <a:t> off chip</a:t>
            </a:r>
            <a:r>
              <a:rPr lang="tr-TR" sz="1800" dirty="0" smtClean="0"/>
              <a:t>’in her ikisi için</a:t>
            </a:r>
            <a:r>
              <a:rPr lang="en-GB" sz="1800" dirty="0" smtClean="0"/>
              <a:t>)</a:t>
            </a:r>
          </a:p>
          <a:p>
            <a:pPr algn="just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86600" y="838200"/>
            <a:ext cx="1573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SRAM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2971800"/>
            <a:ext cx="1675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22250" y="4587875"/>
            <a:ext cx="3873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3516</TotalTime>
  <Words>7004</Words>
  <Application>Microsoft Office PowerPoint</Application>
  <PresentationFormat>Ekran Gösterisi (4:3)</PresentationFormat>
  <Paragraphs>675</Paragraphs>
  <Slides>35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Advantage</vt:lpstr>
      <vt:lpstr>William Stallings  Computer Organization  and Architecture 9th Edition</vt:lpstr>
      <vt:lpstr>Bölüm 5</vt:lpstr>
      <vt:lpstr>Bellek Hücresi İşlemi</vt:lpstr>
      <vt:lpstr>Yarı İletken Bellek Türleri</vt:lpstr>
      <vt:lpstr>Dinamik RAM (DRAM)</vt:lpstr>
      <vt:lpstr>Dinamik  RAM’in  Yapısı</vt:lpstr>
      <vt:lpstr>Statik RAM (SRAM)</vt:lpstr>
      <vt:lpstr>Statik  RAM’in  Yapısı</vt:lpstr>
      <vt:lpstr>SRAM ve DRAM Karşılaştırması</vt:lpstr>
      <vt:lpstr>Sadece Okunabilir Bellek (Read Only Memory-ROM)</vt:lpstr>
      <vt:lpstr>Programlanabilir ROM (PROM)</vt:lpstr>
      <vt:lpstr>Read-Mostly Bellek</vt:lpstr>
      <vt:lpstr>Tipik16 Mb DRAM (4M x 4)</vt:lpstr>
      <vt:lpstr>Cip Ambalajı (Chip Packaging)</vt:lpstr>
      <vt:lpstr>Slayt 15</vt:lpstr>
      <vt:lpstr>1MByte Modül Organizasyonu</vt:lpstr>
      <vt:lpstr>Geçmeli Bellek (Interleaved Memory)</vt:lpstr>
      <vt:lpstr>Hata Düzeltme</vt:lpstr>
      <vt:lpstr>   Hata Düzeltme Kod İşlevi</vt:lpstr>
      <vt:lpstr>Hamming  Hata Düzeltme Kodu</vt:lpstr>
      <vt:lpstr>Veri Bitleri ve Kontrol Bitleri Düzeni</vt:lpstr>
      <vt:lpstr>Veri Bitleri ve Kontrol Bitleri Düzeni</vt:lpstr>
      <vt:lpstr>Kontrol Biti Hesaplaması</vt:lpstr>
      <vt:lpstr>Hamming SEC-DED Kodu</vt:lpstr>
      <vt:lpstr>Gelişmiş DRAM Organizasyonu</vt:lpstr>
      <vt:lpstr>Eşzamanlı DRAM (SDRAM)</vt:lpstr>
      <vt:lpstr>Slayt 27</vt:lpstr>
      <vt:lpstr>SDRAM Pin Ataması</vt:lpstr>
      <vt:lpstr>SDRAM Okuma Zamanlaması</vt:lpstr>
      <vt:lpstr>RDRAM</vt:lpstr>
      <vt:lpstr>RDRAM Yapısı</vt:lpstr>
      <vt:lpstr>Double Data Rate SDRAM  (DDR SDRAM)</vt:lpstr>
      <vt:lpstr>DDR SDRAM  Okuma Zamanlaması</vt:lpstr>
      <vt:lpstr>Cache DRAM (CDRAM)</vt:lpstr>
      <vt:lpstr>Özet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Internal Memory</dc:title>
  <dc:creator>Adrian J Pullin</dc:creator>
  <cp:lastModifiedBy>EKIN</cp:lastModifiedBy>
  <cp:revision>186</cp:revision>
  <dcterms:created xsi:type="dcterms:W3CDTF">2012-06-20T14:41:03Z</dcterms:created>
  <dcterms:modified xsi:type="dcterms:W3CDTF">2017-03-14T07:46:52Z</dcterms:modified>
</cp:coreProperties>
</file>