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2.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3.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4.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5.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259" r:id="rId4"/>
    <p:sldId id="265" r:id="rId5"/>
    <p:sldId id="309" r:id="rId6"/>
    <p:sldId id="289" r:id="rId7"/>
    <p:sldId id="290" r:id="rId8"/>
    <p:sldId id="291" r:id="rId9"/>
    <p:sldId id="310" r:id="rId10"/>
    <p:sldId id="312" r:id="rId11"/>
    <p:sldId id="313" r:id="rId12"/>
    <p:sldId id="292" r:id="rId13"/>
    <p:sldId id="314" r:id="rId14"/>
    <p:sldId id="294" r:id="rId15"/>
    <p:sldId id="316" r:id="rId16"/>
    <p:sldId id="317" r:id="rId17"/>
    <p:sldId id="319" r:id="rId18"/>
    <p:sldId id="320" r:id="rId19"/>
    <p:sldId id="321" r:id="rId20"/>
    <p:sldId id="323" r:id="rId21"/>
    <p:sldId id="311" r:id="rId22"/>
    <p:sldId id="324" r:id="rId23"/>
    <p:sldId id="306" r:id="rId24"/>
    <p:sldId id="325" r:id="rId25"/>
    <p:sldId id="308"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bilay Kaplan" initials="KK" lastIdx="7" clrIdx="0">
    <p:extLst>
      <p:ext uri="{19B8F6BF-5375-455C-9EA6-DF929625EA0E}">
        <p15:presenceInfo xmlns:p15="http://schemas.microsoft.com/office/powerpoint/2012/main" userId="282e8f0789b053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69" d="100"/>
          <a:sy n="69" d="100"/>
        </p:scale>
        <p:origin x="6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29T15:45:03.613" idx="2">
    <p:pos x="7214" y="659"/>
    <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4-29T15:45:03.613" idx="1">
    <p:pos x="7214" y="659"/>
    <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4-29T15:45:03.613" idx="4">
    <p:pos x="7214" y="659"/>
    <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4-29T15:45:03.613" idx="6">
    <p:pos x="7214" y="659"/>
    <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4-29T15:45:03.613" idx="7">
    <p:pos x="7214" y="659"/>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9F994-2A91-4BC1-B0A5-5DCAA290CA9F}" type="datetimeFigureOut">
              <a:rPr lang="tr-TR" smtClean="0"/>
              <a:t>29.04.2022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E6294C-8D67-42A8-B24B-8DC2EA6035DD}" type="slidenum">
              <a:rPr lang="tr-TR" smtClean="0"/>
              <a:t>‹#›</a:t>
            </a:fld>
            <a:endParaRPr lang="tr-TR"/>
          </a:p>
        </p:txBody>
      </p:sp>
    </p:spTree>
    <p:extLst>
      <p:ext uri="{BB962C8B-B14F-4D97-AF65-F5344CB8AC3E}">
        <p14:creationId xmlns:p14="http://schemas.microsoft.com/office/powerpoint/2010/main" val="2380268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4733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177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6429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5373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5148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228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0696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504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8428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945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6648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5687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035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9131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6683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605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3738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711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7502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052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9580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118438-4836-49C1-91C7-FA04CEE1795F}"/>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32F7D16F-90AC-4B12-949F-5723230C5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66EDEE57-61DD-453D-BCB5-EC8FC74A08B0}"/>
              </a:ext>
            </a:extLst>
          </p:cNvPr>
          <p:cNvSpPr>
            <a:spLocks noGrp="1"/>
          </p:cNvSpPr>
          <p:nvPr>
            <p:ph type="dt" sz="half" idx="10"/>
          </p:nvPr>
        </p:nvSpPr>
        <p:spPr/>
        <p:txBody>
          <a:bodyPr/>
          <a:lstStyle/>
          <a:p>
            <a:fld id="{3467B9FE-30C0-4F47-9778-BE19A1F6C075}" type="datetimeFigureOut">
              <a:rPr lang="tr-TR" smtClean="0"/>
              <a:t>29.04.2022</a:t>
            </a:fld>
            <a:endParaRPr lang="tr-TR"/>
          </a:p>
        </p:txBody>
      </p:sp>
      <p:sp>
        <p:nvSpPr>
          <p:cNvPr id="5" name="Alt Bilgi Yer Tutucusu 4">
            <a:extLst>
              <a:ext uri="{FF2B5EF4-FFF2-40B4-BE49-F238E27FC236}">
                <a16:creationId xmlns:a16="http://schemas.microsoft.com/office/drawing/2014/main" id="{DF306C4C-A720-4DD3-8C9D-0217A47823A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6D70611-313A-4966-AF00-7933B8A52496}"/>
              </a:ext>
            </a:extLst>
          </p:cNvPr>
          <p:cNvSpPr>
            <a:spLocks noGrp="1"/>
          </p:cNvSpPr>
          <p:nvPr>
            <p:ph type="sldNum" sz="quarter" idx="12"/>
          </p:nvPr>
        </p:nvSpPr>
        <p:spPr/>
        <p:txBody>
          <a:bodyPr/>
          <a:lstStyle/>
          <a:p>
            <a:fld id="{C7FC6FC8-CA63-42CB-9F74-5CE15E020041}" type="slidenum">
              <a:rPr lang="tr-TR" smtClean="0"/>
              <a:t>‹#›</a:t>
            </a:fld>
            <a:endParaRPr lang="tr-TR"/>
          </a:p>
        </p:txBody>
      </p:sp>
    </p:spTree>
    <p:extLst>
      <p:ext uri="{BB962C8B-B14F-4D97-AF65-F5344CB8AC3E}">
        <p14:creationId xmlns:p14="http://schemas.microsoft.com/office/powerpoint/2010/main" val="3047427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7790DC-6CE5-4603-847E-F41EC4533FD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47B7B8A8-E3DB-4B1C-9A05-D1907F92A703}"/>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B41E4F7-7DA6-4163-AE94-5447C9F9CE6B}"/>
              </a:ext>
            </a:extLst>
          </p:cNvPr>
          <p:cNvSpPr>
            <a:spLocks noGrp="1"/>
          </p:cNvSpPr>
          <p:nvPr>
            <p:ph type="dt" sz="half" idx="10"/>
          </p:nvPr>
        </p:nvSpPr>
        <p:spPr/>
        <p:txBody>
          <a:bodyPr/>
          <a:lstStyle/>
          <a:p>
            <a:fld id="{3467B9FE-30C0-4F47-9778-BE19A1F6C075}" type="datetimeFigureOut">
              <a:rPr lang="tr-TR" smtClean="0"/>
              <a:t>29.04.2022</a:t>
            </a:fld>
            <a:endParaRPr lang="tr-TR"/>
          </a:p>
        </p:txBody>
      </p:sp>
      <p:sp>
        <p:nvSpPr>
          <p:cNvPr id="5" name="Alt Bilgi Yer Tutucusu 4">
            <a:extLst>
              <a:ext uri="{FF2B5EF4-FFF2-40B4-BE49-F238E27FC236}">
                <a16:creationId xmlns:a16="http://schemas.microsoft.com/office/drawing/2014/main" id="{E359E071-D3E2-46B0-8D7B-04AFEAF04DB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DEC6D43-0BAC-4EA8-BFCE-398C2B5345A5}"/>
              </a:ext>
            </a:extLst>
          </p:cNvPr>
          <p:cNvSpPr>
            <a:spLocks noGrp="1"/>
          </p:cNvSpPr>
          <p:nvPr>
            <p:ph type="sldNum" sz="quarter" idx="12"/>
          </p:nvPr>
        </p:nvSpPr>
        <p:spPr/>
        <p:txBody>
          <a:bodyPr/>
          <a:lstStyle/>
          <a:p>
            <a:fld id="{C7FC6FC8-CA63-42CB-9F74-5CE15E020041}" type="slidenum">
              <a:rPr lang="tr-TR" smtClean="0"/>
              <a:t>‹#›</a:t>
            </a:fld>
            <a:endParaRPr lang="tr-TR"/>
          </a:p>
        </p:txBody>
      </p:sp>
    </p:spTree>
    <p:extLst>
      <p:ext uri="{BB962C8B-B14F-4D97-AF65-F5344CB8AC3E}">
        <p14:creationId xmlns:p14="http://schemas.microsoft.com/office/powerpoint/2010/main" val="3124829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7230E46-59DB-4A8B-9281-8ADFD4234D5F}"/>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C4FD4F96-2274-405E-A692-30C58E41C9C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AED385C-C34B-4C1E-818A-9D9EADF85ED3}"/>
              </a:ext>
            </a:extLst>
          </p:cNvPr>
          <p:cNvSpPr>
            <a:spLocks noGrp="1"/>
          </p:cNvSpPr>
          <p:nvPr>
            <p:ph type="dt" sz="half" idx="10"/>
          </p:nvPr>
        </p:nvSpPr>
        <p:spPr/>
        <p:txBody>
          <a:bodyPr/>
          <a:lstStyle/>
          <a:p>
            <a:fld id="{3467B9FE-30C0-4F47-9778-BE19A1F6C075}" type="datetimeFigureOut">
              <a:rPr lang="tr-TR" smtClean="0"/>
              <a:t>29.04.2022</a:t>
            </a:fld>
            <a:endParaRPr lang="tr-TR"/>
          </a:p>
        </p:txBody>
      </p:sp>
      <p:sp>
        <p:nvSpPr>
          <p:cNvPr id="5" name="Alt Bilgi Yer Tutucusu 4">
            <a:extLst>
              <a:ext uri="{FF2B5EF4-FFF2-40B4-BE49-F238E27FC236}">
                <a16:creationId xmlns:a16="http://schemas.microsoft.com/office/drawing/2014/main" id="{CAA9C7CA-60F0-42C8-898D-5B4BFA5979F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D00267E-DFAE-42F9-908D-F172CBA9A2A9}"/>
              </a:ext>
            </a:extLst>
          </p:cNvPr>
          <p:cNvSpPr>
            <a:spLocks noGrp="1"/>
          </p:cNvSpPr>
          <p:nvPr>
            <p:ph type="sldNum" sz="quarter" idx="12"/>
          </p:nvPr>
        </p:nvSpPr>
        <p:spPr/>
        <p:txBody>
          <a:bodyPr/>
          <a:lstStyle/>
          <a:p>
            <a:fld id="{C7FC6FC8-CA63-42CB-9F74-5CE15E020041}" type="slidenum">
              <a:rPr lang="tr-TR" smtClean="0"/>
              <a:t>‹#›</a:t>
            </a:fld>
            <a:endParaRPr lang="tr-TR"/>
          </a:p>
        </p:txBody>
      </p:sp>
    </p:spTree>
    <p:extLst>
      <p:ext uri="{BB962C8B-B14F-4D97-AF65-F5344CB8AC3E}">
        <p14:creationId xmlns:p14="http://schemas.microsoft.com/office/powerpoint/2010/main" val="2527175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7876032" y="475488"/>
            <a:ext cx="3486800" cy="76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2218944" y="573024"/>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2218944" y="950976"/>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2218944" y="2011680"/>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2218944" y="2389632"/>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2218944" y="3450336"/>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2218944" y="3828288"/>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2218944" y="4888992"/>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2218944" y="5266944"/>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1085088" y="963168"/>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4" name="Google Shape;634;p13"/>
          <p:cNvSpPr txBox="1">
            <a:spLocks noGrp="1"/>
          </p:cNvSpPr>
          <p:nvPr>
            <p:ph type="title" idx="13" hasCustomPrompt="1"/>
          </p:nvPr>
        </p:nvSpPr>
        <p:spPr>
          <a:xfrm>
            <a:off x="1085088" y="2401824"/>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5" name="Google Shape;635;p13"/>
          <p:cNvSpPr txBox="1">
            <a:spLocks noGrp="1"/>
          </p:cNvSpPr>
          <p:nvPr>
            <p:ph type="title" idx="14" hasCustomPrompt="1"/>
          </p:nvPr>
        </p:nvSpPr>
        <p:spPr>
          <a:xfrm>
            <a:off x="1085088" y="3840480"/>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6" name="Google Shape;636;p13"/>
          <p:cNvSpPr txBox="1">
            <a:spLocks noGrp="1"/>
          </p:cNvSpPr>
          <p:nvPr>
            <p:ph type="title" idx="15" hasCustomPrompt="1"/>
          </p:nvPr>
        </p:nvSpPr>
        <p:spPr>
          <a:xfrm>
            <a:off x="1085088" y="5279136"/>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Tree>
    <p:extLst>
      <p:ext uri="{BB962C8B-B14F-4D97-AF65-F5344CB8AC3E}">
        <p14:creationId xmlns:p14="http://schemas.microsoft.com/office/powerpoint/2010/main" val="3434077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3"/>
        <p:cNvGrpSpPr/>
        <p:nvPr/>
      </p:nvGrpSpPr>
      <p:grpSpPr>
        <a:xfrm>
          <a:off x="0" y="0"/>
          <a:ext cx="0" cy="0"/>
          <a:chOff x="0" y="0"/>
          <a:chExt cx="0" cy="0"/>
        </a:xfrm>
      </p:grpSpPr>
      <p:grpSp>
        <p:nvGrpSpPr>
          <p:cNvPr id="44" name="Google Shape;44;p3"/>
          <p:cNvGrpSpPr/>
          <p:nvPr/>
        </p:nvGrpSpPr>
        <p:grpSpPr>
          <a:xfrm>
            <a:off x="2843532" y="951004"/>
            <a:ext cx="6504936" cy="4956005"/>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 name="Google Shape;47;p3"/>
          <p:cNvSpPr txBox="1">
            <a:spLocks noGrp="1"/>
          </p:cNvSpPr>
          <p:nvPr>
            <p:ph type="title"/>
          </p:nvPr>
        </p:nvSpPr>
        <p:spPr>
          <a:xfrm>
            <a:off x="3962400" y="2974848"/>
            <a:ext cx="4267200" cy="10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8" name="Google Shape;48;p3"/>
          <p:cNvSpPr txBox="1">
            <a:spLocks noGrp="1"/>
          </p:cNvSpPr>
          <p:nvPr>
            <p:ph type="title" idx="2" hasCustomPrompt="1"/>
          </p:nvPr>
        </p:nvSpPr>
        <p:spPr>
          <a:xfrm>
            <a:off x="3962400" y="1548384"/>
            <a:ext cx="3956800" cy="142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49" name="Google Shape;49;p3"/>
          <p:cNvSpPr txBox="1">
            <a:spLocks noGrp="1"/>
          </p:cNvSpPr>
          <p:nvPr>
            <p:ph type="subTitle" idx="1"/>
          </p:nvPr>
        </p:nvSpPr>
        <p:spPr>
          <a:xfrm>
            <a:off x="3964300" y="3998976"/>
            <a:ext cx="4267200" cy="9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577134" y="0"/>
            <a:ext cx="11037733" cy="68876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68846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1072896" y="2645664"/>
            <a:ext cx="4389200" cy="182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2533">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2533">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2533">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2533">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2533">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2533">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2533">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2533">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2533">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1072896" y="4425696"/>
            <a:ext cx="4389200" cy="5364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2194567" y="697500"/>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1070733" y="706233"/>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869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665867" y="1279567"/>
            <a:ext cx="775733" cy="776467"/>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6" name="Google Shape;316;p7"/>
          <p:cNvGrpSpPr/>
          <p:nvPr/>
        </p:nvGrpSpPr>
        <p:grpSpPr>
          <a:xfrm flipH="1">
            <a:off x="2000534" y="517467"/>
            <a:ext cx="389367" cy="390100"/>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1" name="Google Shape;321;p7"/>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7"/>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7"/>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7"/>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7"/>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7"/>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7" name="Google Shape;327;p7"/>
          <p:cNvGrpSpPr/>
          <p:nvPr/>
        </p:nvGrpSpPr>
        <p:grpSpPr>
          <a:xfrm flipH="1">
            <a:off x="4702817" y="481467"/>
            <a:ext cx="233351" cy="36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1" name="Google Shape;331;p7"/>
          <p:cNvGrpSpPr/>
          <p:nvPr/>
        </p:nvGrpSpPr>
        <p:grpSpPr>
          <a:xfrm flipH="1">
            <a:off x="640550" y="323600"/>
            <a:ext cx="233351" cy="36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5" name="Google Shape;335;p7"/>
          <p:cNvGrpSpPr/>
          <p:nvPr/>
        </p:nvGrpSpPr>
        <p:grpSpPr>
          <a:xfrm flipH="1">
            <a:off x="1202283" y="2204833"/>
            <a:ext cx="233351" cy="36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39" name="Google Shape;339;p7"/>
          <p:cNvCxnSpPr/>
          <p:nvPr/>
        </p:nvCxnSpPr>
        <p:spPr>
          <a:xfrm>
            <a:off x="1055200" y="5616533"/>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56272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665867" y="5254567"/>
            <a:ext cx="775733" cy="776467"/>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8" name="Google Shape;348;p7"/>
          <p:cNvGrpSpPr/>
          <p:nvPr/>
        </p:nvGrpSpPr>
        <p:grpSpPr>
          <a:xfrm rot="10800000">
            <a:off x="2426101" y="6115667"/>
            <a:ext cx="389367" cy="390100"/>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3" name="Google Shape;353;p7"/>
          <p:cNvGrpSpPr/>
          <p:nvPr/>
        </p:nvGrpSpPr>
        <p:grpSpPr>
          <a:xfrm rot="10800000">
            <a:off x="283367" y="6194067"/>
            <a:ext cx="233333" cy="233333"/>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8" name="Google Shape;358;p7"/>
          <p:cNvGrpSpPr/>
          <p:nvPr/>
        </p:nvGrpSpPr>
        <p:grpSpPr>
          <a:xfrm rot="10800000">
            <a:off x="640550" y="6469767"/>
            <a:ext cx="233351" cy="36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7"/>
          <p:cNvGrpSpPr/>
          <p:nvPr/>
        </p:nvGrpSpPr>
        <p:grpSpPr>
          <a:xfrm rot="10800000">
            <a:off x="1405483" y="5198133"/>
            <a:ext cx="233351" cy="36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74849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2410228" y="451100"/>
            <a:ext cx="7371600" cy="816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6608064" y="3377184"/>
            <a:ext cx="2779600" cy="1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791968" y="3377184"/>
            <a:ext cx="2779600" cy="1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6608064" y="2962656"/>
            <a:ext cx="2779600" cy="37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defRPr>
            </a:lvl2pPr>
            <a:lvl3pPr lvl="2" algn="ctr" rtl="0">
              <a:spcBef>
                <a:spcPts val="0"/>
              </a:spcBef>
              <a:spcAft>
                <a:spcPts val="0"/>
              </a:spcAft>
              <a:buNone/>
              <a:defRPr sz="2133">
                <a:solidFill>
                  <a:schemeClr val="accent1"/>
                </a:solidFill>
              </a:defRPr>
            </a:lvl3pPr>
            <a:lvl4pPr lvl="3" algn="ctr" rtl="0">
              <a:spcBef>
                <a:spcPts val="0"/>
              </a:spcBef>
              <a:spcAft>
                <a:spcPts val="0"/>
              </a:spcAft>
              <a:buNone/>
              <a:defRPr sz="2133">
                <a:solidFill>
                  <a:schemeClr val="accent1"/>
                </a:solidFill>
              </a:defRPr>
            </a:lvl4pPr>
            <a:lvl5pPr lvl="4" algn="ctr" rtl="0">
              <a:spcBef>
                <a:spcPts val="0"/>
              </a:spcBef>
              <a:spcAft>
                <a:spcPts val="0"/>
              </a:spcAft>
              <a:buNone/>
              <a:defRPr sz="2133">
                <a:solidFill>
                  <a:schemeClr val="accent1"/>
                </a:solidFill>
              </a:defRPr>
            </a:lvl5pPr>
            <a:lvl6pPr lvl="5" algn="ctr" rtl="0">
              <a:spcBef>
                <a:spcPts val="0"/>
              </a:spcBef>
              <a:spcAft>
                <a:spcPts val="0"/>
              </a:spcAft>
              <a:buNone/>
              <a:defRPr sz="2133">
                <a:solidFill>
                  <a:schemeClr val="accent1"/>
                </a:solidFill>
              </a:defRPr>
            </a:lvl6pPr>
            <a:lvl7pPr lvl="6" algn="ctr" rtl="0">
              <a:spcBef>
                <a:spcPts val="0"/>
              </a:spcBef>
              <a:spcAft>
                <a:spcPts val="0"/>
              </a:spcAft>
              <a:buNone/>
              <a:defRPr sz="2133">
                <a:solidFill>
                  <a:schemeClr val="accent1"/>
                </a:solidFill>
              </a:defRPr>
            </a:lvl7pPr>
            <a:lvl8pPr lvl="7" algn="ctr" rtl="0">
              <a:spcBef>
                <a:spcPts val="0"/>
              </a:spcBef>
              <a:spcAft>
                <a:spcPts val="0"/>
              </a:spcAft>
              <a:buNone/>
              <a:defRPr sz="2133">
                <a:solidFill>
                  <a:schemeClr val="accent1"/>
                </a:solidFill>
              </a:defRPr>
            </a:lvl8pPr>
            <a:lvl9pPr lvl="8" algn="ctr" rtl="0">
              <a:spcBef>
                <a:spcPts val="0"/>
              </a:spcBef>
              <a:spcAft>
                <a:spcPts val="0"/>
              </a:spcAft>
              <a:buNone/>
              <a:defRPr sz="2133">
                <a:solidFill>
                  <a:schemeClr val="accent1"/>
                </a:solidFill>
              </a:defRPr>
            </a:lvl9pPr>
          </a:lstStyle>
          <a:p>
            <a:endParaRPr/>
          </a:p>
        </p:txBody>
      </p:sp>
      <p:sp>
        <p:nvSpPr>
          <p:cNvPr id="180" name="Google Shape;180;p5"/>
          <p:cNvSpPr txBox="1">
            <a:spLocks noGrp="1"/>
          </p:cNvSpPr>
          <p:nvPr>
            <p:ph type="subTitle" idx="4"/>
          </p:nvPr>
        </p:nvSpPr>
        <p:spPr>
          <a:xfrm>
            <a:off x="2791968" y="2938272"/>
            <a:ext cx="2779600" cy="4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defRPr>
            </a:lvl2pPr>
            <a:lvl3pPr lvl="2" algn="ctr" rtl="0">
              <a:spcBef>
                <a:spcPts val="0"/>
              </a:spcBef>
              <a:spcAft>
                <a:spcPts val="0"/>
              </a:spcAft>
              <a:buNone/>
              <a:defRPr sz="2133">
                <a:solidFill>
                  <a:schemeClr val="accent1"/>
                </a:solidFill>
              </a:defRPr>
            </a:lvl3pPr>
            <a:lvl4pPr lvl="3" algn="ctr" rtl="0">
              <a:spcBef>
                <a:spcPts val="0"/>
              </a:spcBef>
              <a:spcAft>
                <a:spcPts val="0"/>
              </a:spcAft>
              <a:buNone/>
              <a:defRPr sz="2133">
                <a:solidFill>
                  <a:schemeClr val="accent1"/>
                </a:solidFill>
              </a:defRPr>
            </a:lvl4pPr>
            <a:lvl5pPr lvl="4" algn="ctr" rtl="0">
              <a:spcBef>
                <a:spcPts val="0"/>
              </a:spcBef>
              <a:spcAft>
                <a:spcPts val="0"/>
              </a:spcAft>
              <a:buNone/>
              <a:defRPr sz="2133">
                <a:solidFill>
                  <a:schemeClr val="accent1"/>
                </a:solidFill>
              </a:defRPr>
            </a:lvl5pPr>
            <a:lvl6pPr lvl="5" algn="ctr" rtl="0">
              <a:spcBef>
                <a:spcPts val="0"/>
              </a:spcBef>
              <a:spcAft>
                <a:spcPts val="0"/>
              </a:spcAft>
              <a:buNone/>
              <a:defRPr sz="2133">
                <a:solidFill>
                  <a:schemeClr val="accent1"/>
                </a:solidFill>
              </a:defRPr>
            </a:lvl6pPr>
            <a:lvl7pPr lvl="6" algn="ctr" rtl="0">
              <a:spcBef>
                <a:spcPts val="0"/>
              </a:spcBef>
              <a:spcAft>
                <a:spcPts val="0"/>
              </a:spcAft>
              <a:buNone/>
              <a:defRPr sz="2133">
                <a:solidFill>
                  <a:schemeClr val="accent1"/>
                </a:solidFill>
              </a:defRPr>
            </a:lvl7pPr>
            <a:lvl8pPr lvl="7" algn="ctr" rtl="0">
              <a:spcBef>
                <a:spcPts val="0"/>
              </a:spcBef>
              <a:spcAft>
                <a:spcPts val="0"/>
              </a:spcAft>
              <a:buNone/>
              <a:defRPr sz="2133">
                <a:solidFill>
                  <a:schemeClr val="accent1"/>
                </a:solidFill>
              </a:defRPr>
            </a:lvl8pPr>
            <a:lvl9pPr lvl="8" algn="ctr" rtl="0">
              <a:spcBef>
                <a:spcPts val="0"/>
              </a:spcBef>
              <a:spcAft>
                <a:spcPts val="0"/>
              </a:spcAft>
              <a:buNone/>
              <a:defRPr sz="2133">
                <a:solidFill>
                  <a:schemeClr val="accent1"/>
                </a:solidFill>
              </a:defRPr>
            </a:lvl9pPr>
          </a:lstStyle>
          <a:p>
            <a:endParaRPr/>
          </a:p>
        </p:txBody>
      </p:sp>
      <p:sp>
        <p:nvSpPr>
          <p:cNvPr id="181" name="Google Shape;181;p5"/>
          <p:cNvSpPr txBox="1">
            <a:spLocks noGrp="1"/>
          </p:cNvSpPr>
          <p:nvPr>
            <p:ph type="title" idx="5" hasCustomPrompt="1"/>
          </p:nvPr>
        </p:nvSpPr>
        <p:spPr>
          <a:xfrm>
            <a:off x="3706368" y="2170176"/>
            <a:ext cx="9632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82" name="Google Shape;182;p5"/>
          <p:cNvSpPr txBox="1">
            <a:spLocks noGrp="1"/>
          </p:cNvSpPr>
          <p:nvPr>
            <p:ph type="title" idx="6" hasCustomPrompt="1"/>
          </p:nvPr>
        </p:nvSpPr>
        <p:spPr>
          <a:xfrm>
            <a:off x="7522464" y="2170176"/>
            <a:ext cx="9632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grpSp>
        <p:nvGrpSpPr>
          <p:cNvPr id="183" name="Google Shape;183;p5"/>
          <p:cNvGrpSpPr/>
          <p:nvPr/>
        </p:nvGrpSpPr>
        <p:grpSpPr>
          <a:xfrm>
            <a:off x="577134" y="0"/>
            <a:ext cx="11037733" cy="68876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1522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807233" y="512064"/>
            <a:ext cx="6583600" cy="143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6400"/>
            </a:lvl1pPr>
            <a:lvl2pPr lvl="1">
              <a:spcBef>
                <a:spcPts val="0"/>
              </a:spcBef>
              <a:spcAft>
                <a:spcPts val="0"/>
              </a:spcAft>
              <a:buNone/>
              <a:defRPr sz="6400"/>
            </a:lvl2pPr>
            <a:lvl3pPr lvl="2">
              <a:spcBef>
                <a:spcPts val="0"/>
              </a:spcBef>
              <a:spcAft>
                <a:spcPts val="0"/>
              </a:spcAft>
              <a:buNone/>
              <a:defRPr sz="6400"/>
            </a:lvl3pPr>
            <a:lvl4pPr lvl="3">
              <a:spcBef>
                <a:spcPts val="0"/>
              </a:spcBef>
              <a:spcAft>
                <a:spcPts val="0"/>
              </a:spcAft>
              <a:buNone/>
              <a:defRPr sz="6400"/>
            </a:lvl4pPr>
            <a:lvl5pPr lvl="4">
              <a:spcBef>
                <a:spcPts val="0"/>
              </a:spcBef>
              <a:spcAft>
                <a:spcPts val="0"/>
              </a:spcAft>
              <a:buNone/>
              <a:defRPr sz="6400"/>
            </a:lvl5pPr>
            <a:lvl6pPr lvl="5">
              <a:spcBef>
                <a:spcPts val="0"/>
              </a:spcBef>
              <a:spcAft>
                <a:spcPts val="0"/>
              </a:spcAft>
              <a:buNone/>
              <a:defRPr sz="6400"/>
            </a:lvl6pPr>
            <a:lvl7pPr lvl="6">
              <a:spcBef>
                <a:spcPts val="0"/>
              </a:spcBef>
              <a:spcAft>
                <a:spcPts val="0"/>
              </a:spcAft>
              <a:buNone/>
              <a:defRPr sz="6400"/>
            </a:lvl7pPr>
            <a:lvl8pPr lvl="7">
              <a:spcBef>
                <a:spcPts val="0"/>
              </a:spcBef>
              <a:spcAft>
                <a:spcPts val="0"/>
              </a:spcAft>
              <a:buNone/>
              <a:defRPr sz="6400"/>
            </a:lvl8pPr>
            <a:lvl9pPr lvl="8">
              <a:spcBef>
                <a:spcPts val="0"/>
              </a:spcBef>
              <a:spcAft>
                <a:spcPts val="0"/>
              </a:spcAft>
              <a:buNone/>
              <a:defRPr sz="6400"/>
            </a:lvl9pPr>
          </a:lstStyle>
          <a:p>
            <a:endParaRPr/>
          </a:p>
        </p:txBody>
      </p:sp>
      <p:sp>
        <p:nvSpPr>
          <p:cNvPr id="913" name="Google Shape;913;p19"/>
          <p:cNvSpPr txBox="1">
            <a:spLocks noGrp="1"/>
          </p:cNvSpPr>
          <p:nvPr>
            <p:ph type="subTitle" idx="1"/>
          </p:nvPr>
        </p:nvSpPr>
        <p:spPr>
          <a:xfrm>
            <a:off x="4023360" y="2279904"/>
            <a:ext cx="4133200" cy="1914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2133">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3319167" y="4885600"/>
            <a:ext cx="5548800" cy="10164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 sz="1467">
                <a:solidFill>
                  <a:schemeClr val="accent1"/>
                </a:solidFill>
                <a:latin typeface="Barlow Semi Condensed Medium"/>
                <a:ea typeface="Barlow Semi Condensed Medium"/>
                <a:cs typeface="Barlow Semi Condensed Medium"/>
                <a:sym typeface="Barlow Semi Condensed Medium"/>
              </a:rPr>
              <a:t>CREDITS:</a:t>
            </a:r>
            <a:r>
              <a:rPr lang="en" sz="1467">
                <a:solidFill>
                  <a:schemeClr val="dk2"/>
                </a:solidFill>
                <a:latin typeface="Barlow Semi Condensed"/>
                <a:ea typeface="Barlow Semi Condensed"/>
                <a:cs typeface="Barlow Semi Condensed"/>
                <a:sym typeface="Barlow Semi Condensed"/>
              </a:rPr>
              <a:t> This presentation template was created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467">
                <a:solidFill>
                  <a:schemeClr val="dk2"/>
                </a:solidFill>
                <a:latin typeface="Barlow Semi Condensed"/>
                <a:ea typeface="Barlow Semi Condensed"/>
                <a:cs typeface="Barlow Semi Condensed"/>
                <a:sym typeface="Barlow Semi Condensed"/>
              </a:rPr>
              <a:t>, including icons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467">
                <a:solidFill>
                  <a:schemeClr val="dk2"/>
                </a:solidFill>
                <a:latin typeface="Barlow Semi Condensed"/>
                <a:ea typeface="Barlow Semi Condensed"/>
                <a:cs typeface="Barlow Semi Condensed"/>
                <a:sym typeface="Barlow Semi Condensed"/>
              </a:rPr>
              <a:t>, infographics &amp; images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467">
                <a:solidFill>
                  <a:schemeClr val="dk2"/>
                </a:solidFill>
                <a:latin typeface="Barlow Semi Condensed"/>
                <a:ea typeface="Barlow Semi Condensed"/>
                <a:cs typeface="Barlow Semi Condensed"/>
                <a:sym typeface="Barlow Semi Condensed"/>
              </a:rPr>
              <a:t> and illustrations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sz="240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sz="2400">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9692944" y="44327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9575211" y="2776533"/>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9643244" y="9818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10891244" y="-88800"/>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9876444" y="1713233"/>
            <a:ext cx="775733" cy="776467"/>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6" name="Google Shape;926;p19"/>
          <p:cNvGrpSpPr/>
          <p:nvPr/>
        </p:nvGrpSpPr>
        <p:grpSpPr>
          <a:xfrm rot="5400000" flipH="1">
            <a:off x="10492961" y="3672267"/>
            <a:ext cx="389367" cy="390100"/>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1" name="Google Shape;931;p19"/>
          <p:cNvGrpSpPr/>
          <p:nvPr/>
        </p:nvGrpSpPr>
        <p:grpSpPr>
          <a:xfrm rot="5400000" flipH="1">
            <a:off x="10683278" y="237567"/>
            <a:ext cx="233333" cy="233333"/>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6" name="Google Shape;936;p19"/>
          <p:cNvGrpSpPr/>
          <p:nvPr/>
        </p:nvGrpSpPr>
        <p:grpSpPr>
          <a:xfrm rot="5400000">
            <a:off x="10068911" y="5173235"/>
            <a:ext cx="390815" cy="391184"/>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3" name="Google Shape;943;p19"/>
          <p:cNvGrpSpPr/>
          <p:nvPr/>
        </p:nvGrpSpPr>
        <p:grpSpPr>
          <a:xfrm rot="5400000" flipH="1">
            <a:off x="11012070" y="430859"/>
            <a:ext cx="233351" cy="36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947" name="Google Shape;947;p19"/>
          <p:cNvCxnSpPr/>
          <p:nvPr/>
        </p:nvCxnSpPr>
        <p:spPr>
          <a:xfrm rot="5400000" flipH="1">
            <a:off x="987800" y="3464433"/>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1129467" y="4738667"/>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474367" y="5535000"/>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828634" y="5416033"/>
            <a:ext cx="775733" cy="776467"/>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7" name="Google Shape;957;p19"/>
          <p:cNvGrpSpPr/>
          <p:nvPr/>
        </p:nvGrpSpPr>
        <p:grpSpPr>
          <a:xfrm rot="5400000">
            <a:off x="1977101" y="4467734"/>
            <a:ext cx="389367" cy="390100"/>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2" name="Google Shape;962;p19"/>
          <p:cNvGrpSpPr/>
          <p:nvPr/>
        </p:nvGrpSpPr>
        <p:grpSpPr>
          <a:xfrm rot="5400000">
            <a:off x="2126834" y="6387100"/>
            <a:ext cx="233333" cy="233333"/>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67" name="Google Shape;967;p19"/>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8" name="Google Shape;968;p19"/>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9" name="Google Shape;969;p19"/>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0" name="Google Shape;970;p19"/>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1" name="Google Shape;971;p19"/>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2" name="Google Shape;972;p19"/>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73" name="Google Shape;973;p19"/>
          <p:cNvGrpSpPr/>
          <p:nvPr/>
        </p:nvGrpSpPr>
        <p:grpSpPr>
          <a:xfrm rot="5400000">
            <a:off x="2268159" y="2020508"/>
            <a:ext cx="233351" cy="36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7" name="Google Shape;977;p19"/>
          <p:cNvGrpSpPr/>
          <p:nvPr/>
        </p:nvGrpSpPr>
        <p:grpSpPr>
          <a:xfrm rot="5400000">
            <a:off x="2426026" y="6082775"/>
            <a:ext cx="233351" cy="36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1" name="Google Shape;981;p19"/>
          <p:cNvGrpSpPr/>
          <p:nvPr/>
        </p:nvGrpSpPr>
        <p:grpSpPr>
          <a:xfrm rot="5400000">
            <a:off x="544793" y="5521041"/>
            <a:ext cx="233351" cy="36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46119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C291B-AD69-4FB3-B59E-DE37773A572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2B59BAA-CFD5-44D8-B942-BD277ECC792D}"/>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D37F147-AE78-4616-A6F2-B75DE44FB281}"/>
              </a:ext>
            </a:extLst>
          </p:cNvPr>
          <p:cNvSpPr>
            <a:spLocks noGrp="1"/>
          </p:cNvSpPr>
          <p:nvPr>
            <p:ph type="dt" sz="half" idx="10"/>
          </p:nvPr>
        </p:nvSpPr>
        <p:spPr/>
        <p:txBody>
          <a:bodyPr/>
          <a:lstStyle/>
          <a:p>
            <a:fld id="{3467B9FE-30C0-4F47-9778-BE19A1F6C075}" type="datetimeFigureOut">
              <a:rPr lang="tr-TR" smtClean="0"/>
              <a:t>29.04.2022</a:t>
            </a:fld>
            <a:endParaRPr lang="tr-TR"/>
          </a:p>
        </p:txBody>
      </p:sp>
      <p:sp>
        <p:nvSpPr>
          <p:cNvPr id="5" name="Alt Bilgi Yer Tutucusu 4">
            <a:extLst>
              <a:ext uri="{FF2B5EF4-FFF2-40B4-BE49-F238E27FC236}">
                <a16:creationId xmlns:a16="http://schemas.microsoft.com/office/drawing/2014/main" id="{0E55BEC3-0630-4317-9672-EA906702C65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F1E1FED-C0CA-4258-B34A-3848286DB9E6}"/>
              </a:ext>
            </a:extLst>
          </p:cNvPr>
          <p:cNvSpPr>
            <a:spLocks noGrp="1"/>
          </p:cNvSpPr>
          <p:nvPr>
            <p:ph type="sldNum" sz="quarter" idx="12"/>
          </p:nvPr>
        </p:nvSpPr>
        <p:spPr/>
        <p:txBody>
          <a:bodyPr/>
          <a:lstStyle/>
          <a:p>
            <a:fld id="{C7FC6FC8-CA63-42CB-9F74-5CE15E020041}" type="slidenum">
              <a:rPr lang="tr-TR" smtClean="0"/>
              <a:t>‹#›</a:t>
            </a:fld>
            <a:endParaRPr lang="tr-TR"/>
          </a:p>
        </p:txBody>
      </p:sp>
    </p:spTree>
    <p:extLst>
      <p:ext uri="{BB962C8B-B14F-4D97-AF65-F5344CB8AC3E}">
        <p14:creationId xmlns:p14="http://schemas.microsoft.com/office/powerpoint/2010/main" val="1901245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453D7E-7BE8-48E9-94CA-CA0000D33EE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40D308D-1707-46E5-871C-986686C33E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BF42C11-0D37-4392-B351-47586347A7FD}"/>
              </a:ext>
            </a:extLst>
          </p:cNvPr>
          <p:cNvSpPr>
            <a:spLocks noGrp="1"/>
          </p:cNvSpPr>
          <p:nvPr>
            <p:ph type="dt" sz="half" idx="10"/>
          </p:nvPr>
        </p:nvSpPr>
        <p:spPr/>
        <p:txBody>
          <a:bodyPr/>
          <a:lstStyle/>
          <a:p>
            <a:fld id="{3467B9FE-30C0-4F47-9778-BE19A1F6C075}" type="datetimeFigureOut">
              <a:rPr lang="tr-TR" smtClean="0"/>
              <a:t>29.04.2022</a:t>
            </a:fld>
            <a:endParaRPr lang="tr-TR"/>
          </a:p>
        </p:txBody>
      </p:sp>
      <p:sp>
        <p:nvSpPr>
          <p:cNvPr id="5" name="Alt Bilgi Yer Tutucusu 4">
            <a:extLst>
              <a:ext uri="{FF2B5EF4-FFF2-40B4-BE49-F238E27FC236}">
                <a16:creationId xmlns:a16="http://schemas.microsoft.com/office/drawing/2014/main" id="{92CF1E66-8CB1-4683-9E37-951D9306DE6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AD589CE-0D51-4C51-B1CB-E63953645CB2}"/>
              </a:ext>
            </a:extLst>
          </p:cNvPr>
          <p:cNvSpPr>
            <a:spLocks noGrp="1"/>
          </p:cNvSpPr>
          <p:nvPr>
            <p:ph type="sldNum" sz="quarter" idx="12"/>
          </p:nvPr>
        </p:nvSpPr>
        <p:spPr/>
        <p:txBody>
          <a:bodyPr/>
          <a:lstStyle/>
          <a:p>
            <a:fld id="{C7FC6FC8-CA63-42CB-9F74-5CE15E020041}" type="slidenum">
              <a:rPr lang="tr-TR" smtClean="0"/>
              <a:t>‹#›</a:t>
            </a:fld>
            <a:endParaRPr lang="tr-TR"/>
          </a:p>
        </p:txBody>
      </p:sp>
    </p:spTree>
    <p:extLst>
      <p:ext uri="{BB962C8B-B14F-4D97-AF65-F5344CB8AC3E}">
        <p14:creationId xmlns:p14="http://schemas.microsoft.com/office/powerpoint/2010/main" val="3880696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C93E2C-297D-40B3-8336-553C9BD8CCE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4140173-6515-4487-912C-5CCA73FE5231}"/>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915E26D-29E8-44DE-B693-232DE8AAF4B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828F8D91-262F-4265-85DE-CA628790263B}"/>
              </a:ext>
            </a:extLst>
          </p:cNvPr>
          <p:cNvSpPr>
            <a:spLocks noGrp="1"/>
          </p:cNvSpPr>
          <p:nvPr>
            <p:ph type="dt" sz="half" idx="10"/>
          </p:nvPr>
        </p:nvSpPr>
        <p:spPr/>
        <p:txBody>
          <a:bodyPr/>
          <a:lstStyle/>
          <a:p>
            <a:fld id="{3467B9FE-30C0-4F47-9778-BE19A1F6C075}" type="datetimeFigureOut">
              <a:rPr lang="tr-TR" smtClean="0"/>
              <a:t>29.04.2022</a:t>
            </a:fld>
            <a:endParaRPr lang="tr-TR"/>
          </a:p>
        </p:txBody>
      </p:sp>
      <p:sp>
        <p:nvSpPr>
          <p:cNvPr id="6" name="Alt Bilgi Yer Tutucusu 5">
            <a:extLst>
              <a:ext uri="{FF2B5EF4-FFF2-40B4-BE49-F238E27FC236}">
                <a16:creationId xmlns:a16="http://schemas.microsoft.com/office/drawing/2014/main" id="{6D7F592A-D76B-4251-B558-7478A8CD998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C7A8124-8766-4E1F-AFD6-BA00261FBA39}"/>
              </a:ext>
            </a:extLst>
          </p:cNvPr>
          <p:cNvSpPr>
            <a:spLocks noGrp="1"/>
          </p:cNvSpPr>
          <p:nvPr>
            <p:ph type="sldNum" sz="quarter" idx="12"/>
          </p:nvPr>
        </p:nvSpPr>
        <p:spPr/>
        <p:txBody>
          <a:bodyPr/>
          <a:lstStyle/>
          <a:p>
            <a:fld id="{C7FC6FC8-CA63-42CB-9F74-5CE15E020041}" type="slidenum">
              <a:rPr lang="tr-TR" smtClean="0"/>
              <a:t>‹#›</a:t>
            </a:fld>
            <a:endParaRPr lang="tr-TR"/>
          </a:p>
        </p:txBody>
      </p:sp>
    </p:spTree>
    <p:extLst>
      <p:ext uri="{BB962C8B-B14F-4D97-AF65-F5344CB8AC3E}">
        <p14:creationId xmlns:p14="http://schemas.microsoft.com/office/powerpoint/2010/main" val="1398880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392978-9DC5-446B-A8C6-52E6E0306CB2}"/>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1AC50EF-0A7F-41FA-B2DA-5E0C1847E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670B599C-EEEF-403F-8EAC-97521A7CAA68}"/>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7C5538C-E91C-4EDF-8DA2-AE4A13FDA1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D373C60-9E1C-4D9B-9FCC-E318D374D0A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8A9366F5-059C-44DC-9F19-7C279AC3EC64}"/>
              </a:ext>
            </a:extLst>
          </p:cNvPr>
          <p:cNvSpPr>
            <a:spLocks noGrp="1"/>
          </p:cNvSpPr>
          <p:nvPr>
            <p:ph type="dt" sz="half" idx="10"/>
          </p:nvPr>
        </p:nvSpPr>
        <p:spPr/>
        <p:txBody>
          <a:bodyPr/>
          <a:lstStyle/>
          <a:p>
            <a:fld id="{3467B9FE-30C0-4F47-9778-BE19A1F6C075}" type="datetimeFigureOut">
              <a:rPr lang="tr-TR" smtClean="0"/>
              <a:t>29.04.2022</a:t>
            </a:fld>
            <a:endParaRPr lang="tr-TR"/>
          </a:p>
        </p:txBody>
      </p:sp>
      <p:sp>
        <p:nvSpPr>
          <p:cNvPr id="8" name="Alt Bilgi Yer Tutucusu 7">
            <a:extLst>
              <a:ext uri="{FF2B5EF4-FFF2-40B4-BE49-F238E27FC236}">
                <a16:creationId xmlns:a16="http://schemas.microsoft.com/office/drawing/2014/main" id="{D85E8EBF-AAFC-4D40-A6A5-812612349E5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3B30E15-9F62-4603-9022-41E8EDA015B0}"/>
              </a:ext>
            </a:extLst>
          </p:cNvPr>
          <p:cNvSpPr>
            <a:spLocks noGrp="1"/>
          </p:cNvSpPr>
          <p:nvPr>
            <p:ph type="sldNum" sz="quarter" idx="12"/>
          </p:nvPr>
        </p:nvSpPr>
        <p:spPr/>
        <p:txBody>
          <a:bodyPr/>
          <a:lstStyle/>
          <a:p>
            <a:fld id="{C7FC6FC8-CA63-42CB-9F74-5CE15E020041}" type="slidenum">
              <a:rPr lang="tr-TR" smtClean="0"/>
              <a:t>‹#›</a:t>
            </a:fld>
            <a:endParaRPr lang="tr-TR"/>
          </a:p>
        </p:txBody>
      </p:sp>
    </p:spTree>
    <p:extLst>
      <p:ext uri="{BB962C8B-B14F-4D97-AF65-F5344CB8AC3E}">
        <p14:creationId xmlns:p14="http://schemas.microsoft.com/office/powerpoint/2010/main" val="113681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038AB3-13F4-47B6-92B1-93EDE34CA6E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F1FBAEB5-BECA-42FD-8E5A-5CC1848FD406}"/>
              </a:ext>
            </a:extLst>
          </p:cNvPr>
          <p:cNvSpPr>
            <a:spLocks noGrp="1"/>
          </p:cNvSpPr>
          <p:nvPr>
            <p:ph type="dt" sz="half" idx="10"/>
          </p:nvPr>
        </p:nvSpPr>
        <p:spPr/>
        <p:txBody>
          <a:bodyPr/>
          <a:lstStyle/>
          <a:p>
            <a:fld id="{3467B9FE-30C0-4F47-9778-BE19A1F6C075}" type="datetimeFigureOut">
              <a:rPr lang="tr-TR" smtClean="0"/>
              <a:t>29.04.2022</a:t>
            </a:fld>
            <a:endParaRPr lang="tr-TR"/>
          </a:p>
        </p:txBody>
      </p:sp>
      <p:sp>
        <p:nvSpPr>
          <p:cNvPr id="4" name="Alt Bilgi Yer Tutucusu 3">
            <a:extLst>
              <a:ext uri="{FF2B5EF4-FFF2-40B4-BE49-F238E27FC236}">
                <a16:creationId xmlns:a16="http://schemas.microsoft.com/office/drawing/2014/main" id="{A4B96B18-5BD7-479D-AEFF-3AC3445BA7DC}"/>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09F81E1-ADDF-444D-805E-0C062EF281A6}"/>
              </a:ext>
            </a:extLst>
          </p:cNvPr>
          <p:cNvSpPr>
            <a:spLocks noGrp="1"/>
          </p:cNvSpPr>
          <p:nvPr>
            <p:ph type="sldNum" sz="quarter" idx="12"/>
          </p:nvPr>
        </p:nvSpPr>
        <p:spPr/>
        <p:txBody>
          <a:bodyPr/>
          <a:lstStyle/>
          <a:p>
            <a:fld id="{C7FC6FC8-CA63-42CB-9F74-5CE15E020041}" type="slidenum">
              <a:rPr lang="tr-TR" smtClean="0"/>
              <a:t>‹#›</a:t>
            </a:fld>
            <a:endParaRPr lang="tr-TR"/>
          </a:p>
        </p:txBody>
      </p:sp>
    </p:spTree>
    <p:extLst>
      <p:ext uri="{BB962C8B-B14F-4D97-AF65-F5344CB8AC3E}">
        <p14:creationId xmlns:p14="http://schemas.microsoft.com/office/powerpoint/2010/main" val="163015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7FCD3539-E66C-4FE3-945B-51047200D1A2}"/>
              </a:ext>
            </a:extLst>
          </p:cNvPr>
          <p:cNvSpPr>
            <a:spLocks noGrp="1"/>
          </p:cNvSpPr>
          <p:nvPr>
            <p:ph type="dt" sz="half" idx="10"/>
          </p:nvPr>
        </p:nvSpPr>
        <p:spPr/>
        <p:txBody>
          <a:bodyPr/>
          <a:lstStyle/>
          <a:p>
            <a:fld id="{3467B9FE-30C0-4F47-9778-BE19A1F6C075}" type="datetimeFigureOut">
              <a:rPr lang="tr-TR" smtClean="0"/>
              <a:t>29.04.2022</a:t>
            </a:fld>
            <a:endParaRPr lang="tr-TR"/>
          </a:p>
        </p:txBody>
      </p:sp>
      <p:sp>
        <p:nvSpPr>
          <p:cNvPr id="3" name="Alt Bilgi Yer Tutucusu 2">
            <a:extLst>
              <a:ext uri="{FF2B5EF4-FFF2-40B4-BE49-F238E27FC236}">
                <a16:creationId xmlns:a16="http://schemas.microsoft.com/office/drawing/2014/main" id="{FD5840DE-58D8-4989-9028-57561F302AED}"/>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BF8EFCD7-BA75-4820-98AC-7FA9EC4DB808}"/>
              </a:ext>
            </a:extLst>
          </p:cNvPr>
          <p:cNvSpPr>
            <a:spLocks noGrp="1"/>
          </p:cNvSpPr>
          <p:nvPr>
            <p:ph type="sldNum" sz="quarter" idx="12"/>
          </p:nvPr>
        </p:nvSpPr>
        <p:spPr/>
        <p:txBody>
          <a:bodyPr/>
          <a:lstStyle/>
          <a:p>
            <a:fld id="{C7FC6FC8-CA63-42CB-9F74-5CE15E020041}" type="slidenum">
              <a:rPr lang="tr-TR" smtClean="0"/>
              <a:t>‹#›</a:t>
            </a:fld>
            <a:endParaRPr lang="tr-TR"/>
          </a:p>
        </p:txBody>
      </p:sp>
    </p:spTree>
    <p:extLst>
      <p:ext uri="{BB962C8B-B14F-4D97-AF65-F5344CB8AC3E}">
        <p14:creationId xmlns:p14="http://schemas.microsoft.com/office/powerpoint/2010/main" val="86385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AF23AB-1E98-431E-B620-9D1395E8533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D84B292-CEC8-4EA5-8CBB-87F56A7A1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50E8F491-CFDE-474F-99E8-B1A5F16F5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F94F655-C7F2-4DF3-B3CD-3123E7B06F36}"/>
              </a:ext>
            </a:extLst>
          </p:cNvPr>
          <p:cNvSpPr>
            <a:spLocks noGrp="1"/>
          </p:cNvSpPr>
          <p:nvPr>
            <p:ph type="dt" sz="half" idx="10"/>
          </p:nvPr>
        </p:nvSpPr>
        <p:spPr/>
        <p:txBody>
          <a:bodyPr/>
          <a:lstStyle/>
          <a:p>
            <a:fld id="{3467B9FE-30C0-4F47-9778-BE19A1F6C075}" type="datetimeFigureOut">
              <a:rPr lang="tr-TR" smtClean="0"/>
              <a:t>29.04.2022</a:t>
            </a:fld>
            <a:endParaRPr lang="tr-TR"/>
          </a:p>
        </p:txBody>
      </p:sp>
      <p:sp>
        <p:nvSpPr>
          <p:cNvPr id="6" name="Alt Bilgi Yer Tutucusu 5">
            <a:extLst>
              <a:ext uri="{FF2B5EF4-FFF2-40B4-BE49-F238E27FC236}">
                <a16:creationId xmlns:a16="http://schemas.microsoft.com/office/drawing/2014/main" id="{ED5E40E7-CAF4-45B4-9CAC-8A52CE1DB01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9EDCBA5-9090-4AF1-A4AC-A1F538E3A972}"/>
              </a:ext>
            </a:extLst>
          </p:cNvPr>
          <p:cNvSpPr>
            <a:spLocks noGrp="1"/>
          </p:cNvSpPr>
          <p:nvPr>
            <p:ph type="sldNum" sz="quarter" idx="12"/>
          </p:nvPr>
        </p:nvSpPr>
        <p:spPr/>
        <p:txBody>
          <a:bodyPr/>
          <a:lstStyle/>
          <a:p>
            <a:fld id="{C7FC6FC8-CA63-42CB-9F74-5CE15E020041}" type="slidenum">
              <a:rPr lang="tr-TR" smtClean="0"/>
              <a:t>‹#›</a:t>
            </a:fld>
            <a:endParaRPr lang="tr-TR"/>
          </a:p>
        </p:txBody>
      </p:sp>
    </p:spTree>
    <p:extLst>
      <p:ext uri="{BB962C8B-B14F-4D97-AF65-F5344CB8AC3E}">
        <p14:creationId xmlns:p14="http://schemas.microsoft.com/office/powerpoint/2010/main" val="2696999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C9B553-3B68-476B-9083-2A84BA532C1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9036F7ED-6B07-45A5-B2FA-DF534BB24F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C580612F-E84D-4282-AB3F-E0BAE9559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0657863-9927-41AB-A07C-459216E89450}"/>
              </a:ext>
            </a:extLst>
          </p:cNvPr>
          <p:cNvSpPr>
            <a:spLocks noGrp="1"/>
          </p:cNvSpPr>
          <p:nvPr>
            <p:ph type="dt" sz="half" idx="10"/>
          </p:nvPr>
        </p:nvSpPr>
        <p:spPr/>
        <p:txBody>
          <a:bodyPr/>
          <a:lstStyle/>
          <a:p>
            <a:fld id="{3467B9FE-30C0-4F47-9778-BE19A1F6C075}" type="datetimeFigureOut">
              <a:rPr lang="tr-TR" smtClean="0"/>
              <a:t>29.04.2022</a:t>
            </a:fld>
            <a:endParaRPr lang="tr-TR"/>
          </a:p>
        </p:txBody>
      </p:sp>
      <p:sp>
        <p:nvSpPr>
          <p:cNvPr id="6" name="Alt Bilgi Yer Tutucusu 5">
            <a:extLst>
              <a:ext uri="{FF2B5EF4-FFF2-40B4-BE49-F238E27FC236}">
                <a16:creationId xmlns:a16="http://schemas.microsoft.com/office/drawing/2014/main" id="{20535C24-93B3-4CA5-AE50-B3C514EED0A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3C12D1E-2F55-461C-8D69-ED97A65967A0}"/>
              </a:ext>
            </a:extLst>
          </p:cNvPr>
          <p:cNvSpPr>
            <a:spLocks noGrp="1"/>
          </p:cNvSpPr>
          <p:nvPr>
            <p:ph type="sldNum" sz="quarter" idx="12"/>
          </p:nvPr>
        </p:nvSpPr>
        <p:spPr/>
        <p:txBody>
          <a:bodyPr/>
          <a:lstStyle/>
          <a:p>
            <a:fld id="{C7FC6FC8-CA63-42CB-9F74-5CE15E020041}" type="slidenum">
              <a:rPr lang="tr-TR" smtClean="0"/>
              <a:t>‹#›</a:t>
            </a:fld>
            <a:endParaRPr lang="tr-TR"/>
          </a:p>
        </p:txBody>
      </p:sp>
    </p:spTree>
    <p:extLst>
      <p:ext uri="{BB962C8B-B14F-4D97-AF65-F5344CB8AC3E}">
        <p14:creationId xmlns:p14="http://schemas.microsoft.com/office/powerpoint/2010/main" val="137727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85CA269-8399-4581-87A6-A6A06D88FC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B02529B-3BC4-48C5-A038-3D2D5EBA24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9C3CFDD-2B6A-4BF2-9174-215597578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67B9FE-30C0-4F47-9778-BE19A1F6C075}" type="datetimeFigureOut">
              <a:rPr lang="tr-TR" smtClean="0"/>
              <a:t>29.04.2022</a:t>
            </a:fld>
            <a:endParaRPr lang="tr-TR"/>
          </a:p>
        </p:txBody>
      </p:sp>
      <p:sp>
        <p:nvSpPr>
          <p:cNvPr id="5" name="Alt Bilgi Yer Tutucusu 4">
            <a:extLst>
              <a:ext uri="{FF2B5EF4-FFF2-40B4-BE49-F238E27FC236}">
                <a16:creationId xmlns:a16="http://schemas.microsoft.com/office/drawing/2014/main" id="{6A797E9F-9021-465A-ADEB-4E06662DF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2661850C-95B5-43D5-9414-A2D9134C0A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C6FC8-CA63-42CB-9F74-5CE15E020041}" type="slidenum">
              <a:rPr lang="tr-TR" smtClean="0"/>
              <a:t>‹#›</a:t>
            </a:fld>
            <a:endParaRPr lang="tr-TR"/>
          </a:p>
        </p:txBody>
      </p:sp>
    </p:spTree>
    <p:extLst>
      <p:ext uri="{BB962C8B-B14F-4D97-AF65-F5344CB8AC3E}">
        <p14:creationId xmlns:p14="http://schemas.microsoft.com/office/powerpoint/2010/main" val="3069538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5" r:id="rId15"/>
    <p:sldLayoutId id="214748366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comments" Target="../comments/commen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comments" Target="../comments/commen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comments" Target="../comments/commen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comments" Target="../comments/commen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158747" y="1279760"/>
            <a:ext cx="7124720" cy="557824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sp>
        <p:nvSpPr>
          <p:cNvPr id="1884" name="Google Shape;1884;p35"/>
          <p:cNvSpPr txBox="1">
            <a:spLocks noGrp="1"/>
          </p:cNvSpPr>
          <p:nvPr>
            <p:ph type="ctrTitle"/>
          </p:nvPr>
        </p:nvSpPr>
        <p:spPr>
          <a:xfrm>
            <a:off x="6998208" y="1965639"/>
            <a:ext cx="4352400" cy="2389600"/>
          </a:xfrm>
          <a:prstGeom prst="rect">
            <a:avLst/>
          </a:prstGeom>
        </p:spPr>
        <p:txBody>
          <a:bodyPr spcFirstLastPara="1" vert="horz" wrap="square" lIns="121900" tIns="121900" rIns="121900" bIns="121900" rtlCol="0" anchor="b" anchorCtr="0">
            <a:noAutofit/>
          </a:bodyPr>
          <a:lstStyle/>
          <a:p>
            <a:pPr>
              <a:spcBef>
                <a:spcPts val="0"/>
              </a:spcBef>
            </a:pPr>
            <a:r>
              <a:rPr lang="tr-TR" sz="5000" dirty="0">
                <a:solidFill>
                  <a:schemeClr val="dk2"/>
                </a:solidFill>
              </a:rPr>
              <a:t>SİSTEM MÜHENDİSLİĞİ</a:t>
            </a:r>
            <a:endParaRPr sz="5000" dirty="0">
              <a:solidFill>
                <a:schemeClr val="dk2"/>
              </a:solidFill>
            </a:endParaRPr>
          </a:p>
        </p:txBody>
      </p:sp>
      <p:sp>
        <p:nvSpPr>
          <p:cNvPr id="1885" name="Google Shape;1885;p35"/>
          <p:cNvSpPr txBox="1">
            <a:spLocks noGrp="1"/>
          </p:cNvSpPr>
          <p:nvPr>
            <p:ph type="subTitle" idx="1"/>
          </p:nvPr>
        </p:nvSpPr>
        <p:spPr>
          <a:xfrm>
            <a:off x="6992173" y="4285819"/>
            <a:ext cx="4352400" cy="1588493"/>
          </a:xfrm>
          <a:prstGeom prst="rect">
            <a:avLst/>
          </a:prstGeom>
        </p:spPr>
        <p:txBody>
          <a:bodyPr spcFirstLastPara="1" vert="horz" wrap="square" lIns="121900" tIns="121900" rIns="121900" bIns="121900" rtlCol="0" anchor="t" anchorCtr="0">
            <a:noAutofit/>
          </a:bodyPr>
          <a:lstStyle/>
          <a:p>
            <a:pPr>
              <a:spcBef>
                <a:spcPts val="0"/>
              </a:spcBef>
              <a:buClr>
                <a:schemeClr val="dk1"/>
              </a:buClr>
              <a:buSzPts val="1100"/>
            </a:pPr>
            <a:r>
              <a:rPr lang="tr-TR" sz="3067" dirty="0">
                <a:solidFill>
                  <a:schemeClr val="accent1"/>
                </a:solidFill>
              </a:rPr>
              <a:t>Ekim 2021</a:t>
            </a:r>
            <a:br>
              <a:rPr lang="tr-TR" sz="3067" dirty="0">
                <a:solidFill>
                  <a:schemeClr val="accent1"/>
                </a:solidFill>
              </a:rPr>
            </a:br>
            <a:r>
              <a:rPr lang="tr-TR" sz="3067" dirty="0">
                <a:solidFill>
                  <a:schemeClr val="accent1"/>
                </a:solidFill>
              </a:rPr>
              <a:t>Facebook Kesintisi</a:t>
            </a:r>
            <a:endParaRPr sz="3067" dirty="0">
              <a:solidFill>
                <a:schemeClr val="accent1"/>
              </a:solidFill>
            </a:endParaRPr>
          </a:p>
        </p:txBody>
      </p:sp>
      <p:sp>
        <p:nvSpPr>
          <p:cNvPr id="198" name="Google Shape;1884;p35">
            <a:extLst>
              <a:ext uri="{FF2B5EF4-FFF2-40B4-BE49-F238E27FC236}">
                <a16:creationId xmlns:a16="http://schemas.microsoft.com/office/drawing/2014/main" id="{6262C239-8B0E-4B8F-96FE-749AC9CEF947}"/>
              </a:ext>
            </a:extLst>
          </p:cNvPr>
          <p:cNvSpPr txBox="1">
            <a:spLocks/>
          </p:cNvSpPr>
          <p:nvPr/>
        </p:nvSpPr>
        <p:spPr>
          <a:xfrm>
            <a:off x="21904" y="-4204"/>
            <a:ext cx="3265896" cy="138259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9pPr>
          </a:lstStyle>
          <a:p>
            <a:pPr algn="l"/>
            <a:r>
              <a:rPr lang="tr-TR" sz="1867" dirty="0"/>
              <a:t>Kubilay Kaplan</a:t>
            </a:r>
          </a:p>
          <a:p>
            <a:pPr algn="l"/>
            <a:r>
              <a:rPr lang="tr-TR" sz="1867" dirty="0"/>
              <a:t>180201123</a:t>
            </a:r>
          </a:p>
          <a:p>
            <a:pPr algn="l"/>
            <a:r>
              <a:rPr lang="tr-TR" sz="1867" dirty="0"/>
              <a:t>Final Sunumu</a:t>
            </a:r>
          </a:p>
        </p:txBody>
      </p:sp>
      <p:sp>
        <p:nvSpPr>
          <p:cNvPr id="199" name="Google Shape;1884;p35">
            <a:extLst>
              <a:ext uri="{FF2B5EF4-FFF2-40B4-BE49-F238E27FC236}">
                <a16:creationId xmlns:a16="http://schemas.microsoft.com/office/drawing/2014/main" id="{D0BF862B-ECF9-46E0-9C25-417B239D36F2}"/>
              </a:ext>
            </a:extLst>
          </p:cNvPr>
          <p:cNvSpPr txBox="1">
            <a:spLocks/>
          </p:cNvSpPr>
          <p:nvPr/>
        </p:nvSpPr>
        <p:spPr>
          <a:xfrm rot="16200000">
            <a:off x="972974" y="-73166"/>
            <a:ext cx="325161" cy="403348"/>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9pPr>
          </a:lstStyle>
          <a:p>
            <a:pPr algn="l"/>
            <a:r>
              <a:rPr lang="tr-TR" sz="533" b="1"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6654799" y="842671"/>
            <a:ext cx="5172652" cy="5172652"/>
            <a:chOff x="4522050" y="622650"/>
            <a:chExt cx="3898200" cy="3898200"/>
          </a:xfrm>
          <a:blipFill dpi="0" rotWithShape="1">
            <a:blip r:embed="rId3">
              <a:extLst>
                <a:ext uri="{28A0092B-C50C-407E-A947-70E740481C1C}">
                  <a14:useLocalDpi xmlns:a14="http://schemas.microsoft.com/office/drawing/2010/main" val="0"/>
                </a:ext>
              </a:extLst>
            </a:blip>
            <a:srcRect/>
            <a:stretch>
              <a:fillRect/>
            </a:stretch>
          </a:blipFill>
        </p:grpSpPr>
        <p:sp>
          <p:nvSpPr>
            <p:cNvPr id="2327" name="Google Shape;2327;p44"/>
            <p:cNvSpPr/>
            <p:nvPr/>
          </p:nvSpPr>
          <p:spPr>
            <a:xfrm>
              <a:off x="4522050" y="622650"/>
              <a:ext cx="3898200" cy="3898200"/>
            </a:xfrm>
            <a:prstGeom prst="ellipse">
              <a:avLst/>
            </a:prstGeom>
            <a:grp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328" name="Google Shape;2328;p44"/>
            <p:cNvSpPr/>
            <p:nvPr/>
          </p:nvSpPr>
          <p:spPr>
            <a:xfrm>
              <a:off x="4698900" y="799500"/>
              <a:ext cx="3544500" cy="354450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sp>
        <p:nvSpPr>
          <p:cNvPr id="2330" name="Google Shape;2330;p44"/>
          <p:cNvSpPr txBox="1">
            <a:spLocks noGrp="1"/>
          </p:cNvSpPr>
          <p:nvPr>
            <p:ph type="subTitle" idx="1"/>
          </p:nvPr>
        </p:nvSpPr>
        <p:spPr>
          <a:xfrm>
            <a:off x="1816257" y="909731"/>
            <a:ext cx="4838543" cy="5609603"/>
          </a:xfrm>
          <a:prstGeom prst="rect">
            <a:avLst/>
          </a:prstGeom>
        </p:spPr>
        <p:txBody>
          <a:bodyPr spcFirstLastPara="1" vert="horz" wrap="square" lIns="121900" tIns="121900" rIns="121900" bIns="121900" rtlCol="0" anchor="t" anchorCtr="0">
            <a:noAutofit/>
          </a:bodyPr>
          <a:lstStyle/>
          <a:p>
            <a:pPr marL="0" indent="0"/>
            <a:r>
              <a:rPr lang="tr-TR" sz="2400" dirty="0">
                <a:latin typeface="Barlow Semi Condensed"/>
                <a:ea typeface="Barlow Semi Condensed"/>
                <a:cs typeface="Barlow Semi Condensed"/>
                <a:sym typeface="Barlow Semi Condensed"/>
              </a:rPr>
              <a:t>Yaklaşık 6 saat süren kesinti, önce </a:t>
            </a:r>
            <a:r>
              <a:rPr lang="tr-TR" sz="2400" dirty="0" err="1">
                <a:latin typeface="Barlow Semi Condensed"/>
                <a:ea typeface="Barlow Semi Condensed"/>
                <a:cs typeface="Barlow Semi Condensed"/>
                <a:sym typeface="Barlow Semi Condensed"/>
              </a:rPr>
              <a:t>WhatsApp</a:t>
            </a:r>
            <a:r>
              <a:rPr lang="tr-TR" sz="2400" dirty="0">
                <a:latin typeface="Barlow Semi Condensed"/>
                <a:ea typeface="Barlow Semi Condensed"/>
                <a:cs typeface="Barlow Semi Condensed"/>
                <a:sym typeface="Barlow Semi Condensed"/>
              </a:rPr>
              <a:t> hizmetinin ve akabinde diğerlerinin erişime açılmasıyla son buldu.</a:t>
            </a:r>
            <a:br>
              <a:rPr lang="tr-TR" sz="2400" dirty="0">
                <a:latin typeface="Barlow Semi Condensed"/>
                <a:ea typeface="Barlow Semi Condensed"/>
                <a:cs typeface="Barlow Semi Condensed"/>
                <a:sym typeface="Barlow Semi Condensed"/>
              </a:rPr>
            </a:br>
            <a:br>
              <a:rPr lang="tr-TR" sz="2400" dirty="0">
                <a:latin typeface="Barlow Semi Condensed"/>
                <a:ea typeface="Barlow Semi Condensed"/>
                <a:cs typeface="Barlow Semi Condensed"/>
                <a:sym typeface="Barlow Semi Condensed"/>
              </a:rPr>
            </a:br>
            <a:r>
              <a:rPr lang="tr-TR" sz="2400" dirty="0">
                <a:latin typeface="Barlow Semi Condensed"/>
                <a:ea typeface="Barlow Semi Condensed"/>
                <a:cs typeface="Barlow Semi Condensed"/>
                <a:sym typeface="Barlow Semi Condensed"/>
              </a:rPr>
              <a:t>Ertesi gün yaşanan çöküntünün nedenlerine dair, Facebook'un mühendislik ve altyapı ekibinden sorumlu başkan yardımcısı </a:t>
            </a:r>
            <a:r>
              <a:rPr lang="tr-TR" sz="2400" dirty="0" err="1">
                <a:latin typeface="Barlow Semi Condensed"/>
                <a:ea typeface="Barlow Semi Condensed"/>
                <a:cs typeface="Barlow Semi Condensed"/>
                <a:sym typeface="Barlow Semi Condensed"/>
              </a:rPr>
              <a:t>Santosh</a:t>
            </a:r>
            <a:r>
              <a:rPr lang="tr-TR" sz="2400" dirty="0">
                <a:latin typeface="Barlow Semi Condensed"/>
                <a:ea typeface="Barlow Semi Condensed"/>
                <a:cs typeface="Barlow Semi Condensed"/>
                <a:sym typeface="Barlow Semi Condensed"/>
              </a:rPr>
              <a:t> </a:t>
            </a:r>
            <a:r>
              <a:rPr lang="tr-TR" sz="2400" dirty="0" err="1">
                <a:latin typeface="Barlow Semi Condensed"/>
                <a:ea typeface="Barlow Semi Condensed"/>
                <a:cs typeface="Barlow Semi Condensed"/>
                <a:sym typeface="Barlow Semi Condensed"/>
              </a:rPr>
              <a:t>Janardhan</a:t>
            </a:r>
            <a:r>
              <a:rPr lang="tr-TR" sz="2400" dirty="0">
                <a:latin typeface="Barlow Semi Condensed"/>
                <a:ea typeface="Barlow Semi Condensed"/>
                <a:cs typeface="Barlow Semi Condensed"/>
                <a:sym typeface="Barlow Semi Condensed"/>
              </a:rPr>
              <a:t> imzasıyla bi</a:t>
            </a:r>
            <a:r>
              <a:rPr lang="tr-TR" sz="2400" dirty="0"/>
              <a:t>r açıklama yapıldı.</a:t>
            </a:r>
            <a:br>
              <a:rPr lang="tr-TR" sz="2400" dirty="0">
                <a:latin typeface="Barlow Semi Condensed"/>
                <a:ea typeface="Barlow Semi Condensed"/>
                <a:cs typeface="Barlow Semi Condensed"/>
                <a:sym typeface="Barlow Semi Condensed"/>
              </a:rPr>
            </a:br>
            <a:br>
              <a:rPr lang="tr-TR" sz="2400" dirty="0">
                <a:latin typeface="Barlow Semi Condensed"/>
                <a:ea typeface="Barlow Semi Condensed"/>
                <a:cs typeface="Barlow Semi Condensed"/>
                <a:sym typeface="Barlow Semi Condensed"/>
              </a:rPr>
            </a:br>
            <a:endParaRPr lang="tr-TR" sz="2400"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3001047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27" name="Google Shape;2330;p44">
            <a:extLst>
              <a:ext uri="{FF2B5EF4-FFF2-40B4-BE49-F238E27FC236}">
                <a16:creationId xmlns:a16="http://schemas.microsoft.com/office/drawing/2014/main" id="{C9C58741-326B-4505-B3D4-80A6B02D1AA0}"/>
              </a:ext>
            </a:extLst>
          </p:cNvPr>
          <p:cNvSpPr txBox="1">
            <a:spLocks noGrp="1"/>
          </p:cNvSpPr>
          <p:nvPr>
            <p:ph type="subTitle" idx="1"/>
          </p:nvPr>
        </p:nvSpPr>
        <p:spPr>
          <a:xfrm>
            <a:off x="1406584" y="193964"/>
            <a:ext cx="9316834" cy="6483927"/>
          </a:xfrm>
          <a:prstGeom prst="rect">
            <a:avLst/>
          </a:prstGeom>
        </p:spPr>
        <p:txBody>
          <a:bodyPr spcFirstLastPara="1" vert="horz" wrap="square" lIns="121900" tIns="121900" rIns="121900" bIns="121900" rtlCol="0" anchor="t" anchorCtr="0">
            <a:noAutofit/>
          </a:bodyPr>
          <a:lstStyle/>
          <a:p>
            <a:pPr marL="0" indent="0" algn="l"/>
            <a:r>
              <a:rPr lang="tr-TR" sz="2000" dirty="0"/>
              <a:t>«Dünyanın her yerinde bize güvenen tüm insanlara ve işletmelere, bugün platformlarımızda yaşanan kesintinin neden olduğu rahatsızlıktan dolayı özür dileriz. Erişimi geri yüklemek için elimizden geldiğince çok çalışıyoruz ve sistemlerimiz artık yeniden çalışıyor. Bu kesintinin altında yatan neden, günlük operasyonlarımızda kullandığımız birçok dahili araç ve sistemi de etkileyerek sorunu hızlı bir şekilde teşhis etme ve çözme girişimlerimizi karmaşık hale getirdi.</a:t>
            </a:r>
          </a:p>
          <a:p>
            <a:pPr marL="0" indent="0" algn="l"/>
            <a:endParaRPr lang="tr-TR" sz="2000" dirty="0"/>
          </a:p>
          <a:p>
            <a:pPr marL="0" indent="0" algn="l"/>
            <a:r>
              <a:rPr lang="tr-TR" sz="2000" dirty="0"/>
              <a:t>Mühendislik ekiplerimiz, veri merkezlerimiz arasındaki ağ trafiğini koordine eden omurga yönlendiricilerindeki yapılandırma değişikliklerinin bu iletişimi kesintiye uğratan sorunlara neden olduğunu öğrendi. Ağ trafiğindeki bu kesinti, veri merkezlerimizin iletişim kurma şeklini kademeli olarak etkileyerek hizmetlerimizi durdurdu.</a:t>
            </a:r>
          </a:p>
          <a:p>
            <a:pPr marL="0" indent="0" algn="l"/>
            <a:endParaRPr lang="tr-TR" sz="2000" dirty="0"/>
          </a:p>
          <a:p>
            <a:pPr marL="0" indent="0" algn="l"/>
            <a:r>
              <a:rPr lang="tr-TR" sz="2000" dirty="0"/>
              <a:t>Hizmetlerimiz artık tekrar çevrimiçi durumda ve bunları tamamen normal işlemlere döndürmek için aktif olarak çalışıyoruz. Bu kesintinin temel nedeninin hatalı bir yapılandırma değişikliği olduğuna inandığımızı şu anda netleştirmek istiyoruz. Ayrıca, bu kapalı kalma süresinin bir sonucu olarak kullanıcı verilerinin güvenliğinin ihlal edildiğine dair hiçbir kanıtımız yok.</a:t>
            </a:r>
          </a:p>
          <a:p>
            <a:pPr marL="0" indent="0" algn="l"/>
            <a:endParaRPr lang="tr-TR" sz="2000" dirty="0"/>
          </a:p>
          <a:p>
            <a:pPr marL="0" indent="0" algn="l"/>
            <a:r>
              <a:rPr lang="tr-TR" sz="2000" dirty="0"/>
              <a:t>Dünyanın dört bir yanındaki insanlar ve işletmeler, bağlantıda kalmak için her gün bize güveniyor. Bunun gibi kesintilerin insanların yaşamları üzerindeki etkisini ve hizmetlerimizdeki kesintiler hakkında insanları bilgilendirme sorumluluğumuzun farkındayız. Etkilenen herkesten özür dileriz ve altyapımızı daha dayanıklı hale getirmeye devam edebilmek için bugün olanlar hakkında daha fazla bilgi edinmek için çalışıyoruz.»</a:t>
            </a:r>
          </a:p>
        </p:txBody>
      </p:sp>
    </p:spTree>
    <p:extLst>
      <p:ext uri="{BB962C8B-B14F-4D97-AF65-F5344CB8AC3E}">
        <p14:creationId xmlns:p14="http://schemas.microsoft.com/office/powerpoint/2010/main" val="3421971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962400" y="2974848"/>
            <a:ext cx="4267200" cy="1072800"/>
          </a:xfrm>
          <a:prstGeom prst="rect">
            <a:avLst/>
          </a:prstGeom>
        </p:spPr>
        <p:txBody>
          <a:bodyPr spcFirstLastPara="1" vert="horz" wrap="square" lIns="121900" tIns="121900" rIns="121900" bIns="121900" rtlCol="0" anchor="ctr" anchorCtr="0">
            <a:noAutofit/>
          </a:bodyPr>
          <a:lstStyle/>
          <a:p>
            <a:r>
              <a:rPr lang="tr-TR" sz="4500" dirty="0"/>
              <a:t>Teknik </a:t>
            </a:r>
            <a:r>
              <a:rPr lang="tr-TR" sz="4500" dirty="0" err="1"/>
              <a:t>Arkaplan</a:t>
            </a:r>
            <a:endParaRPr sz="4500"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vert="horz" wrap="square" lIns="121900" tIns="121900" rIns="121900" bIns="121900" rtlCol="0" anchor="ctr" anchorCtr="0">
            <a:noAutofit/>
          </a:bodyPr>
          <a:lstStyle/>
          <a:p>
            <a:r>
              <a:rPr lang="en" dirty="0"/>
              <a:t>0</a:t>
            </a:r>
            <a:r>
              <a:rPr lang="tr-TR" dirty="0"/>
              <a:t>3</a:t>
            </a:r>
            <a:endParaRPr dirty="0"/>
          </a:p>
        </p:txBody>
      </p:sp>
      <p:sp>
        <p:nvSpPr>
          <p:cNvPr id="2157" name="Google Shape;2157;p38"/>
          <p:cNvSpPr txBox="1">
            <a:spLocks noGrp="1"/>
          </p:cNvSpPr>
          <p:nvPr>
            <p:ph type="subTitle" idx="1"/>
          </p:nvPr>
        </p:nvSpPr>
        <p:spPr>
          <a:xfrm>
            <a:off x="3865984" y="3982043"/>
            <a:ext cx="4460033" cy="914400"/>
          </a:xfrm>
          <a:prstGeom prst="rect">
            <a:avLst/>
          </a:prstGeom>
        </p:spPr>
        <p:txBody>
          <a:bodyPr spcFirstLastPara="1" vert="horz" wrap="square" lIns="121900" tIns="121900" rIns="121900" bIns="121900" rtlCol="0" anchor="t" anchorCtr="0">
            <a:noAutofit/>
          </a:bodyPr>
          <a:lstStyle/>
          <a:p>
            <a:pPr marL="0" indent="0"/>
            <a:r>
              <a:rPr lang="tr-TR" dirty="0"/>
              <a:t>Teknik açıdan bu yaşananların açıklaması ne?</a:t>
            </a:r>
            <a:endParaRPr lang="en-US"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133128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501" name="Google Shape;3501;p61"/>
          <p:cNvSpPr/>
          <p:nvPr/>
        </p:nvSpPr>
        <p:spPr>
          <a:xfrm>
            <a:off x="1721430" y="2048934"/>
            <a:ext cx="8215439" cy="4498343"/>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02" name="Google Shape;3502;p61"/>
          <p:cNvSpPr/>
          <p:nvPr/>
        </p:nvSpPr>
        <p:spPr>
          <a:xfrm>
            <a:off x="2370365" y="2355833"/>
            <a:ext cx="6917567" cy="3884543"/>
          </a:xfrm>
          <a:prstGeom prst="roundRect">
            <a:avLst>
              <a:gd name="adj" fmla="val 16667"/>
            </a:avLst>
          </a:prstGeom>
          <a:blipFill dpi="0" rotWithShape="1">
            <a:blip r:embed="rId3">
              <a:extLst>
                <a:ext uri="{28A0092B-C50C-407E-A947-70E740481C1C}">
                  <a14:useLocalDpi xmlns:a14="http://schemas.microsoft.com/office/drawing/2010/main" val="0"/>
                </a:ext>
              </a:extLst>
            </a:blip>
            <a:srcRect/>
            <a:stretch>
              <a:fillRect/>
            </a:stretch>
          </a:blip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 name="Google Shape;2330;p44">
            <a:extLst>
              <a:ext uri="{FF2B5EF4-FFF2-40B4-BE49-F238E27FC236}">
                <a16:creationId xmlns:a16="http://schemas.microsoft.com/office/drawing/2014/main" id="{C9C58741-326B-4505-B3D4-80A6B02D1AA0}"/>
              </a:ext>
            </a:extLst>
          </p:cNvPr>
          <p:cNvSpPr txBox="1">
            <a:spLocks noGrp="1"/>
          </p:cNvSpPr>
          <p:nvPr>
            <p:ph type="subTitle" idx="1"/>
          </p:nvPr>
        </p:nvSpPr>
        <p:spPr>
          <a:xfrm>
            <a:off x="1378874" y="193964"/>
            <a:ext cx="8855016" cy="1718353"/>
          </a:xfrm>
          <a:prstGeom prst="rect">
            <a:avLst/>
          </a:prstGeom>
        </p:spPr>
        <p:txBody>
          <a:bodyPr spcFirstLastPara="1" vert="horz" wrap="square" lIns="121900" tIns="121900" rIns="121900" bIns="121900" rtlCol="0" anchor="t" anchorCtr="0">
            <a:noAutofit/>
          </a:bodyPr>
          <a:lstStyle/>
          <a:p>
            <a:pPr marL="0" indent="0" algn="l"/>
            <a:r>
              <a:rPr lang="tr-TR" sz="2150" dirty="0"/>
              <a:t>Facebook, Atlas ve Pasifik Okyanusu’nun altından kendi </a:t>
            </a:r>
            <a:r>
              <a:rPr lang="tr-TR" sz="2150" dirty="0" err="1"/>
              <a:t>onbinlerce</a:t>
            </a:r>
            <a:r>
              <a:rPr lang="tr-TR" sz="2150" dirty="0"/>
              <a:t> kilometrelik fiber optik kablolarını geçiren, kendi «data </a:t>
            </a:r>
            <a:r>
              <a:rPr lang="tr-TR" sz="2150" dirty="0" err="1"/>
              <a:t>center</a:t>
            </a:r>
            <a:r>
              <a:rPr lang="tr-TR" sz="2150" dirty="0"/>
              <a:t>» yani veri merkezleri olan devasa ağ yapısına sahip bir kurumdur. </a:t>
            </a:r>
            <a:r>
              <a:rPr lang="tr-TR" sz="2150" dirty="0" err="1"/>
              <a:t>Bütun</a:t>
            </a:r>
            <a:r>
              <a:rPr lang="tr-TR" sz="2150" dirty="0"/>
              <a:t> bu kablolu ağlar ise Facebook’a ait «</a:t>
            </a:r>
            <a:r>
              <a:rPr lang="tr-TR" sz="2150" dirty="0" err="1"/>
              <a:t>backbone</a:t>
            </a:r>
            <a:r>
              <a:rPr lang="tr-TR" sz="2150" dirty="0"/>
              <a:t> network» kablolama sistemi üzerinden geçmektedir.</a:t>
            </a:r>
          </a:p>
        </p:txBody>
      </p:sp>
    </p:spTree>
    <p:extLst>
      <p:ext uri="{BB962C8B-B14F-4D97-AF65-F5344CB8AC3E}">
        <p14:creationId xmlns:p14="http://schemas.microsoft.com/office/powerpoint/2010/main" val="1807262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6514573" y="842607"/>
            <a:ext cx="5172652" cy="5172652"/>
            <a:chOff x="4522050" y="622650"/>
            <a:chExt cx="3898200" cy="3898200"/>
          </a:xfrm>
          <a:blipFill dpi="0" rotWithShape="1">
            <a:blip r:embed="rId3">
              <a:extLst>
                <a:ext uri="{28A0092B-C50C-407E-A947-70E740481C1C}">
                  <a14:useLocalDpi xmlns:a14="http://schemas.microsoft.com/office/drawing/2010/main" val="0"/>
                </a:ext>
              </a:extLst>
            </a:blip>
            <a:srcRect/>
            <a:stretch>
              <a:fillRect/>
            </a:stretch>
          </a:blipFill>
        </p:grpSpPr>
        <p:sp>
          <p:nvSpPr>
            <p:cNvPr id="2327" name="Google Shape;2327;p44"/>
            <p:cNvSpPr/>
            <p:nvPr/>
          </p:nvSpPr>
          <p:spPr>
            <a:xfrm>
              <a:off x="4522050" y="622650"/>
              <a:ext cx="3898200" cy="3898200"/>
            </a:xfrm>
            <a:prstGeom prst="ellipse">
              <a:avLst/>
            </a:prstGeom>
            <a:grp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328" name="Google Shape;2328;p44"/>
            <p:cNvSpPr/>
            <p:nvPr/>
          </p:nvSpPr>
          <p:spPr>
            <a:xfrm>
              <a:off x="4698900" y="799500"/>
              <a:ext cx="3544500" cy="3544500"/>
            </a:xfrm>
            <a:prstGeom prst="ellipse">
              <a:avLst/>
            </a:prstGeom>
            <a:grp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330" name="Google Shape;2330;p44"/>
          <p:cNvSpPr txBox="1">
            <a:spLocks noGrp="1"/>
          </p:cNvSpPr>
          <p:nvPr>
            <p:ph type="subTitle" idx="1"/>
          </p:nvPr>
        </p:nvSpPr>
        <p:spPr>
          <a:xfrm>
            <a:off x="1643652" y="1077275"/>
            <a:ext cx="4977960" cy="5280070"/>
          </a:xfrm>
          <a:prstGeom prst="rect">
            <a:avLst/>
          </a:prstGeom>
        </p:spPr>
        <p:txBody>
          <a:bodyPr spcFirstLastPara="1" vert="horz" wrap="square" lIns="121900" tIns="121900" rIns="121900" bIns="121900" rtlCol="0" anchor="t" anchorCtr="0">
            <a:noAutofit/>
          </a:bodyPr>
          <a:lstStyle/>
          <a:p>
            <a:pPr marL="0" indent="0"/>
            <a:r>
              <a:rPr lang="tr-TR" sz="2000" dirty="0">
                <a:latin typeface="Barlow Semi Condensed"/>
                <a:ea typeface="Barlow Semi Condensed"/>
                <a:cs typeface="Barlow Semi Condensed"/>
                <a:sym typeface="Barlow Semi Condensed"/>
              </a:rPr>
              <a:t>Bu veri merkezleri farklı formlarda olabilmektedir. Bazıları, veri depolayan ve Facebook platformlarını çalışır durumda tutan ağır işlemleri çalıştıran milyonlarca makineyi barındıran devasa binalardır. Diğerleri</a:t>
            </a:r>
            <a:r>
              <a:rPr lang="tr-TR" sz="2000" dirty="0"/>
              <a:t> ise Facebook</a:t>
            </a:r>
            <a:r>
              <a:rPr lang="tr-TR" sz="2000" dirty="0">
                <a:latin typeface="Barlow Semi Condensed"/>
                <a:ea typeface="Barlow Semi Condensed"/>
                <a:cs typeface="Barlow Semi Condensed"/>
                <a:sym typeface="Barlow Semi Condensed"/>
              </a:rPr>
              <a:t> </a:t>
            </a:r>
            <a:r>
              <a:rPr lang="tr-TR" sz="2000" dirty="0" err="1">
                <a:latin typeface="Barlow Semi Condensed"/>
                <a:ea typeface="Barlow Semi Condensed"/>
                <a:cs typeface="Barlow Semi Condensed"/>
                <a:sym typeface="Barlow Semi Condensed"/>
              </a:rPr>
              <a:t>backbone</a:t>
            </a:r>
            <a:r>
              <a:rPr lang="tr-TR" sz="2000" dirty="0">
                <a:latin typeface="Barlow Semi Condensed"/>
                <a:ea typeface="Barlow Semi Condensed"/>
                <a:cs typeface="Barlow Semi Condensed"/>
                <a:sym typeface="Barlow Semi Condensed"/>
              </a:rPr>
              <a:t> </a:t>
            </a:r>
            <a:r>
              <a:rPr lang="tr-TR" sz="2000" dirty="0" err="1">
                <a:latin typeface="Barlow Semi Condensed"/>
                <a:ea typeface="Barlow Semi Condensed"/>
                <a:cs typeface="Barlow Semi Condensed"/>
                <a:sym typeface="Barlow Semi Condensed"/>
              </a:rPr>
              <a:t>network’ünü</a:t>
            </a:r>
            <a:r>
              <a:rPr lang="tr-TR" sz="2000" dirty="0">
                <a:latin typeface="Barlow Semi Condensed"/>
                <a:ea typeface="Barlow Semi Condensed"/>
                <a:cs typeface="Barlow Semi Condensed"/>
                <a:sym typeface="Barlow Semi Condensed"/>
              </a:rPr>
              <a:t> daha geniş tabanlı internete ve platformları kullanan insanlara bağlayan daha küçük tesislerdir.</a:t>
            </a:r>
          </a:p>
          <a:p>
            <a:pPr marL="0" indent="0"/>
            <a:endParaRPr lang="tr-TR" sz="2000" dirty="0"/>
          </a:p>
          <a:p>
            <a:pPr marL="0" indent="0"/>
            <a:r>
              <a:rPr lang="tr-TR" sz="2000" dirty="0">
                <a:latin typeface="Barlow Semi Condensed"/>
                <a:ea typeface="Barlow Semi Condensed"/>
                <a:cs typeface="Barlow Semi Condensed"/>
                <a:sym typeface="Barlow Semi Condensed"/>
              </a:rPr>
              <a:t>Kullanıcı, uygulamayı açıp bir işlem yaptığında, uygulamanın veri talebi cihazdan alınıp en yakın tesise gider ve daha sonra doğrudan </a:t>
            </a:r>
            <a:r>
              <a:rPr lang="tr-TR" sz="2000" dirty="0" err="1">
                <a:latin typeface="Barlow Semi Condensed"/>
                <a:ea typeface="Barlow Semi Condensed"/>
                <a:cs typeface="Barlow Semi Condensed"/>
                <a:sym typeface="Barlow Semi Condensed"/>
              </a:rPr>
              <a:t>backbone</a:t>
            </a:r>
            <a:r>
              <a:rPr lang="tr-TR" sz="2000" dirty="0">
                <a:latin typeface="Barlow Semi Condensed"/>
                <a:ea typeface="Barlow Semi Condensed"/>
                <a:cs typeface="Barlow Semi Condensed"/>
                <a:sym typeface="Barlow Semi Condensed"/>
              </a:rPr>
              <a:t> network üzerinden daha büyük bir veri merkeziyle iletişim kurar. Uygulamanın ihtiyaç duyduğu bilgilerin alınıp işlendiği ve şebeke üzerinden telefona geri gönderildiği yer burasıdı</a:t>
            </a:r>
            <a:r>
              <a:rPr lang="tr-TR" sz="2000" dirty="0"/>
              <a:t>r.</a:t>
            </a:r>
            <a:endParaRPr lang="tr-TR" sz="2000"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2998277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501" name="Google Shape;3501;p61"/>
          <p:cNvSpPr/>
          <p:nvPr/>
        </p:nvSpPr>
        <p:spPr>
          <a:xfrm>
            <a:off x="1721430" y="2048934"/>
            <a:ext cx="8215439" cy="4498343"/>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02" name="Google Shape;3502;p61"/>
          <p:cNvSpPr/>
          <p:nvPr/>
        </p:nvSpPr>
        <p:spPr>
          <a:xfrm>
            <a:off x="2370365" y="2355833"/>
            <a:ext cx="6917567" cy="3884543"/>
          </a:xfrm>
          <a:prstGeom prst="roundRect">
            <a:avLst>
              <a:gd name="adj" fmla="val 16667"/>
            </a:avLst>
          </a:prstGeom>
          <a:blipFill dpi="0" rotWithShape="1">
            <a:blip r:embed="rId3">
              <a:extLst>
                <a:ext uri="{28A0092B-C50C-407E-A947-70E740481C1C}">
                  <a14:useLocalDpi xmlns:a14="http://schemas.microsoft.com/office/drawing/2010/main" val="0"/>
                </a:ext>
              </a:extLst>
            </a:blip>
            <a:srcRect/>
            <a:stretch>
              <a:fillRect/>
            </a:stretch>
          </a:blip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 name="Google Shape;2330;p44">
            <a:extLst>
              <a:ext uri="{FF2B5EF4-FFF2-40B4-BE49-F238E27FC236}">
                <a16:creationId xmlns:a16="http://schemas.microsoft.com/office/drawing/2014/main" id="{C9C58741-326B-4505-B3D4-80A6B02D1AA0}"/>
              </a:ext>
            </a:extLst>
          </p:cNvPr>
          <p:cNvSpPr txBox="1">
            <a:spLocks noGrp="1"/>
          </p:cNvSpPr>
          <p:nvPr>
            <p:ph type="subTitle" idx="1"/>
          </p:nvPr>
        </p:nvSpPr>
        <p:spPr>
          <a:xfrm>
            <a:off x="1378874" y="193964"/>
            <a:ext cx="8855016" cy="1718353"/>
          </a:xfrm>
          <a:prstGeom prst="rect">
            <a:avLst/>
          </a:prstGeom>
        </p:spPr>
        <p:txBody>
          <a:bodyPr spcFirstLastPara="1" vert="horz" wrap="square" lIns="121900" tIns="121900" rIns="121900" bIns="121900" rtlCol="0" anchor="t" anchorCtr="0">
            <a:noAutofit/>
          </a:bodyPr>
          <a:lstStyle/>
          <a:p>
            <a:pPr marL="0" indent="0" algn="l"/>
            <a:endParaRPr lang="tr-TR" sz="2000" dirty="0"/>
          </a:p>
          <a:p>
            <a:pPr marL="0" indent="0" algn="l"/>
            <a:r>
              <a:rPr lang="tr-TR" sz="2000" dirty="0"/>
              <a:t>Tüm bu bilgi işlem tesisleri arasındaki veri trafiği, gelen ve giden tüm verilerin nereye gönderileceğini belirleyen yönlendiriciler tarafından yönetilir. Ve bu altyapıyı sürdürmeye yönelik kapsamlı günlük çalışmalarda, mühendislerin bakım için genellikle çevrimdışı olarak </a:t>
            </a:r>
            <a:r>
              <a:rPr lang="tr-TR" sz="2000" dirty="0" err="1"/>
              <a:t>backbone</a:t>
            </a:r>
            <a:r>
              <a:rPr lang="tr-TR" sz="2000" dirty="0"/>
              <a:t> </a:t>
            </a:r>
            <a:r>
              <a:rPr lang="tr-TR" sz="2000" dirty="0" err="1"/>
              <a:t>network’ün</a:t>
            </a:r>
            <a:r>
              <a:rPr lang="tr-TR" sz="2000" dirty="0"/>
              <a:t> bir parçası olmaları gerekir - belki bir fiber hattı onarmak, daha fazla kapasite eklemek veya yönlendiricideki yazılımı güncellemek için.</a:t>
            </a:r>
          </a:p>
        </p:txBody>
      </p:sp>
    </p:spTree>
    <p:extLst>
      <p:ext uri="{BB962C8B-B14F-4D97-AF65-F5344CB8AC3E}">
        <p14:creationId xmlns:p14="http://schemas.microsoft.com/office/powerpoint/2010/main" val="2256683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7689272" y="880622"/>
            <a:ext cx="4344316" cy="4810048"/>
            <a:chOff x="4522050" y="622650"/>
            <a:chExt cx="3898200" cy="3898200"/>
          </a:xfrm>
          <a:blipFill dpi="0" rotWithShape="1">
            <a:blip r:embed="rId3">
              <a:extLst>
                <a:ext uri="{28A0092B-C50C-407E-A947-70E740481C1C}">
                  <a14:useLocalDpi xmlns:a14="http://schemas.microsoft.com/office/drawing/2010/main" val="0"/>
                </a:ext>
              </a:extLst>
            </a:blip>
            <a:srcRect/>
            <a:stretch>
              <a:fillRect/>
            </a:stretch>
          </a:blipFill>
        </p:grpSpPr>
        <p:sp>
          <p:nvSpPr>
            <p:cNvPr id="2327" name="Google Shape;2327;p44"/>
            <p:cNvSpPr/>
            <p:nvPr/>
          </p:nvSpPr>
          <p:spPr>
            <a:xfrm>
              <a:off x="4522050" y="622650"/>
              <a:ext cx="3898200" cy="3898200"/>
            </a:xfrm>
            <a:prstGeom prst="ellipse">
              <a:avLst/>
            </a:prstGeom>
            <a:grp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328" name="Google Shape;2328;p44"/>
            <p:cNvSpPr/>
            <p:nvPr/>
          </p:nvSpPr>
          <p:spPr>
            <a:xfrm>
              <a:off x="4698900" y="799500"/>
              <a:ext cx="3544500" cy="3544500"/>
            </a:xfrm>
            <a:prstGeom prst="ellipse">
              <a:avLst/>
            </a:prstGeom>
            <a:grp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330" name="Google Shape;2330;p44"/>
          <p:cNvSpPr txBox="1">
            <a:spLocks noGrp="1"/>
          </p:cNvSpPr>
          <p:nvPr>
            <p:ph type="subTitle" idx="1"/>
          </p:nvPr>
        </p:nvSpPr>
        <p:spPr>
          <a:xfrm>
            <a:off x="1643651" y="1077275"/>
            <a:ext cx="6045621" cy="5280070"/>
          </a:xfrm>
          <a:prstGeom prst="rect">
            <a:avLst/>
          </a:prstGeom>
        </p:spPr>
        <p:txBody>
          <a:bodyPr spcFirstLastPara="1" vert="horz" wrap="square" lIns="121900" tIns="121900" rIns="121900" bIns="121900" rtlCol="0" anchor="t" anchorCtr="0">
            <a:noAutofit/>
          </a:bodyPr>
          <a:lstStyle/>
          <a:p>
            <a:pPr marL="0" indent="0"/>
            <a:r>
              <a:rPr lang="tr-TR" sz="1800" dirty="0">
                <a:latin typeface="Barlow Semi Condensed"/>
                <a:ea typeface="Barlow Semi Condensed"/>
                <a:cs typeface="Barlow Semi Condensed"/>
                <a:sym typeface="Barlow Semi Condensed"/>
              </a:rPr>
              <a:t>Kesintinin kaynağı da buydu. 4 Ekim'de rutin bir </a:t>
            </a:r>
            <a:r>
              <a:rPr lang="tr-TR" sz="1800" dirty="0" err="1">
                <a:latin typeface="Barlow Semi Condensed"/>
                <a:ea typeface="Barlow Semi Condensed"/>
                <a:cs typeface="Barlow Semi Condensed"/>
                <a:sym typeface="Barlow Semi Condensed"/>
              </a:rPr>
              <a:t>backbone</a:t>
            </a:r>
            <a:r>
              <a:rPr lang="tr-TR" sz="1800" dirty="0">
                <a:latin typeface="Barlow Semi Condensed"/>
                <a:ea typeface="Barlow Semi Condensed"/>
                <a:cs typeface="Barlow Semi Condensed"/>
                <a:sym typeface="Barlow Semi Condensed"/>
              </a:rPr>
              <a:t> bakım işlemi sırasında bir mühendis, bu ağın ne kadar kapasitesinin olduğunu anlamak için bir komut çalıştırdı. Bu komut, istenmeyen bir biçimde </a:t>
            </a:r>
            <a:r>
              <a:rPr lang="tr-TR" sz="1800" dirty="0" err="1">
                <a:latin typeface="Barlow Semi Condensed"/>
                <a:ea typeface="Barlow Semi Condensed"/>
                <a:cs typeface="Barlow Semi Condensed"/>
                <a:sym typeface="Barlow Semi Condensed"/>
              </a:rPr>
              <a:t>backbone</a:t>
            </a:r>
            <a:r>
              <a:rPr lang="tr-TR" sz="1800" dirty="0">
                <a:latin typeface="Barlow Semi Condensed"/>
                <a:ea typeface="Barlow Semi Condensed"/>
                <a:cs typeface="Barlow Semi Condensed"/>
                <a:sym typeface="Barlow Semi Condensed"/>
              </a:rPr>
              <a:t> ağının bütün bağlantılarını alaşağı etti</a:t>
            </a:r>
            <a:r>
              <a:rPr lang="tr-TR" sz="1800" dirty="0"/>
              <a:t>.</a:t>
            </a:r>
            <a:br>
              <a:rPr lang="tr-TR" sz="1800" dirty="0"/>
            </a:br>
            <a:br>
              <a:rPr lang="tr-TR" sz="1800" dirty="0"/>
            </a:br>
            <a:r>
              <a:rPr lang="tr-TR" sz="1800" dirty="0"/>
              <a:t>Facebook iç güvenlik sistemleri, bunun gibi hataları önlemek için bu tür komutları denetlemek üzere tasarlanmıştı. Ancak ikinci bir aksilik olarak; bu denetim aracındaki bir hata, komutu düzgün bir şekilde durdurmasını engelledi. Sonuç olarak</a:t>
            </a:r>
            <a:r>
              <a:rPr lang="tr-TR" sz="1800" dirty="0">
                <a:latin typeface="Barlow Semi Condensed"/>
                <a:ea typeface="Barlow Semi Condensed"/>
                <a:cs typeface="Barlow Semi Condensed"/>
                <a:sym typeface="Barlow Semi Condensed"/>
              </a:rPr>
              <a:t> Facebook’un bütün bilgi işlem merkezleri çevrimdışı hale geldi.</a:t>
            </a:r>
          </a:p>
          <a:p>
            <a:pPr marL="0" indent="0"/>
            <a:endParaRPr lang="tr-TR" sz="1800" dirty="0"/>
          </a:p>
          <a:p>
            <a:pPr marL="0" indent="0"/>
            <a:r>
              <a:rPr lang="tr-TR" sz="1800" dirty="0">
                <a:latin typeface="Barlow Semi Condensed"/>
                <a:ea typeface="Barlow Semi Condensed"/>
                <a:cs typeface="Barlow Semi Condensed"/>
                <a:sym typeface="Barlow Semi Condensed"/>
              </a:rPr>
              <a:t>Bu bağlantı kaybı, işleri daha da kötüleştiren bir soruna daha neden oldu. Daha küçük tesislerin yaptığı işlerden biri de DNS sorgularına yanıt vermekti. DNS, internetin adres defteridir ve tarayıcılara yazılan basit web adlarının belirli sunucu IP adreslerine çevrilmesini sağlar. Bu çeviri sorguları, kendilerinin iyi bilinen IP adreslerini işgal eden yetkili ad sunucuları tarafından yanıtlanır ve bunlar da, sınır ağ geçidi protokolü (BGP) adı verilen başka bir protokol aracılığıyla internetin geri kalanına duyurulur.</a:t>
            </a:r>
          </a:p>
        </p:txBody>
      </p:sp>
    </p:spTree>
    <p:extLst>
      <p:ext uri="{BB962C8B-B14F-4D97-AF65-F5344CB8AC3E}">
        <p14:creationId xmlns:p14="http://schemas.microsoft.com/office/powerpoint/2010/main" val="3903386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501" name="Google Shape;3501;p61"/>
          <p:cNvSpPr/>
          <p:nvPr/>
        </p:nvSpPr>
        <p:spPr>
          <a:xfrm>
            <a:off x="1721430" y="2048934"/>
            <a:ext cx="8215439" cy="4498343"/>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02" name="Google Shape;3502;p61"/>
          <p:cNvSpPr/>
          <p:nvPr/>
        </p:nvSpPr>
        <p:spPr>
          <a:xfrm>
            <a:off x="2370365" y="2341419"/>
            <a:ext cx="7050726" cy="3898958"/>
          </a:xfrm>
          <a:prstGeom prst="roundRect">
            <a:avLst>
              <a:gd name="adj" fmla="val 16667"/>
            </a:avLst>
          </a:prstGeom>
          <a:blipFill dpi="0" rotWithShape="1">
            <a:blip r:embed="rId3">
              <a:extLst>
                <a:ext uri="{28A0092B-C50C-407E-A947-70E740481C1C}">
                  <a14:useLocalDpi xmlns:a14="http://schemas.microsoft.com/office/drawing/2010/main" val="0"/>
                </a:ext>
              </a:extLst>
            </a:blip>
            <a:srcRect/>
            <a:stretch>
              <a:fillRect/>
            </a:stretch>
          </a:blip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 name="Google Shape;2330;p44">
            <a:extLst>
              <a:ext uri="{FF2B5EF4-FFF2-40B4-BE49-F238E27FC236}">
                <a16:creationId xmlns:a16="http://schemas.microsoft.com/office/drawing/2014/main" id="{C9C58741-326B-4505-B3D4-80A6B02D1AA0}"/>
              </a:ext>
            </a:extLst>
          </p:cNvPr>
          <p:cNvSpPr txBox="1">
            <a:spLocks noGrp="1"/>
          </p:cNvSpPr>
          <p:nvPr>
            <p:ph type="subTitle" idx="1"/>
          </p:nvPr>
        </p:nvSpPr>
        <p:spPr>
          <a:xfrm>
            <a:off x="1378874" y="0"/>
            <a:ext cx="8855016" cy="1912317"/>
          </a:xfrm>
          <a:prstGeom prst="rect">
            <a:avLst/>
          </a:prstGeom>
        </p:spPr>
        <p:txBody>
          <a:bodyPr spcFirstLastPara="1" vert="horz" wrap="square" lIns="121900" tIns="121900" rIns="121900" bIns="121900" rtlCol="0" anchor="t" anchorCtr="0">
            <a:noAutofit/>
          </a:bodyPr>
          <a:lstStyle/>
          <a:p>
            <a:pPr marL="0" indent="0" algn="l"/>
            <a:r>
              <a:rPr lang="tr-TR" sz="2000" dirty="0"/>
              <a:t>Güvenilir çalışmayı sağlamak için; Facebook DNS sunucuları, sağlıksız bir ağ bağlantısının göstergesi olduğundan, veri merkezleriyle konuşamıyorsa bu BGP anonslarını devre dışı bırakır. Son kesintide tüm </a:t>
            </a:r>
            <a:r>
              <a:rPr lang="tr-TR" sz="2000" dirty="0" err="1"/>
              <a:t>backbone</a:t>
            </a:r>
            <a:r>
              <a:rPr lang="tr-TR" sz="2000" dirty="0"/>
              <a:t> operasyondan kaldırıldı, bu konumlar kendilerini sağlıksız ilan etti ve bu BGP anonslarını geri çekti. DNS sunucuları hala çalışır durumda olmalarına rağmen erişilemez hale geldi. Bu, internetin geri kalanının Facebook sunucularını bulmasını imkansız hale getirdi.</a:t>
            </a:r>
          </a:p>
        </p:txBody>
      </p:sp>
    </p:spTree>
    <p:extLst>
      <p:ext uri="{BB962C8B-B14F-4D97-AF65-F5344CB8AC3E}">
        <p14:creationId xmlns:p14="http://schemas.microsoft.com/office/powerpoint/2010/main" val="1791062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7772400" y="880621"/>
            <a:ext cx="4261188" cy="4900103"/>
            <a:chOff x="4522050" y="622650"/>
            <a:chExt cx="3898200" cy="3898200"/>
          </a:xfrm>
          <a:blipFill dpi="0" rotWithShape="1">
            <a:blip r:embed="rId3">
              <a:extLst>
                <a:ext uri="{28A0092B-C50C-407E-A947-70E740481C1C}">
                  <a14:useLocalDpi xmlns:a14="http://schemas.microsoft.com/office/drawing/2010/main" val="0"/>
                </a:ext>
              </a:extLst>
            </a:blip>
            <a:srcRect/>
            <a:stretch>
              <a:fillRect/>
            </a:stretch>
          </a:blipFill>
        </p:grpSpPr>
        <p:sp>
          <p:nvSpPr>
            <p:cNvPr id="2327" name="Google Shape;2327;p44"/>
            <p:cNvSpPr/>
            <p:nvPr/>
          </p:nvSpPr>
          <p:spPr>
            <a:xfrm>
              <a:off x="4522050" y="622650"/>
              <a:ext cx="3898200" cy="3898200"/>
            </a:xfrm>
            <a:prstGeom prst="ellipse">
              <a:avLst/>
            </a:prstGeom>
            <a:grp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328" name="Google Shape;2328;p44"/>
            <p:cNvSpPr/>
            <p:nvPr/>
          </p:nvSpPr>
          <p:spPr>
            <a:xfrm>
              <a:off x="4698900" y="799500"/>
              <a:ext cx="3544500" cy="3544500"/>
            </a:xfrm>
            <a:prstGeom prst="ellipse">
              <a:avLst/>
            </a:prstGeom>
            <a:grp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330" name="Google Shape;2330;p44"/>
          <p:cNvSpPr txBox="1">
            <a:spLocks noGrp="1"/>
          </p:cNvSpPr>
          <p:nvPr>
            <p:ph type="subTitle" idx="1"/>
          </p:nvPr>
        </p:nvSpPr>
        <p:spPr>
          <a:xfrm>
            <a:off x="1643651" y="1077275"/>
            <a:ext cx="6242710" cy="5280070"/>
          </a:xfrm>
          <a:prstGeom prst="rect">
            <a:avLst/>
          </a:prstGeom>
        </p:spPr>
        <p:txBody>
          <a:bodyPr spcFirstLastPara="1" vert="horz" wrap="square" lIns="121900" tIns="121900" rIns="121900" bIns="121900" rtlCol="0" anchor="t" anchorCtr="0">
            <a:noAutofit/>
          </a:bodyPr>
          <a:lstStyle/>
          <a:p>
            <a:pPr marL="0" indent="0"/>
            <a:r>
              <a:rPr lang="tr-TR" sz="1800" dirty="0">
                <a:latin typeface="Barlow Semi Condensed"/>
                <a:ea typeface="Barlow Semi Condensed"/>
                <a:cs typeface="Barlow Semi Condensed"/>
                <a:sym typeface="Barlow Semi Condensed"/>
              </a:rPr>
              <a:t>Daha basit bir şekilde anlatmak gerekirse, Facebook'un DNS sunucuları eğer kendi bilgi işlem merkezlerine ulaşamazsa, kendilerini 'ulaşılamaz/hatalı' olarak işaretliyor ve durumu posta servisine (</a:t>
            </a:r>
            <a:r>
              <a:rPr lang="tr-TR" sz="1800" dirty="0" err="1">
                <a:latin typeface="Barlow Semi Condensed"/>
                <a:ea typeface="Barlow Semi Condensed"/>
                <a:cs typeface="Barlow Semi Condensed"/>
                <a:sym typeface="Barlow Semi Condensed"/>
              </a:rPr>
              <a:t>BGP’ye</a:t>
            </a:r>
            <a:r>
              <a:rPr lang="tr-TR" sz="1800" dirty="0">
                <a:latin typeface="Barlow Semi Condensed"/>
                <a:ea typeface="Barlow Semi Condensed"/>
                <a:cs typeface="Barlow Semi Condensed"/>
                <a:sym typeface="Barlow Semi Condensed"/>
              </a:rPr>
              <a:t>) bildiriyor. Çöküş anı ise DNS sunucuları, </a:t>
            </a:r>
            <a:r>
              <a:rPr lang="tr-TR" sz="1800" dirty="0"/>
              <a:t>«</a:t>
            </a:r>
            <a:r>
              <a:rPr lang="tr-TR" sz="1800" dirty="0">
                <a:latin typeface="Barlow Semi Condensed"/>
                <a:ea typeface="Barlow Semi Condensed"/>
                <a:cs typeface="Barlow Semi Condensed"/>
                <a:sym typeface="Barlow Semi Condensed"/>
              </a:rPr>
              <a:t>Biz evde yokuz, hatta ev bile yok» anlamına gelen hata verdi.</a:t>
            </a:r>
            <a:br>
              <a:rPr lang="tr-TR" sz="1800" dirty="0"/>
            </a:br>
            <a:br>
              <a:rPr lang="tr-TR" sz="1800" dirty="0"/>
            </a:br>
            <a:r>
              <a:rPr lang="tr-TR" sz="1800" dirty="0"/>
              <a:t>Facebook ve bağlı tüm uygulamalarında bir sorun olduğunu anlayan mühendisler hemen işe koyuldu. Ancak hiç de hoş olmayan diğer bir sürprizle karşılaştılar. Bütün bilgi işlem merkezleri çevrimdışı olduğu için hiç kimsenin internet üzerinden müdahale etme ihtimali yoktu.</a:t>
            </a:r>
          </a:p>
          <a:p>
            <a:pPr marL="0" indent="0"/>
            <a:endParaRPr lang="tr-TR" sz="1800" dirty="0"/>
          </a:p>
          <a:p>
            <a:pPr marL="0" indent="0"/>
            <a:r>
              <a:rPr lang="tr-TR" sz="1800" dirty="0"/>
              <a:t>Tek yapılabilecek şey, fiziki olarak bilgi işlem merkezlerine gidip, DNS sunucularını ayağa kaldırmak olacaktı. </a:t>
            </a:r>
            <a:r>
              <a:rPr lang="tr-TR" sz="1800" dirty="0" err="1"/>
              <a:t>Tabiki</a:t>
            </a:r>
            <a:r>
              <a:rPr lang="tr-TR" sz="1800" dirty="0"/>
              <a:t> bu o kadar basit değildi. Çünkü bu tesisler yüksek düzeyde fiziksel ve sistem güvenliği düşünülerek tasarlanmıştı. İçeri girmek zordu ve fiziksel erişiminiz olsa bile müdahale etmek zor olacak şekilde tasarlanmıştı. Mühendisler bu bilgisayarlara ulaşmak için spiral testere makinesi </a:t>
            </a:r>
            <a:r>
              <a:rPr lang="tr-TR" sz="1800" dirty="0" err="1"/>
              <a:t>alip</a:t>
            </a:r>
            <a:r>
              <a:rPr lang="tr-TR" sz="1800" dirty="0"/>
              <a:t> adeta bir hırsız gibi kendi şirketlerinin fiziki güvenlik engellerini kesmek zorunda kaldılar.</a:t>
            </a:r>
          </a:p>
          <a:p>
            <a:pPr marL="0" indent="0"/>
            <a:endParaRPr lang="tr-TR" sz="1800"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2678817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501" name="Google Shape;3501;p61"/>
          <p:cNvSpPr/>
          <p:nvPr/>
        </p:nvSpPr>
        <p:spPr>
          <a:xfrm>
            <a:off x="1721430" y="2048934"/>
            <a:ext cx="8215439" cy="4498343"/>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02" name="Google Shape;3502;p61"/>
          <p:cNvSpPr/>
          <p:nvPr/>
        </p:nvSpPr>
        <p:spPr>
          <a:xfrm>
            <a:off x="2370365" y="2341419"/>
            <a:ext cx="7050726" cy="3898958"/>
          </a:xfrm>
          <a:prstGeom prst="roundRect">
            <a:avLst>
              <a:gd name="adj" fmla="val 16667"/>
            </a:avLst>
          </a:prstGeom>
          <a:blipFill dpi="0" rotWithShape="1">
            <a:blip r:embed="rId3">
              <a:extLst>
                <a:ext uri="{28A0092B-C50C-407E-A947-70E740481C1C}">
                  <a14:useLocalDpi xmlns:a14="http://schemas.microsoft.com/office/drawing/2010/main" val="0"/>
                </a:ext>
              </a:extLst>
            </a:blip>
            <a:srcRect/>
            <a:stretch>
              <a:fillRect/>
            </a:stretch>
          </a:blip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 name="Google Shape;2330;p44">
            <a:extLst>
              <a:ext uri="{FF2B5EF4-FFF2-40B4-BE49-F238E27FC236}">
                <a16:creationId xmlns:a16="http://schemas.microsoft.com/office/drawing/2014/main" id="{C9C58741-326B-4505-B3D4-80A6B02D1AA0}"/>
              </a:ext>
            </a:extLst>
          </p:cNvPr>
          <p:cNvSpPr txBox="1">
            <a:spLocks noGrp="1"/>
          </p:cNvSpPr>
          <p:nvPr>
            <p:ph type="subTitle" idx="1"/>
          </p:nvPr>
        </p:nvSpPr>
        <p:spPr>
          <a:xfrm>
            <a:off x="1378874" y="0"/>
            <a:ext cx="8855016" cy="1912317"/>
          </a:xfrm>
          <a:prstGeom prst="rect">
            <a:avLst/>
          </a:prstGeom>
        </p:spPr>
        <p:txBody>
          <a:bodyPr spcFirstLastPara="1" vert="horz" wrap="square" lIns="121900" tIns="121900" rIns="121900" bIns="121900" rtlCol="0" anchor="t" anchorCtr="0">
            <a:noAutofit/>
          </a:bodyPr>
          <a:lstStyle/>
          <a:p>
            <a:pPr marL="0" indent="0" algn="l"/>
            <a:r>
              <a:rPr lang="tr-TR" sz="2000" dirty="0"/>
              <a:t>DNS sunucuları güvenlik katmanları elimine edildikten sonra fiziki ortamda ayağa kaldırıldı ve </a:t>
            </a:r>
            <a:r>
              <a:rPr lang="tr-TR" sz="2000" dirty="0" err="1"/>
              <a:t>backbone</a:t>
            </a:r>
            <a:r>
              <a:rPr lang="tr-TR" sz="2000" dirty="0"/>
              <a:t> network restore edildi. Ancak hizmetleri bir kerede açmak, yeni bir kaza potansiyeline sahipti. Veri merkezlerinin güç tüketimindeki düşüşü aniden terse çevirmek, elektrik sistemlerinden önbelleklere kadar her şeyi riske atabilirdi. Facebook yürüttüğü «</a:t>
            </a:r>
            <a:r>
              <a:rPr lang="tr-TR" sz="2000" dirty="0" err="1"/>
              <a:t>Storm</a:t>
            </a:r>
            <a:r>
              <a:rPr lang="tr-TR" sz="2000" dirty="0"/>
              <a:t>» tatbikatları sayesinde, hizmetlerini kademeli bir şekilde açtı. Bu sefer bir aksilik çıkmamıştı!</a:t>
            </a:r>
          </a:p>
        </p:txBody>
      </p:sp>
    </p:spTree>
    <p:extLst>
      <p:ext uri="{BB962C8B-B14F-4D97-AF65-F5344CB8AC3E}">
        <p14:creationId xmlns:p14="http://schemas.microsoft.com/office/powerpoint/2010/main" val="139478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5326131" y="2013944"/>
            <a:ext cx="5907207" cy="4141872"/>
            <a:chOff x="862950" y="825025"/>
            <a:chExt cx="5862650" cy="4111175"/>
          </a:xfrm>
          <a:blipFill dpi="0" rotWithShape="1">
            <a:blip r:embed="rId3">
              <a:extLst>
                <a:ext uri="{28A0092B-C50C-407E-A947-70E740481C1C}">
                  <a14:useLocalDpi xmlns:a14="http://schemas.microsoft.com/office/drawing/2010/main" val="0"/>
                </a:ext>
              </a:extLst>
            </a:blip>
            <a:srcRect/>
            <a:stretch>
              <a:fillRect/>
            </a:stretch>
          </a:blipFill>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grpFill/>
            <a:ln>
              <a:noFill/>
            </a:ln>
          </p:spPr>
          <p:txBody>
            <a:bodyPr spcFirstLastPara="1" wrap="square" lIns="121900" tIns="121900" rIns="121900" bIns="121900" anchor="ctr" anchorCtr="0">
              <a:noAutofit/>
            </a:bodyPr>
            <a:lstStyle/>
            <a:p>
              <a:endParaRPr sz="2400"/>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grpFill/>
            <a:ln>
              <a:noFill/>
            </a:ln>
          </p:spPr>
          <p:txBody>
            <a:bodyPr spcFirstLastPara="1" wrap="square" lIns="121900" tIns="121900" rIns="121900" bIns="121900" anchor="ctr" anchorCtr="0">
              <a:noAutofit/>
            </a:bodyPr>
            <a:lstStyle/>
            <a:p>
              <a:endParaRPr sz="2400"/>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grpFill/>
            <a:ln>
              <a:noFill/>
            </a:ln>
          </p:spPr>
          <p:txBody>
            <a:bodyPr spcFirstLastPara="1" wrap="square" lIns="121900" tIns="121900" rIns="121900" bIns="121900" anchor="ctr" anchorCtr="0">
              <a:noAutofit/>
            </a:bodyPr>
            <a:lstStyle/>
            <a:p>
              <a:endParaRPr sz="2400"/>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grpFill/>
            <a:ln>
              <a:noFill/>
            </a:ln>
          </p:spPr>
          <p:txBody>
            <a:bodyPr spcFirstLastPara="1" wrap="square" lIns="121900" tIns="121900" rIns="121900" bIns="121900" anchor="ctr" anchorCtr="0">
              <a:noAutofit/>
            </a:bodyPr>
            <a:lstStyle/>
            <a:p>
              <a:endParaRPr sz="2400"/>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grpFill/>
            <a:ln>
              <a:noFill/>
            </a:ln>
          </p:spPr>
          <p:txBody>
            <a:bodyPr spcFirstLastPara="1" wrap="square" lIns="121900" tIns="121900" rIns="121900" bIns="121900" anchor="ctr" anchorCtr="0">
              <a:noAutofit/>
            </a:bodyPr>
            <a:lstStyle/>
            <a:p>
              <a:endParaRPr sz="2400"/>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grpFill/>
            <a:ln>
              <a:noFill/>
            </a:ln>
          </p:spPr>
          <p:txBody>
            <a:bodyPr spcFirstLastPara="1" wrap="square" lIns="121900" tIns="121900" rIns="121900" bIns="121900" anchor="ctr" anchorCtr="0">
              <a:noAutofit/>
            </a:bodyPr>
            <a:lstStyle/>
            <a:p>
              <a:endParaRPr sz="2400"/>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grpFill/>
            <a:ln>
              <a:noFill/>
            </a:ln>
          </p:spPr>
          <p:txBody>
            <a:bodyPr spcFirstLastPara="1" wrap="square" lIns="121900" tIns="121900" rIns="121900" bIns="121900" anchor="ctr" anchorCtr="0">
              <a:noAutofit/>
            </a:bodyPr>
            <a:lstStyle/>
            <a:p>
              <a:endParaRPr sz="2400"/>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grpFill/>
            <a:ln>
              <a:noFill/>
            </a:ln>
          </p:spPr>
          <p:txBody>
            <a:bodyPr spcFirstLastPara="1" wrap="square" lIns="121900" tIns="121900" rIns="121900" bIns="121900" anchor="ctr" anchorCtr="0">
              <a:noAutofit/>
            </a:bodyPr>
            <a:lstStyle/>
            <a:p>
              <a:endParaRPr sz="2400"/>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grpFill/>
            <a:ln>
              <a:noFill/>
            </a:ln>
          </p:spPr>
          <p:txBody>
            <a:bodyPr spcFirstLastPara="1" wrap="square" lIns="121900" tIns="121900" rIns="121900" bIns="121900" anchor="ctr" anchorCtr="0">
              <a:noAutofit/>
            </a:bodyPr>
            <a:lstStyle/>
            <a:p>
              <a:endParaRPr sz="2400"/>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grpFill/>
            <a:ln>
              <a:noFill/>
            </a:ln>
          </p:spPr>
          <p:txBody>
            <a:bodyPr spcFirstLastPara="1" wrap="square" lIns="121900" tIns="121900" rIns="121900" bIns="121900" anchor="ctr" anchorCtr="0">
              <a:noAutofit/>
            </a:bodyPr>
            <a:lstStyle/>
            <a:p>
              <a:endParaRPr sz="2400"/>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grpFill/>
            <a:ln>
              <a:noFill/>
            </a:ln>
          </p:spPr>
          <p:txBody>
            <a:bodyPr spcFirstLastPara="1" wrap="square" lIns="121900" tIns="121900" rIns="121900" bIns="121900" anchor="ctr" anchorCtr="0">
              <a:noAutofit/>
            </a:bodyPr>
            <a:lstStyle/>
            <a:p>
              <a:endParaRPr sz="2400"/>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grpFill/>
            <a:ln>
              <a:noFill/>
            </a:ln>
          </p:spPr>
          <p:txBody>
            <a:bodyPr spcFirstLastPara="1" wrap="square" lIns="121900" tIns="121900" rIns="121900" bIns="121900" anchor="ctr" anchorCtr="0">
              <a:noAutofit/>
            </a:bodyPr>
            <a:lstStyle/>
            <a:p>
              <a:endParaRPr sz="2400"/>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grpFill/>
            <a:ln>
              <a:noFill/>
            </a:ln>
          </p:spPr>
          <p:txBody>
            <a:bodyPr spcFirstLastPara="1" wrap="square" lIns="121900" tIns="121900" rIns="121900" bIns="121900" anchor="ctr" anchorCtr="0">
              <a:noAutofit/>
            </a:bodyPr>
            <a:lstStyle/>
            <a:p>
              <a:endParaRPr sz="2400"/>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grpFill/>
            <a:ln>
              <a:noFill/>
            </a:ln>
          </p:spPr>
          <p:txBody>
            <a:bodyPr spcFirstLastPara="1" wrap="square" lIns="121900" tIns="121900" rIns="121900" bIns="121900" anchor="ctr" anchorCtr="0">
              <a:noAutofit/>
            </a:bodyPr>
            <a:lstStyle/>
            <a:p>
              <a:endParaRPr sz="2400"/>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grpFill/>
            <a:ln>
              <a:noFill/>
            </a:ln>
          </p:spPr>
          <p:txBody>
            <a:bodyPr spcFirstLastPara="1" wrap="square" lIns="121900" tIns="121900" rIns="121900" bIns="121900" anchor="ctr" anchorCtr="0">
              <a:noAutofit/>
            </a:bodyPr>
            <a:lstStyle/>
            <a:p>
              <a:endParaRPr sz="2400"/>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grpFill/>
            <a:ln>
              <a:noFill/>
            </a:ln>
          </p:spPr>
          <p:txBody>
            <a:bodyPr spcFirstLastPara="1" wrap="square" lIns="121900" tIns="121900" rIns="121900" bIns="121900" anchor="ctr" anchorCtr="0">
              <a:noAutofit/>
            </a:bodyPr>
            <a:lstStyle/>
            <a:p>
              <a:endParaRPr sz="2400"/>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grpFill/>
            <a:ln>
              <a:noFill/>
            </a:ln>
          </p:spPr>
          <p:txBody>
            <a:bodyPr spcFirstLastPara="1" wrap="square" lIns="121900" tIns="121900" rIns="121900" bIns="121900" anchor="ctr" anchorCtr="0">
              <a:noAutofit/>
            </a:bodyPr>
            <a:lstStyle/>
            <a:p>
              <a:endParaRPr sz="2400"/>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grpFill/>
            <a:ln>
              <a:noFill/>
            </a:ln>
          </p:spPr>
          <p:txBody>
            <a:bodyPr spcFirstLastPara="1" wrap="square" lIns="121900" tIns="121900" rIns="121900" bIns="121900" anchor="ctr" anchorCtr="0">
              <a:noAutofit/>
            </a:bodyPr>
            <a:lstStyle/>
            <a:p>
              <a:endParaRPr sz="2400"/>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grpFill/>
            <a:ln>
              <a:noFill/>
            </a:ln>
          </p:spPr>
          <p:txBody>
            <a:bodyPr spcFirstLastPara="1" wrap="square" lIns="121900" tIns="121900" rIns="121900" bIns="121900" anchor="ctr" anchorCtr="0">
              <a:noAutofit/>
            </a:bodyPr>
            <a:lstStyle/>
            <a:p>
              <a:endParaRPr sz="2400"/>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grpFill/>
            <a:ln>
              <a:noFill/>
            </a:ln>
          </p:spPr>
          <p:txBody>
            <a:bodyPr spcFirstLastPara="1" wrap="square" lIns="121900" tIns="121900" rIns="121900" bIns="121900" anchor="ctr" anchorCtr="0">
              <a:noAutofit/>
            </a:bodyPr>
            <a:lstStyle/>
            <a:p>
              <a:endParaRPr sz="2400"/>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grpFill/>
            <a:ln>
              <a:noFill/>
            </a:ln>
          </p:spPr>
          <p:txBody>
            <a:bodyPr spcFirstLastPara="1" wrap="square" lIns="121900" tIns="121900" rIns="121900" bIns="121900" anchor="ctr" anchorCtr="0">
              <a:noAutofit/>
            </a:bodyPr>
            <a:lstStyle/>
            <a:p>
              <a:endParaRPr sz="2400"/>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grpFill/>
            <a:ln>
              <a:noFill/>
            </a:ln>
          </p:spPr>
          <p:txBody>
            <a:bodyPr spcFirstLastPara="1" wrap="square" lIns="121900" tIns="121900" rIns="121900" bIns="121900" anchor="ctr" anchorCtr="0">
              <a:noAutofit/>
            </a:bodyPr>
            <a:lstStyle/>
            <a:p>
              <a:endParaRPr sz="2400"/>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grpFill/>
            <a:ln>
              <a:noFill/>
            </a:ln>
          </p:spPr>
          <p:txBody>
            <a:bodyPr spcFirstLastPara="1" wrap="square" lIns="121900" tIns="121900" rIns="121900" bIns="121900" anchor="ctr" anchorCtr="0">
              <a:noAutofit/>
            </a:bodyPr>
            <a:lstStyle/>
            <a:p>
              <a:endParaRPr sz="2400"/>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grpFill/>
            <a:ln>
              <a:noFill/>
            </a:ln>
          </p:spPr>
          <p:txBody>
            <a:bodyPr spcFirstLastPara="1" wrap="square" lIns="121900" tIns="121900" rIns="121900" bIns="121900" anchor="ctr" anchorCtr="0">
              <a:noAutofit/>
            </a:bodyPr>
            <a:lstStyle/>
            <a:p>
              <a:endParaRPr sz="2400"/>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grpFill/>
            <a:ln>
              <a:noFill/>
            </a:ln>
          </p:spPr>
          <p:txBody>
            <a:bodyPr spcFirstLastPara="1" wrap="square" lIns="121900" tIns="121900" rIns="121900" bIns="121900" anchor="ctr" anchorCtr="0">
              <a:noAutofit/>
            </a:bodyPr>
            <a:lstStyle/>
            <a:p>
              <a:endParaRPr sz="2400"/>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grpFill/>
            <a:ln>
              <a:noFill/>
            </a:ln>
          </p:spPr>
          <p:txBody>
            <a:bodyPr spcFirstLastPara="1" wrap="square" lIns="121900" tIns="121900" rIns="121900" bIns="121900" anchor="ctr" anchorCtr="0">
              <a:noAutofit/>
            </a:bodyPr>
            <a:lstStyle/>
            <a:p>
              <a:endParaRPr sz="2400"/>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grpFill/>
            <a:ln>
              <a:noFill/>
            </a:ln>
          </p:spPr>
          <p:txBody>
            <a:bodyPr spcFirstLastPara="1" wrap="square" lIns="121900" tIns="121900" rIns="121900" bIns="121900" anchor="ctr" anchorCtr="0">
              <a:noAutofit/>
            </a:bodyPr>
            <a:lstStyle/>
            <a:p>
              <a:endParaRPr sz="2400"/>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grpFill/>
            <a:ln>
              <a:noFill/>
            </a:ln>
          </p:spPr>
          <p:txBody>
            <a:bodyPr spcFirstLastPara="1" wrap="square" lIns="121900" tIns="121900" rIns="121900" bIns="121900" anchor="ctr" anchorCtr="0">
              <a:noAutofit/>
            </a:bodyPr>
            <a:lstStyle/>
            <a:p>
              <a:endParaRPr sz="2400"/>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grpFill/>
            <a:ln>
              <a:noFill/>
            </a:ln>
          </p:spPr>
          <p:txBody>
            <a:bodyPr spcFirstLastPara="1" wrap="square" lIns="121900" tIns="121900" rIns="121900" bIns="121900" anchor="ctr" anchorCtr="0">
              <a:noAutofit/>
            </a:bodyPr>
            <a:lstStyle/>
            <a:p>
              <a:endParaRPr sz="2400"/>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grpFill/>
            <a:ln>
              <a:noFill/>
            </a:ln>
          </p:spPr>
          <p:txBody>
            <a:bodyPr spcFirstLastPara="1" wrap="square" lIns="121900" tIns="121900" rIns="121900" bIns="121900" anchor="ctr" anchorCtr="0">
              <a:noAutofit/>
            </a:bodyPr>
            <a:lstStyle/>
            <a:p>
              <a:endParaRPr sz="2400"/>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grpFill/>
            <a:ln>
              <a:noFill/>
            </a:ln>
          </p:spPr>
          <p:txBody>
            <a:bodyPr spcFirstLastPara="1" wrap="square" lIns="121900" tIns="121900" rIns="121900" bIns="121900" anchor="ctr" anchorCtr="0">
              <a:noAutofit/>
            </a:bodyPr>
            <a:lstStyle/>
            <a:p>
              <a:endParaRPr sz="2400"/>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grpFill/>
            <a:ln>
              <a:noFill/>
            </a:ln>
          </p:spPr>
          <p:txBody>
            <a:bodyPr spcFirstLastPara="1" wrap="square" lIns="121900" tIns="121900" rIns="121900" bIns="121900" anchor="ctr" anchorCtr="0">
              <a:noAutofit/>
            </a:bodyPr>
            <a:lstStyle/>
            <a:p>
              <a:endParaRPr sz="2400"/>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grpFill/>
            <a:ln>
              <a:noFill/>
            </a:ln>
          </p:spPr>
          <p:txBody>
            <a:bodyPr spcFirstLastPara="1" wrap="square" lIns="121900" tIns="121900" rIns="121900" bIns="121900" anchor="ctr" anchorCtr="0">
              <a:noAutofit/>
            </a:bodyPr>
            <a:lstStyle/>
            <a:p>
              <a:endParaRPr sz="2400"/>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grpFill/>
            <a:ln>
              <a:noFill/>
            </a:ln>
          </p:spPr>
          <p:txBody>
            <a:bodyPr spcFirstLastPara="1" wrap="square" lIns="121900" tIns="121900" rIns="121900" bIns="121900" anchor="ctr" anchorCtr="0">
              <a:noAutofit/>
            </a:bodyPr>
            <a:lstStyle/>
            <a:p>
              <a:endParaRPr sz="2400"/>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grpFill/>
            <a:ln>
              <a:noFill/>
            </a:ln>
          </p:spPr>
          <p:txBody>
            <a:bodyPr spcFirstLastPara="1" wrap="square" lIns="121900" tIns="121900" rIns="121900" bIns="121900" anchor="ctr" anchorCtr="0">
              <a:noAutofit/>
            </a:bodyPr>
            <a:lstStyle/>
            <a:p>
              <a:endParaRPr sz="2400"/>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grpFill/>
            <a:ln>
              <a:noFill/>
            </a:ln>
          </p:spPr>
          <p:txBody>
            <a:bodyPr spcFirstLastPara="1" wrap="square" lIns="121900" tIns="121900" rIns="121900" bIns="121900" anchor="ctr" anchorCtr="0">
              <a:noAutofit/>
            </a:bodyPr>
            <a:lstStyle/>
            <a:p>
              <a:endParaRPr sz="2400"/>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grpFill/>
            <a:ln>
              <a:noFill/>
            </a:ln>
          </p:spPr>
          <p:txBody>
            <a:bodyPr spcFirstLastPara="1" wrap="square" lIns="121900" tIns="121900" rIns="121900" bIns="121900" anchor="ctr" anchorCtr="0">
              <a:noAutofit/>
            </a:bodyPr>
            <a:lstStyle/>
            <a:p>
              <a:endParaRPr sz="2400"/>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grpFill/>
            <a:ln>
              <a:noFill/>
            </a:ln>
          </p:spPr>
          <p:txBody>
            <a:bodyPr spcFirstLastPara="1" wrap="square" lIns="121900" tIns="121900" rIns="121900" bIns="121900" anchor="ctr" anchorCtr="0">
              <a:noAutofit/>
            </a:bodyPr>
            <a:lstStyle/>
            <a:p>
              <a:endParaRPr sz="2400"/>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grpFill/>
            <a:ln>
              <a:noFill/>
            </a:ln>
          </p:spPr>
          <p:txBody>
            <a:bodyPr spcFirstLastPara="1" wrap="square" lIns="121900" tIns="121900" rIns="121900" bIns="121900" anchor="ctr" anchorCtr="0">
              <a:noAutofit/>
            </a:bodyPr>
            <a:lstStyle/>
            <a:p>
              <a:endParaRPr sz="2400"/>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grpFill/>
            <a:ln>
              <a:noFill/>
            </a:ln>
          </p:spPr>
          <p:txBody>
            <a:bodyPr spcFirstLastPara="1" wrap="square" lIns="121900" tIns="121900" rIns="121900" bIns="121900" anchor="ctr" anchorCtr="0">
              <a:noAutofit/>
            </a:bodyPr>
            <a:lstStyle/>
            <a:p>
              <a:endParaRPr sz="2400"/>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grpFill/>
            <a:ln>
              <a:noFill/>
            </a:ln>
          </p:spPr>
          <p:txBody>
            <a:bodyPr spcFirstLastPara="1" wrap="square" lIns="121900" tIns="121900" rIns="121900" bIns="121900" anchor="ctr" anchorCtr="0">
              <a:noAutofit/>
            </a:bodyPr>
            <a:lstStyle/>
            <a:p>
              <a:endParaRPr sz="2400"/>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grpFill/>
            <a:ln>
              <a:noFill/>
            </a:ln>
          </p:spPr>
          <p:txBody>
            <a:bodyPr spcFirstLastPara="1" wrap="square" lIns="121900" tIns="121900" rIns="121900" bIns="121900" anchor="ctr" anchorCtr="0">
              <a:noAutofit/>
            </a:bodyPr>
            <a:lstStyle/>
            <a:p>
              <a:endParaRPr sz="2400"/>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grpFill/>
            <a:ln>
              <a:noFill/>
            </a:ln>
          </p:spPr>
          <p:txBody>
            <a:bodyPr spcFirstLastPara="1" wrap="square" lIns="121900" tIns="121900" rIns="121900" bIns="121900" anchor="ctr" anchorCtr="0">
              <a:noAutofit/>
            </a:bodyPr>
            <a:lstStyle/>
            <a:p>
              <a:endParaRPr sz="2400"/>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grpFill/>
            <a:ln>
              <a:noFill/>
            </a:ln>
          </p:spPr>
          <p:txBody>
            <a:bodyPr spcFirstLastPara="1" wrap="square" lIns="121900" tIns="121900" rIns="121900" bIns="121900" anchor="ctr" anchorCtr="0">
              <a:noAutofit/>
            </a:bodyPr>
            <a:lstStyle/>
            <a:p>
              <a:endParaRPr sz="2400"/>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grpFill/>
            <a:ln>
              <a:noFill/>
            </a:ln>
          </p:spPr>
          <p:txBody>
            <a:bodyPr spcFirstLastPara="1" wrap="square" lIns="121900" tIns="121900" rIns="121900" bIns="121900" anchor="ctr" anchorCtr="0">
              <a:noAutofit/>
            </a:bodyPr>
            <a:lstStyle/>
            <a:p>
              <a:endParaRPr sz="2400"/>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grpFill/>
            <a:ln>
              <a:noFill/>
            </a:ln>
          </p:spPr>
          <p:txBody>
            <a:bodyPr spcFirstLastPara="1" wrap="square" lIns="121900" tIns="121900" rIns="121900" bIns="121900" anchor="ctr" anchorCtr="0">
              <a:noAutofit/>
            </a:bodyPr>
            <a:lstStyle/>
            <a:p>
              <a:endParaRPr sz="2400"/>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grpFill/>
            <a:ln>
              <a:noFill/>
            </a:ln>
          </p:spPr>
          <p:txBody>
            <a:bodyPr spcFirstLastPara="1" wrap="square" lIns="121900" tIns="121900" rIns="121900" bIns="121900" anchor="ctr" anchorCtr="0">
              <a:noAutofit/>
            </a:bodyPr>
            <a:lstStyle/>
            <a:p>
              <a:endParaRPr sz="2400"/>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grpFill/>
            <a:ln>
              <a:noFill/>
            </a:ln>
          </p:spPr>
          <p:txBody>
            <a:bodyPr spcFirstLastPara="1" wrap="square" lIns="121900" tIns="121900" rIns="121900" bIns="121900" anchor="ctr" anchorCtr="0">
              <a:noAutofit/>
            </a:bodyPr>
            <a:lstStyle/>
            <a:p>
              <a:endParaRPr sz="2400"/>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grpFill/>
            <a:ln>
              <a:noFill/>
            </a:ln>
          </p:spPr>
          <p:txBody>
            <a:bodyPr spcFirstLastPara="1" wrap="square" lIns="121900" tIns="121900" rIns="121900" bIns="121900" anchor="ctr" anchorCtr="0">
              <a:noAutofit/>
            </a:bodyPr>
            <a:lstStyle/>
            <a:p>
              <a:endParaRPr sz="2400"/>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grpFill/>
            <a:ln>
              <a:noFill/>
            </a:ln>
          </p:spPr>
          <p:txBody>
            <a:bodyPr spcFirstLastPara="1" wrap="square" lIns="121900" tIns="121900" rIns="121900" bIns="121900" anchor="ctr" anchorCtr="0">
              <a:noAutofit/>
            </a:bodyPr>
            <a:lstStyle/>
            <a:p>
              <a:endParaRPr sz="2400"/>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grpFill/>
            <a:ln>
              <a:noFill/>
            </a:ln>
          </p:spPr>
          <p:txBody>
            <a:bodyPr spcFirstLastPara="1" wrap="square" lIns="121900" tIns="121900" rIns="121900" bIns="121900" anchor="ctr" anchorCtr="0">
              <a:noAutofit/>
            </a:bodyPr>
            <a:lstStyle/>
            <a:p>
              <a:endParaRPr sz="2400"/>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grpFill/>
            <a:ln>
              <a:noFill/>
            </a:ln>
          </p:spPr>
          <p:txBody>
            <a:bodyPr spcFirstLastPara="1" wrap="square" lIns="121900" tIns="121900" rIns="121900" bIns="121900" anchor="ctr" anchorCtr="0">
              <a:noAutofit/>
            </a:bodyPr>
            <a:lstStyle/>
            <a:p>
              <a:endParaRPr sz="2400"/>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grpFill/>
            <a:ln>
              <a:noFill/>
            </a:ln>
          </p:spPr>
          <p:txBody>
            <a:bodyPr spcFirstLastPara="1" wrap="square" lIns="121900" tIns="121900" rIns="121900" bIns="121900" anchor="ctr" anchorCtr="0">
              <a:noAutofit/>
            </a:bodyPr>
            <a:lstStyle/>
            <a:p>
              <a:endParaRPr sz="2400"/>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grpFill/>
            <a:ln>
              <a:noFill/>
            </a:ln>
          </p:spPr>
          <p:txBody>
            <a:bodyPr spcFirstLastPara="1" wrap="square" lIns="121900" tIns="121900" rIns="121900" bIns="121900" anchor="ctr" anchorCtr="0">
              <a:noAutofit/>
            </a:bodyPr>
            <a:lstStyle/>
            <a:p>
              <a:endParaRPr sz="2400"/>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grpFill/>
            <a:ln>
              <a:noFill/>
            </a:ln>
          </p:spPr>
          <p:txBody>
            <a:bodyPr spcFirstLastPara="1" wrap="square" lIns="121900" tIns="121900" rIns="121900" bIns="121900" anchor="ctr" anchorCtr="0">
              <a:noAutofit/>
            </a:bodyPr>
            <a:lstStyle/>
            <a:p>
              <a:endParaRPr sz="2400"/>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grpFill/>
            <a:ln>
              <a:noFill/>
            </a:ln>
          </p:spPr>
          <p:txBody>
            <a:bodyPr spcFirstLastPara="1" wrap="square" lIns="121900" tIns="121900" rIns="121900" bIns="121900" anchor="ctr" anchorCtr="0">
              <a:noAutofit/>
            </a:bodyPr>
            <a:lstStyle/>
            <a:p>
              <a:endParaRPr sz="2400"/>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grpFill/>
            <a:ln>
              <a:noFill/>
            </a:ln>
          </p:spPr>
          <p:txBody>
            <a:bodyPr spcFirstLastPara="1" wrap="square" lIns="121900" tIns="121900" rIns="121900" bIns="121900" anchor="ctr" anchorCtr="0">
              <a:noAutofit/>
            </a:bodyPr>
            <a:lstStyle/>
            <a:p>
              <a:endParaRPr sz="2400"/>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grpFill/>
            <a:ln>
              <a:noFill/>
            </a:ln>
          </p:spPr>
          <p:txBody>
            <a:bodyPr spcFirstLastPara="1" wrap="square" lIns="121900" tIns="121900" rIns="121900" bIns="121900" anchor="ctr" anchorCtr="0">
              <a:noAutofit/>
            </a:bodyPr>
            <a:lstStyle/>
            <a:p>
              <a:endParaRPr sz="2400"/>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grpFill/>
            <a:ln>
              <a:noFill/>
            </a:ln>
          </p:spPr>
          <p:txBody>
            <a:bodyPr spcFirstLastPara="1" wrap="square" lIns="121900" tIns="121900" rIns="121900" bIns="121900" anchor="ctr" anchorCtr="0">
              <a:noAutofit/>
            </a:bodyPr>
            <a:lstStyle/>
            <a:p>
              <a:endParaRPr sz="2400"/>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grpFill/>
            <a:ln>
              <a:noFill/>
            </a:ln>
          </p:spPr>
          <p:txBody>
            <a:bodyPr spcFirstLastPara="1" wrap="square" lIns="121900" tIns="121900" rIns="121900" bIns="121900" anchor="ctr" anchorCtr="0">
              <a:noAutofit/>
            </a:bodyPr>
            <a:lstStyle/>
            <a:p>
              <a:endParaRPr sz="2400"/>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grpFill/>
            <a:ln>
              <a:noFill/>
            </a:ln>
          </p:spPr>
          <p:txBody>
            <a:bodyPr spcFirstLastPara="1" wrap="square" lIns="121900" tIns="121900" rIns="121900" bIns="121900" anchor="ctr" anchorCtr="0">
              <a:noAutofit/>
            </a:bodyPr>
            <a:lstStyle/>
            <a:p>
              <a:endParaRPr sz="2400"/>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grpFill/>
            <a:ln>
              <a:noFill/>
            </a:ln>
          </p:spPr>
          <p:txBody>
            <a:bodyPr spcFirstLastPara="1" wrap="square" lIns="121900" tIns="121900" rIns="121900" bIns="121900" anchor="ctr" anchorCtr="0">
              <a:noAutofit/>
            </a:bodyPr>
            <a:lstStyle/>
            <a:p>
              <a:endParaRPr sz="2400"/>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grpFill/>
            <a:ln>
              <a:noFill/>
            </a:ln>
          </p:spPr>
          <p:txBody>
            <a:bodyPr spcFirstLastPara="1" wrap="square" lIns="121900" tIns="121900" rIns="121900" bIns="121900" anchor="ctr" anchorCtr="0">
              <a:noAutofit/>
            </a:bodyPr>
            <a:lstStyle/>
            <a:p>
              <a:endParaRPr sz="2400"/>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grpFill/>
            <a:ln>
              <a:noFill/>
            </a:ln>
          </p:spPr>
          <p:txBody>
            <a:bodyPr spcFirstLastPara="1" wrap="square" lIns="121900" tIns="121900" rIns="121900" bIns="121900" anchor="ctr" anchorCtr="0">
              <a:noAutofit/>
            </a:bodyPr>
            <a:lstStyle/>
            <a:p>
              <a:endParaRPr sz="2400"/>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grpFill/>
            <a:ln>
              <a:noFill/>
            </a:ln>
          </p:spPr>
          <p:txBody>
            <a:bodyPr spcFirstLastPara="1" wrap="square" lIns="121900" tIns="121900" rIns="121900" bIns="121900" anchor="ctr" anchorCtr="0">
              <a:noAutofit/>
            </a:bodyPr>
            <a:lstStyle/>
            <a:p>
              <a:endParaRPr sz="2400"/>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grpFill/>
            <a:ln>
              <a:noFill/>
            </a:ln>
          </p:spPr>
          <p:txBody>
            <a:bodyPr spcFirstLastPara="1" wrap="square" lIns="121900" tIns="121900" rIns="121900" bIns="121900" anchor="ctr" anchorCtr="0">
              <a:noAutofit/>
            </a:bodyPr>
            <a:lstStyle/>
            <a:p>
              <a:endParaRPr sz="2400"/>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grpFill/>
            <a:ln>
              <a:noFill/>
            </a:ln>
          </p:spPr>
          <p:txBody>
            <a:bodyPr spcFirstLastPara="1" wrap="square" lIns="121900" tIns="121900" rIns="121900" bIns="121900" anchor="ctr" anchorCtr="0">
              <a:noAutofit/>
            </a:bodyPr>
            <a:lstStyle/>
            <a:p>
              <a:endParaRPr sz="2400"/>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grpFill/>
            <a:ln>
              <a:noFill/>
            </a:ln>
          </p:spPr>
          <p:txBody>
            <a:bodyPr spcFirstLastPara="1" wrap="square" lIns="121900" tIns="121900" rIns="121900" bIns="121900" anchor="ctr" anchorCtr="0">
              <a:noAutofit/>
            </a:bodyPr>
            <a:lstStyle/>
            <a:p>
              <a:endParaRPr sz="2400"/>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grpFill/>
            <a:ln>
              <a:noFill/>
            </a:ln>
          </p:spPr>
          <p:txBody>
            <a:bodyPr spcFirstLastPara="1" wrap="square" lIns="121900" tIns="121900" rIns="121900" bIns="121900" anchor="ctr" anchorCtr="0">
              <a:noAutofit/>
            </a:bodyPr>
            <a:lstStyle/>
            <a:p>
              <a:endParaRPr sz="2400"/>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grpFill/>
            <a:ln>
              <a:noFill/>
            </a:ln>
          </p:spPr>
          <p:txBody>
            <a:bodyPr spcFirstLastPara="1" wrap="square" lIns="121900" tIns="121900" rIns="121900" bIns="121900" anchor="ctr" anchorCtr="0">
              <a:noAutofit/>
            </a:bodyPr>
            <a:lstStyle/>
            <a:p>
              <a:endParaRPr sz="2400"/>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grpFill/>
            <a:ln>
              <a:noFill/>
            </a:ln>
          </p:spPr>
          <p:txBody>
            <a:bodyPr spcFirstLastPara="1" wrap="square" lIns="121900" tIns="121900" rIns="121900" bIns="121900" anchor="ctr" anchorCtr="0">
              <a:noAutofit/>
            </a:bodyPr>
            <a:lstStyle/>
            <a:p>
              <a:endParaRPr sz="2400"/>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grpFill/>
            <a:ln>
              <a:noFill/>
            </a:ln>
          </p:spPr>
          <p:txBody>
            <a:bodyPr spcFirstLastPara="1" wrap="square" lIns="121900" tIns="121900" rIns="121900" bIns="121900" anchor="ctr" anchorCtr="0">
              <a:noAutofit/>
            </a:bodyPr>
            <a:lstStyle/>
            <a:p>
              <a:endParaRPr sz="2400"/>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grpFill/>
            <a:ln>
              <a:noFill/>
            </a:ln>
          </p:spPr>
          <p:txBody>
            <a:bodyPr spcFirstLastPara="1" wrap="square" lIns="121900" tIns="121900" rIns="121900" bIns="121900" anchor="ctr" anchorCtr="0">
              <a:noAutofit/>
            </a:bodyPr>
            <a:lstStyle/>
            <a:p>
              <a:endParaRPr sz="2400"/>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grpFill/>
            <a:ln>
              <a:noFill/>
            </a:ln>
          </p:spPr>
          <p:txBody>
            <a:bodyPr spcFirstLastPara="1" wrap="square" lIns="121900" tIns="121900" rIns="121900" bIns="121900" anchor="ctr" anchorCtr="0">
              <a:noAutofit/>
            </a:bodyPr>
            <a:lstStyle/>
            <a:p>
              <a:endParaRPr sz="2400"/>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grpFill/>
            <a:ln>
              <a:noFill/>
            </a:ln>
          </p:spPr>
          <p:txBody>
            <a:bodyPr spcFirstLastPara="1" wrap="square" lIns="121900" tIns="121900" rIns="121900" bIns="121900" anchor="ctr" anchorCtr="0">
              <a:noAutofit/>
            </a:bodyPr>
            <a:lstStyle/>
            <a:p>
              <a:endParaRPr sz="2400"/>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grpFill/>
            <a:ln>
              <a:noFill/>
            </a:ln>
          </p:spPr>
          <p:txBody>
            <a:bodyPr spcFirstLastPara="1" wrap="square" lIns="121900" tIns="121900" rIns="121900" bIns="121900" anchor="ctr" anchorCtr="0">
              <a:noAutofit/>
            </a:bodyPr>
            <a:lstStyle/>
            <a:p>
              <a:endParaRPr sz="2400"/>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grpFill/>
            <a:ln>
              <a:noFill/>
            </a:ln>
          </p:spPr>
          <p:txBody>
            <a:bodyPr spcFirstLastPara="1" wrap="square" lIns="121900" tIns="121900" rIns="121900" bIns="121900" anchor="ctr" anchorCtr="0">
              <a:noAutofit/>
            </a:bodyPr>
            <a:lstStyle/>
            <a:p>
              <a:endParaRPr sz="2400"/>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grpFill/>
            <a:ln>
              <a:noFill/>
            </a:ln>
          </p:spPr>
          <p:txBody>
            <a:bodyPr spcFirstLastPara="1" wrap="square" lIns="121900" tIns="121900" rIns="121900" bIns="121900" anchor="ctr" anchorCtr="0">
              <a:noAutofit/>
            </a:bodyPr>
            <a:lstStyle/>
            <a:p>
              <a:endParaRPr sz="2400"/>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grpFill/>
            <a:ln>
              <a:noFill/>
            </a:ln>
          </p:spPr>
          <p:txBody>
            <a:bodyPr spcFirstLastPara="1" wrap="square" lIns="121900" tIns="121900" rIns="121900" bIns="121900" anchor="ctr" anchorCtr="0">
              <a:noAutofit/>
            </a:bodyPr>
            <a:lstStyle/>
            <a:p>
              <a:endParaRPr sz="2400"/>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grpFill/>
            <a:ln>
              <a:noFill/>
            </a:ln>
          </p:spPr>
          <p:txBody>
            <a:bodyPr spcFirstLastPara="1" wrap="square" lIns="121900" tIns="121900" rIns="121900" bIns="121900" anchor="ctr" anchorCtr="0">
              <a:noAutofit/>
            </a:bodyPr>
            <a:lstStyle/>
            <a:p>
              <a:endParaRPr sz="2400"/>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grpFill/>
            <a:ln>
              <a:noFill/>
            </a:ln>
          </p:spPr>
          <p:txBody>
            <a:bodyPr spcFirstLastPara="1" wrap="square" lIns="121900" tIns="121900" rIns="121900" bIns="121900" anchor="ctr" anchorCtr="0">
              <a:noAutofit/>
            </a:bodyPr>
            <a:lstStyle/>
            <a:p>
              <a:endParaRPr sz="2400"/>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grpFill/>
            <a:ln>
              <a:noFill/>
            </a:ln>
          </p:spPr>
          <p:txBody>
            <a:bodyPr spcFirstLastPara="1" wrap="square" lIns="121900" tIns="121900" rIns="121900" bIns="121900" anchor="ctr" anchorCtr="0">
              <a:noAutofit/>
            </a:bodyPr>
            <a:lstStyle/>
            <a:p>
              <a:endParaRPr sz="2400"/>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grpFill/>
            <a:ln>
              <a:noFill/>
            </a:ln>
          </p:spPr>
          <p:txBody>
            <a:bodyPr spcFirstLastPara="1" wrap="square" lIns="121900" tIns="121900" rIns="121900" bIns="121900" anchor="ctr" anchorCtr="0">
              <a:noAutofit/>
            </a:bodyPr>
            <a:lstStyle/>
            <a:p>
              <a:endParaRPr sz="2400"/>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grpFill/>
            <a:ln>
              <a:noFill/>
            </a:ln>
          </p:spPr>
          <p:txBody>
            <a:bodyPr spcFirstLastPara="1" wrap="square" lIns="121900" tIns="121900" rIns="121900" bIns="121900" anchor="ctr" anchorCtr="0">
              <a:noAutofit/>
            </a:bodyPr>
            <a:lstStyle/>
            <a:p>
              <a:endParaRPr sz="2400"/>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grpFill/>
            <a:ln>
              <a:noFill/>
            </a:ln>
          </p:spPr>
          <p:txBody>
            <a:bodyPr spcFirstLastPara="1" wrap="square" lIns="121900" tIns="121900" rIns="121900" bIns="121900" anchor="ctr" anchorCtr="0">
              <a:noAutofit/>
            </a:bodyPr>
            <a:lstStyle/>
            <a:p>
              <a:endParaRPr sz="2400"/>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grpFill/>
            <a:ln>
              <a:noFill/>
            </a:ln>
          </p:spPr>
          <p:txBody>
            <a:bodyPr spcFirstLastPara="1" wrap="square" lIns="121900" tIns="121900" rIns="121900" bIns="121900" anchor="ctr" anchorCtr="0">
              <a:noAutofit/>
            </a:bodyPr>
            <a:lstStyle/>
            <a:p>
              <a:endParaRPr sz="2400"/>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grpFill/>
            <a:ln>
              <a:noFill/>
            </a:ln>
          </p:spPr>
          <p:txBody>
            <a:bodyPr spcFirstLastPara="1" wrap="square" lIns="121900" tIns="121900" rIns="121900" bIns="121900" anchor="ctr" anchorCtr="0">
              <a:noAutofit/>
            </a:bodyPr>
            <a:lstStyle/>
            <a:p>
              <a:endParaRPr sz="2400"/>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grpFill/>
            <a:ln>
              <a:noFill/>
            </a:ln>
          </p:spPr>
          <p:txBody>
            <a:bodyPr spcFirstLastPara="1" wrap="square" lIns="121900" tIns="121900" rIns="121900" bIns="121900" anchor="ctr" anchorCtr="0">
              <a:noAutofit/>
            </a:bodyPr>
            <a:lstStyle/>
            <a:p>
              <a:endParaRPr sz="2400"/>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grpFill/>
            <a:ln>
              <a:noFill/>
            </a:ln>
          </p:spPr>
          <p:txBody>
            <a:bodyPr spcFirstLastPara="1" wrap="square" lIns="121900" tIns="121900" rIns="121900" bIns="121900" anchor="ctr" anchorCtr="0">
              <a:noAutofit/>
            </a:bodyPr>
            <a:lstStyle/>
            <a:p>
              <a:endParaRPr sz="2400"/>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grpFill/>
            <a:ln>
              <a:noFill/>
            </a:ln>
          </p:spPr>
          <p:txBody>
            <a:bodyPr spcFirstLastPara="1" wrap="square" lIns="121900" tIns="121900" rIns="121900" bIns="121900" anchor="ctr" anchorCtr="0">
              <a:noAutofit/>
            </a:bodyPr>
            <a:lstStyle/>
            <a:p>
              <a:endParaRPr sz="2400"/>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grpFill/>
            <a:ln>
              <a:noFill/>
            </a:ln>
          </p:spPr>
          <p:txBody>
            <a:bodyPr spcFirstLastPara="1" wrap="square" lIns="121900" tIns="121900" rIns="121900" bIns="121900" anchor="ctr" anchorCtr="0">
              <a:noAutofit/>
            </a:bodyPr>
            <a:lstStyle/>
            <a:p>
              <a:endParaRPr sz="2400"/>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grpFill/>
            <a:ln>
              <a:noFill/>
            </a:ln>
          </p:spPr>
          <p:txBody>
            <a:bodyPr spcFirstLastPara="1" wrap="square" lIns="121900" tIns="121900" rIns="121900" bIns="121900" anchor="ctr" anchorCtr="0">
              <a:noAutofit/>
            </a:bodyPr>
            <a:lstStyle/>
            <a:p>
              <a:endParaRPr sz="2400"/>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grpFill/>
            <a:ln>
              <a:noFill/>
            </a:ln>
          </p:spPr>
          <p:txBody>
            <a:bodyPr spcFirstLastPara="1" wrap="square" lIns="121900" tIns="121900" rIns="121900" bIns="121900" anchor="ctr" anchorCtr="0">
              <a:noAutofit/>
            </a:bodyPr>
            <a:lstStyle/>
            <a:p>
              <a:endParaRPr sz="2400"/>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grpFill/>
            <a:ln>
              <a:noFill/>
            </a:ln>
          </p:spPr>
          <p:txBody>
            <a:bodyPr spcFirstLastPara="1" wrap="square" lIns="121900" tIns="121900" rIns="121900" bIns="121900" anchor="ctr" anchorCtr="0">
              <a:noAutofit/>
            </a:bodyPr>
            <a:lstStyle/>
            <a:p>
              <a:endParaRPr sz="2400"/>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grpFill/>
            <a:ln>
              <a:noFill/>
            </a:ln>
          </p:spPr>
          <p:txBody>
            <a:bodyPr spcFirstLastPara="1" wrap="square" lIns="121900" tIns="121900" rIns="121900" bIns="121900" anchor="ctr" anchorCtr="0">
              <a:noAutofit/>
            </a:bodyPr>
            <a:lstStyle/>
            <a:p>
              <a:endParaRPr sz="2400"/>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grpFill/>
            <a:ln>
              <a:noFill/>
            </a:ln>
          </p:spPr>
          <p:txBody>
            <a:bodyPr spcFirstLastPara="1" wrap="square" lIns="121900" tIns="121900" rIns="121900" bIns="121900" anchor="ctr" anchorCtr="0">
              <a:noAutofit/>
            </a:bodyPr>
            <a:lstStyle/>
            <a:p>
              <a:endParaRPr sz="2400"/>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grpFill/>
            <a:ln>
              <a:noFill/>
            </a:ln>
          </p:spPr>
          <p:txBody>
            <a:bodyPr spcFirstLastPara="1" wrap="square" lIns="121900" tIns="121900" rIns="121900" bIns="121900" anchor="ctr" anchorCtr="0">
              <a:noAutofit/>
            </a:bodyPr>
            <a:lstStyle/>
            <a:p>
              <a:endParaRPr sz="2400"/>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grpFill/>
            <a:ln>
              <a:noFill/>
            </a:ln>
          </p:spPr>
          <p:txBody>
            <a:bodyPr spcFirstLastPara="1" wrap="square" lIns="121900" tIns="121900" rIns="121900" bIns="121900" anchor="ctr" anchorCtr="0">
              <a:noAutofit/>
            </a:bodyPr>
            <a:lstStyle/>
            <a:p>
              <a:endParaRPr sz="2400"/>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grpFill/>
            <a:ln>
              <a:noFill/>
            </a:ln>
          </p:spPr>
          <p:txBody>
            <a:bodyPr spcFirstLastPara="1" wrap="square" lIns="121900" tIns="121900" rIns="121900" bIns="121900" anchor="ctr" anchorCtr="0">
              <a:noAutofit/>
            </a:bodyPr>
            <a:lstStyle/>
            <a:p>
              <a:endParaRPr sz="2400"/>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grpFill/>
            <a:ln>
              <a:noFill/>
            </a:ln>
          </p:spPr>
          <p:txBody>
            <a:bodyPr spcFirstLastPara="1" wrap="square" lIns="121900" tIns="121900" rIns="121900" bIns="121900" anchor="ctr" anchorCtr="0">
              <a:noAutofit/>
            </a:bodyPr>
            <a:lstStyle/>
            <a:p>
              <a:endParaRPr sz="2400"/>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grpFill/>
            <a:ln>
              <a:noFill/>
            </a:ln>
          </p:spPr>
          <p:txBody>
            <a:bodyPr spcFirstLastPara="1" wrap="square" lIns="121900" tIns="121900" rIns="121900" bIns="121900" anchor="ctr" anchorCtr="0">
              <a:noAutofit/>
            </a:bodyPr>
            <a:lstStyle/>
            <a:p>
              <a:endParaRPr sz="2400"/>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grpFill/>
            <a:ln>
              <a:noFill/>
            </a:ln>
          </p:spPr>
          <p:txBody>
            <a:bodyPr spcFirstLastPara="1" wrap="square" lIns="121900" tIns="121900" rIns="121900" bIns="121900" anchor="ctr" anchorCtr="0">
              <a:noAutofit/>
            </a:bodyPr>
            <a:lstStyle/>
            <a:p>
              <a:endParaRPr sz="2400"/>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grpFill/>
            <a:ln>
              <a:noFill/>
            </a:ln>
          </p:spPr>
          <p:txBody>
            <a:bodyPr spcFirstLastPara="1" wrap="square" lIns="121900" tIns="121900" rIns="121900" bIns="121900" anchor="ctr" anchorCtr="0">
              <a:noAutofit/>
            </a:bodyPr>
            <a:lstStyle/>
            <a:p>
              <a:endParaRPr sz="2400"/>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grpFill/>
            <a:ln>
              <a:noFill/>
            </a:ln>
          </p:spPr>
          <p:txBody>
            <a:bodyPr spcFirstLastPara="1" wrap="square" lIns="121900" tIns="121900" rIns="121900" bIns="121900" anchor="ctr" anchorCtr="0">
              <a:noAutofit/>
            </a:bodyPr>
            <a:lstStyle/>
            <a:p>
              <a:endParaRPr sz="2400"/>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grpFill/>
            <a:ln>
              <a:noFill/>
            </a:ln>
          </p:spPr>
          <p:txBody>
            <a:bodyPr spcFirstLastPara="1" wrap="square" lIns="121900" tIns="121900" rIns="121900" bIns="121900" anchor="ctr" anchorCtr="0">
              <a:noAutofit/>
            </a:bodyPr>
            <a:lstStyle/>
            <a:p>
              <a:endParaRPr sz="2400"/>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grpFill/>
            <a:ln>
              <a:noFill/>
            </a:ln>
          </p:spPr>
          <p:txBody>
            <a:bodyPr spcFirstLastPara="1" wrap="square" lIns="121900" tIns="121900" rIns="121900" bIns="121900" anchor="ctr" anchorCtr="0">
              <a:noAutofit/>
            </a:bodyPr>
            <a:lstStyle/>
            <a:p>
              <a:endParaRPr sz="2400"/>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grpFill/>
            <a:ln>
              <a:noFill/>
            </a:ln>
          </p:spPr>
          <p:txBody>
            <a:bodyPr spcFirstLastPara="1" wrap="square" lIns="121900" tIns="121900" rIns="121900" bIns="121900" anchor="ctr" anchorCtr="0">
              <a:noAutofit/>
            </a:bodyPr>
            <a:lstStyle/>
            <a:p>
              <a:endParaRPr sz="2400"/>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grpFill/>
            <a:ln>
              <a:noFill/>
            </a:ln>
          </p:spPr>
          <p:txBody>
            <a:bodyPr spcFirstLastPara="1" wrap="square" lIns="121900" tIns="121900" rIns="121900" bIns="121900" anchor="ctr" anchorCtr="0">
              <a:noAutofit/>
            </a:bodyPr>
            <a:lstStyle/>
            <a:p>
              <a:endParaRPr sz="2400"/>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grpFill/>
            <a:ln>
              <a:noFill/>
            </a:ln>
          </p:spPr>
          <p:txBody>
            <a:bodyPr spcFirstLastPara="1" wrap="square" lIns="121900" tIns="121900" rIns="121900" bIns="121900" anchor="ctr" anchorCtr="0">
              <a:noAutofit/>
            </a:bodyPr>
            <a:lstStyle/>
            <a:p>
              <a:endParaRPr sz="2400"/>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grpFill/>
            <a:ln>
              <a:noFill/>
            </a:ln>
          </p:spPr>
          <p:txBody>
            <a:bodyPr spcFirstLastPara="1" wrap="square" lIns="121900" tIns="121900" rIns="121900" bIns="121900" anchor="ctr" anchorCtr="0">
              <a:noAutofit/>
            </a:bodyPr>
            <a:lstStyle/>
            <a:p>
              <a:endParaRPr sz="2400"/>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grpFill/>
            <a:ln>
              <a:noFill/>
            </a:ln>
          </p:spPr>
          <p:txBody>
            <a:bodyPr spcFirstLastPara="1" wrap="square" lIns="121900" tIns="121900" rIns="121900" bIns="121900" anchor="ctr" anchorCtr="0">
              <a:noAutofit/>
            </a:bodyPr>
            <a:lstStyle/>
            <a:p>
              <a:endParaRPr sz="2400"/>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grpFill/>
            <a:ln>
              <a:noFill/>
            </a:ln>
          </p:spPr>
          <p:txBody>
            <a:bodyPr spcFirstLastPara="1" wrap="square" lIns="121900" tIns="121900" rIns="121900" bIns="121900" anchor="ctr" anchorCtr="0">
              <a:noAutofit/>
            </a:bodyPr>
            <a:lstStyle/>
            <a:p>
              <a:endParaRPr sz="2400"/>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grpFill/>
            <a:ln>
              <a:noFill/>
            </a:ln>
          </p:spPr>
          <p:txBody>
            <a:bodyPr spcFirstLastPara="1" wrap="square" lIns="121900" tIns="121900" rIns="121900" bIns="121900" anchor="ctr" anchorCtr="0">
              <a:noAutofit/>
            </a:bodyPr>
            <a:lstStyle/>
            <a:p>
              <a:endParaRPr sz="2400"/>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grpFill/>
            <a:ln>
              <a:noFill/>
            </a:ln>
          </p:spPr>
          <p:txBody>
            <a:bodyPr spcFirstLastPara="1" wrap="square" lIns="121900" tIns="121900" rIns="121900" bIns="121900" anchor="ctr" anchorCtr="0">
              <a:noAutofit/>
            </a:bodyPr>
            <a:lstStyle/>
            <a:p>
              <a:endParaRPr sz="2400"/>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grpFill/>
            <a:ln>
              <a:noFill/>
            </a:ln>
          </p:spPr>
          <p:txBody>
            <a:bodyPr spcFirstLastPara="1" wrap="square" lIns="121900" tIns="121900" rIns="121900" bIns="121900" anchor="ctr" anchorCtr="0">
              <a:noAutofit/>
            </a:bodyPr>
            <a:lstStyle/>
            <a:p>
              <a:endParaRPr sz="2400"/>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grpFill/>
            <a:ln>
              <a:noFill/>
            </a:ln>
          </p:spPr>
          <p:txBody>
            <a:bodyPr spcFirstLastPara="1" wrap="square" lIns="121900" tIns="121900" rIns="121900" bIns="121900" anchor="ctr" anchorCtr="0">
              <a:noAutofit/>
            </a:bodyPr>
            <a:lstStyle/>
            <a:p>
              <a:endParaRPr sz="2400"/>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grpFill/>
            <a:ln>
              <a:noFill/>
            </a:ln>
          </p:spPr>
          <p:txBody>
            <a:bodyPr spcFirstLastPara="1" wrap="square" lIns="121900" tIns="121900" rIns="121900" bIns="121900" anchor="ctr" anchorCtr="0">
              <a:noAutofit/>
            </a:bodyPr>
            <a:lstStyle/>
            <a:p>
              <a:endParaRPr sz="2400"/>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grpFill/>
            <a:ln>
              <a:noFill/>
            </a:ln>
          </p:spPr>
          <p:txBody>
            <a:bodyPr spcFirstLastPara="1" wrap="square" lIns="121900" tIns="121900" rIns="121900" bIns="121900" anchor="ctr" anchorCtr="0">
              <a:noAutofit/>
            </a:bodyPr>
            <a:lstStyle/>
            <a:p>
              <a:endParaRPr sz="2400"/>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grpFill/>
            <a:ln>
              <a:noFill/>
            </a:ln>
          </p:spPr>
          <p:txBody>
            <a:bodyPr spcFirstLastPara="1" wrap="square" lIns="121900" tIns="121900" rIns="121900" bIns="121900" anchor="ctr" anchorCtr="0">
              <a:noAutofit/>
            </a:bodyPr>
            <a:lstStyle/>
            <a:p>
              <a:endParaRPr sz="2400"/>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grpFill/>
            <a:ln>
              <a:noFill/>
            </a:ln>
          </p:spPr>
          <p:txBody>
            <a:bodyPr spcFirstLastPara="1" wrap="square" lIns="121900" tIns="121900" rIns="121900" bIns="121900" anchor="ctr" anchorCtr="0">
              <a:noAutofit/>
            </a:bodyPr>
            <a:lstStyle/>
            <a:p>
              <a:endParaRPr sz="2400"/>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grpFill/>
            <a:ln>
              <a:noFill/>
            </a:ln>
          </p:spPr>
          <p:txBody>
            <a:bodyPr spcFirstLastPara="1" wrap="square" lIns="121900" tIns="121900" rIns="121900" bIns="121900" anchor="ctr" anchorCtr="0">
              <a:noAutofit/>
            </a:bodyPr>
            <a:lstStyle/>
            <a:p>
              <a:endParaRPr sz="2400"/>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grpFill/>
            <a:ln>
              <a:noFill/>
            </a:ln>
          </p:spPr>
          <p:txBody>
            <a:bodyPr spcFirstLastPara="1" wrap="square" lIns="121900" tIns="121900" rIns="121900" bIns="121900" anchor="ctr" anchorCtr="0">
              <a:noAutofit/>
            </a:bodyPr>
            <a:lstStyle/>
            <a:p>
              <a:endParaRPr sz="2400"/>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grpFill/>
            <a:ln>
              <a:noFill/>
            </a:ln>
          </p:spPr>
          <p:txBody>
            <a:bodyPr spcFirstLastPara="1" wrap="square" lIns="121900" tIns="121900" rIns="121900" bIns="121900" anchor="ctr" anchorCtr="0">
              <a:noAutofit/>
            </a:bodyPr>
            <a:lstStyle/>
            <a:p>
              <a:endParaRPr sz="2400"/>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grpFill/>
            <a:ln>
              <a:noFill/>
            </a:ln>
          </p:spPr>
          <p:txBody>
            <a:bodyPr spcFirstLastPara="1" wrap="square" lIns="121900" tIns="121900" rIns="121900" bIns="121900" anchor="ctr" anchorCtr="0">
              <a:noAutofit/>
            </a:bodyPr>
            <a:lstStyle/>
            <a:p>
              <a:endParaRPr sz="2400"/>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grpFill/>
            <a:ln>
              <a:noFill/>
            </a:ln>
          </p:spPr>
          <p:txBody>
            <a:bodyPr spcFirstLastPara="1" wrap="square" lIns="121900" tIns="121900" rIns="121900" bIns="121900" anchor="ctr" anchorCtr="0">
              <a:noAutofit/>
            </a:bodyPr>
            <a:lstStyle/>
            <a:p>
              <a:endParaRPr sz="2400"/>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grpFill/>
            <a:ln>
              <a:noFill/>
            </a:ln>
          </p:spPr>
          <p:txBody>
            <a:bodyPr spcFirstLastPara="1" wrap="square" lIns="121900" tIns="121900" rIns="121900" bIns="121900" anchor="ctr" anchorCtr="0">
              <a:noAutofit/>
            </a:bodyPr>
            <a:lstStyle/>
            <a:p>
              <a:endParaRPr sz="2400"/>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grpFill/>
            <a:ln>
              <a:noFill/>
            </a:ln>
          </p:spPr>
          <p:txBody>
            <a:bodyPr spcFirstLastPara="1" wrap="square" lIns="121900" tIns="121900" rIns="121900" bIns="121900" anchor="ctr" anchorCtr="0">
              <a:noAutofit/>
            </a:bodyPr>
            <a:lstStyle/>
            <a:p>
              <a:endParaRPr sz="2400"/>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grpFill/>
            <a:ln>
              <a:noFill/>
            </a:ln>
          </p:spPr>
          <p:txBody>
            <a:bodyPr spcFirstLastPara="1" wrap="square" lIns="121900" tIns="121900" rIns="121900" bIns="121900" anchor="ctr" anchorCtr="0">
              <a:noAutofit/>
            </a:bodyPr>
            <a:lstStyle/>
            <a:p>
              <a:endParaRPr sz="2400"/>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grpFill/>
            <a:ln>
              <a:noFill/>
            </a:ln>
          </p:spPr>
          <p:txBody>
            <a:bodyPr spcFirstLastPara="1" wrap="square" lIns="121900" tIns="121900" rIns="121900" bIns="121900" anchor="ctr" anchorCtr="0">
              <a:noAutofit/>
            </a:bodyPr>
            <a:lstStyle/>
            <a:p>
              <a:endParaRPr sz="2400"/>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grpFill/>
            <a:ln>
              <a:noFill/>
            </a:ln>
          </p:spPr>
          <p:txBody>
            <a:bodyPr spcFirstLastPara="1" wrap="square" lIns="121900" tIns="121900" rIns="121900" bIns="121900" anchor="ctr" anchorCtr="0">
              <a:noAutofit/>
            </a:bodyPr>
            <a:lstStyle/>
            <a:p>
              <a:endParaRPr sz="2400"/>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grpFill/>
            <a:ln>
              <a:noFill/>
            </a:ln>
          </p:spPr>
          <p:txBody>
            <a:bodyPr spcFirstLastPara="1" wrap="square" lIns="121900" tIns="121900" rIns="121900" bIns="121900" anchor="ctr" anchorCtr="0">
              <a:noAutofit/>
            </a:bodyPr>
            <a:lstStyle/>
            <a:p>
              <a:endParaRPr sz="2400"/>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grpFill/>
            <a:ln>
              <a:noFill/>
            </a:ln>
          </p:spPr>
          <p:txBody>
            <a:bodyPr spcFirstLastPara="1" wrap="square" lIns="121900" tIns="121900" rIns="121900" bIns="121900" anchor="ctr" anchorCtr="0">
              <a:noAutofit/>
            </a:bodyPr>
            <a:lstStyle/>
            <a:p>
              <a:endParaRPr sz="2400"/>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grpFill/>
            <a:ln>
              <a:noFill/>
            </a:ln>
          </p:spPr>
          <p:txBody>
            <a:bodyPr spcFirstLastPara="1" wrap="square" lIns="121900" tIns="121900" rIns="121900" bIns="121900" anchor="ctr" anchorCtr="0">
              <a:noAutofit/>
            </a:bodyPr>
            <a:lstStyle/>
            <a:p>
              <a:endParaRPr sz="2400"/>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grpFill/>
            <a:ln>
              <a:noFill/>
            </a:ln>
          </p:spPr>
          <p:txBody>
            <a:bodyPr spcFirstLastPara="1" wrap="square" lIns="121900" tIns="121900" rIns="121900" bIns="121900" anchor="ctr" anchorCtr="0">
              <a:noAutofit/>
            </a:bodyPr>
            <a:lstStyle/>
            <a:p>
              <a:endParaRPr sz="2400"/>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grpFill/>
            <a:ln>
              <a:noFill/>
            </a:ln>
          </p:spPr>
          <p:txBody>
            <a:bodyPr spcFirstLastPara="1" wrap="square" lIns="121900" tIns="121900" rIns="121900" bIns="121900" anchor="ctr" anchorCtr="0">
              <a:noAutofit/>
            </a:bodyPr>
            <a:lstStyle/>
            <a:p>
              <a:endParaRPr sz="2400"/>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grpFill/>
            <a:ln>
              <a:noFill/>
            </a:ln>
          </p:spPr>
          <p:txBody>
            <a:bodyPr spcFirstLastPara="1" wrap="square" lIns="121900" tIns="121900" rIns="121900" bIns="121900" anchor="ctr" anchorCtr="0">
              <a:noAutofit/>
            </a:bodyPr>
            <a:lstStyle/>
            <a:p>
              <a:endParaRPr sz="2400"/>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grpFill/>
            <a:ln>
              <a:noFill/>
            </a:ln>
          </p:spPr>
          <p:txBody>
            <a:bodyPr spcFirstLastPara="1" wrap="square" lIns="121900" tIns="121900" rIns="121900" bIns="121900" anchor="ctr" anchorCtr="0">
              <a:noAutofit/>
            </a:bodyPr>
            <a:lstStyle/>
            <a:p>
              <a:endParaRPr sz="2400"/>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grpFill/>
            <a:ln>
              <a:noFill/>
            </a:ln>
          </p:spPr>
          <p:txBody>
            <a:bodyPr spcFirstLastPara="1" wrap="square" lIns="121900" tIns="121900" rIns="121900" bIns="121900" anchor="ctr" anchorCtr="0">
              <a:noAutofit/>
            </a:bodyPr>
            <a:lstStyle/>
            <a:p>
              <a:endParaRPr sz="2400"/>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grpFill/>
            <a:ln>
              <a:noFill/>
            </a:ln>
          </p:spPr>
          <p:txBody>
            <a:bodyPr spcFirstLastPara="1" wrap="square" lIns="121900" tIns="121900" rIns="121900" bIns="121900" anchor="ctr" anchorCtr="0">
              <a:noAutofit/>
            </a:bodyPr>
            <a:lstStyle/>
            <a:p>
              <a:endParaRPr sz="2400"/>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grpFill/>
            <a:ln>
              <a:noFill/>
            </a:ln>
          </p:spPr>
          <p:txBody>
            <a:bodyPr spcFirstLastPara="1" wrap="square" lIns="121900" tIns="121900" rIns="121900" bIns="121900" anchor="ctr" anchorCtr="0">
              <a:noAutofit/>
            </a:bodyPr>
            <a:lstStyle/>
            <a:p>
              <a:endParaRPr sz="2400"/>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grpFill/>
            <a:ln>
              <a:noFill/>
            </a:ln>
          </p:spPr>
          <p:txBody>
            <a:bodyPr spcFirstLastPara="1" wrap="square" lIns="121900" tIns="121900" rIns="121900" bIns="121900" anchor="ctr" anchorCtr="0">
              <a:noAutofit/>
            </a:bodyPr>
            <a:lstStyle/>
            <a:p>
              <a:endParaRPr sz="2400"/>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grpFill/>
            <a:ln>
              <a:noFill/>
            </a:ln>
          </p:spPr>
          <p:txBody>
            <a:bodyPr spcFirstLastPara="1" wrap="square" lIns="121900" tIns="121900" rIns="121900" bIns="121900" anchor="ctr" anchorCtr="0">
              <a:noAutofit/>
            </a:bodyPr>
            <a:lstStyle/>
            <a:p>
              <a:endParaRPr sz="2400"/>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grpFill/>
            <a:ln>
              <a:noFill/>
            </a:ln>
          </p:spPr>
          <p:txBody>
            <a:bodyPr spcFirstLastPara="1" wrap="square" lIns="121900" tIns="121900" rIns="121900" bIns="121900" anchor="ctr" anchorCtr="0">
              <a:noAutofit/>
            </a:bodyPr>
            <a:lstStyle/>
            <a:p>
              <a:endParaRPr sz="2400"/>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grpFill/>
            <a:ln>
              <a:noFill/>
            </a:ln>
          </p:spPr>
          <p:txBody>
            <a:bodyPr spcFirstLastPara="1" wrap="square" lIns="121900" tIns="121900" rIns="121900" bIns="121900" anchor="ctr" anchorCtr="0">
              <a:noAutofit/>
            </a:bodyPr>
            <a:lstStyle/>
            <a:p>
              <a:endParaRPr sz="2400"/>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grpFill/>
            <a:ln>
              <a:noFill/>
            </a:ln>
          </p:spPr>
          <p:txBody>
            <a:bodyPr spcFirstLastPara="1" wrap="square" lIns="121900" tIns="121900" rIns="121900" bIns="121900" anchor="ctr" anchorCtr="0">
              <a:noAutofit/>
            </a:bodyPr>
            <a:lstStyle/>
            <a:p>
              <a:endParaRPr sz="2400"/>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grpFill/>
            <a:ln>
              <a:noFill/>
            </a:ln>
          </p:spPr>
          <p:txBody>
            <a:bodyPr spcFirstLastPara="1" wrap="square" lIns="121900" tIns="121900" rIns="121900" bIns="121900" anchor="ctr" anchorCtr="0">
              <a:noAutofit/>
            </a:bodyPr>
            <a:lstStyle/>
            <a:p>
              <a:endParaRPr sz="2400"/>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grpFill/>
            <a:ln>
              <a:noFill/>
            </a:ln>
          </p:spPr>
          <p:txBody>
            <a:bodyPr spcFirstLastPara="1" wrap="square" lIns="121900" tIns="121900" rIns="121900" bIns="121900" anchor="ctr" anchorCtr="0">
              <a:noAutofit/>
            </a:bodyPr>
            <a:lstStyle/>
            <a:p>
              <a:endParaRPr sz="2400"/>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grpFill/>
            <a:ln>
              <a:noFill/>
            </a:ln>
          </p:spPr>
          <p:txBody>
            <a:bodyPr spcFirstLastPara="1" wrap="square" lIns="121900" tIns="121900" rIns="121900" bIns="121900" anchor="ctr" anchorCtr="0">
              <a:noAutofit/>
            </a:bodyPr>
            <a:lstStyle/>
            <a:p>
              <a:endParaRPr sz="2400"/>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grpFill/>
            <a:ln>
              <a:noFill/>
            </a:ln>
          </p:spPr>
          <p:txBody>
            <a:bodyPr spcFirstLastPara="1" wrap="square" lIns="121900" tIns="121900" rIns="121900" bIns="121900" anchor="ctr" anchorCtr="0">
              <a:noAutofit/>
            </a:bodyPr>
            <a:lstStyle/>
            <a:p>
              <a:endParaRPr sz="2400"/>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grpFill/>
            <a:ln>
              <a:noFill/>
            </a:ln>
          </p:spPr>
          <p:txBody>
            <a:bodyPr spcFirstLastPara="1" wrap="square" lIns="121900" tIns="121900" rIns="121900" bIns="121900" anchor="ctr" anchorCtr="0">
              <a:noAutofit/>
            </a:bodyPr>
            <a:lstStyle/>
            <a:p>
              <a:endParaRPr sz="2400"/>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grpFill/>
            <a:ln>
              <a:noFill/>
            </a:ln>
          </p:spPr>
          <p:txBody>
            <a:bodyPr spcFirstLastPara="1" wrap="square" lIns="121900" tIns="121900" rIns="121900" bIns="121900" anchor="ctr" anchorCtr="0">
              <a:noAutofit/>
            </a:bodyPr>
            <a:lstStyle/>
            <a:p>
              <a:endParaRPr sz="2400"/>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grpFill/>
            <a:ln>
              <a:noFill/>
            </a:ln>
          </p:spPr>
          <p:txBody>
            <a:bodyPr spcFirstLastPara="1" wrap="square" lIns="121900" tIns="121900" rIns="121900" bIns="121900" anchor="ctr" anchorCtr="0">
              <a:noAutofit/>
            </a:bodyPr>
            <a:lstStyle/>
            <a:p>
              <a:endParaRPr sz="2400"/>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grpFill/>
            <a:ln>
              <a:noFill/>
            </a:ln>
          </p:spPr>
          <p:txBody>
            <a:bodyPr spcFirstLastPara="1" wrap="square" lIns="121900" tIns="121900" rIns="121900" bIns="121900" anchor="ctr" anchorCtr="0">
              <a:noAutofit/>
            </a:bodyPr>
            <a:lstStyle/>
            <a:p>
              <a:endParaRPr sz="2400"/>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grpFill/>
            <a:ln>
              <a:noFill/>
            </a:ln>
          </p:spPr>
          <p:txBody>
            <a:bodyPr spcFirstLastPara="1" wrap="square" lIns="121900" tIns="121900" rIns="121900" bIns="121900" anchor="ctr" anchorCtr="0">
              <a:noAutofit/>
            </a:bodyPr>
            <a:lstStyle/>
            <a:p>
              <a:endParaRPr sz="2400"/>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grpFill/>
            <a:ln>
              <a:noFill/>
            </a:ln>
          </p:spPr>
          <p:txBody>
            <a:bodyPr spcFirstLastPara="1" wrap="square" lIns="121900" tIns="121900" rIns="121900" bIns="121900" anchor="ctr" anchorCtr="0">
              <a:noAutofit/>
            </a:bodyPr>
            <a:lstStyle/>
            <a:p>
              <a:endParaRPr sz="2400"/>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grpFill/>
            <a:ln>
              <a:noFill/>
            </a:ln>
          </p:spPr>
          <p:txBody>
            <a:bodyPr spcFirstLastPara="1" wrap="square" lIns="121900" tIns="121900" rIns="121900" bIns="121900" anchor="ctr" anchorCtr="0">
              <a:noAutofit/>
            </a:bodyPr>
            <a:lstStyle/>
            <a:p>
              <a:endParaRPr sz="2400"/>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grpFill/>
            <a:ln>
              <a:noFill/>
            </a:ln>
          </p:spPr>
          <p:txBody>
            <a:bodyPr spcFirstLastPara="1" wrap="square" lIns="121900" tIns="121900" rIns="121900" bIns="121900" anchor="ctr" anchorCtr="0">
              <a:noAutofit/>
            </a:bodyPr>
            <a:lstStyle/>
            <a:p>
              <a:endParaRPr sz="2400"/>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grpFill/>
            <a:ln>
              <a:noFill/>
            </a:ln>
          </p:spPr>
          <p:txBody>
            <a:bodyPr spcFirstLastPara="1" wrap="square" lIns="121900" tIns="121900" rIns="121900" bIns="121900" anchor="ctr" anchorCtr="0">
              <a:noAutofit/>
            </a:bodyPr>
            <a:lstStyle/>
            <a:p>
              <a:endParaRPr sz="2400"/>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grpFill/>
            <a:ln>
              <a:noFill/>
            </a:ln>
          </p:spPr>
          <p:txBody>
            <a:bodyPr spcFirstLastPara="1" wrap="square" lIns="121900" tIns="121900" rIns="121900" bIns="121900" anchor="ctr" anchorCtr="0">
              <a:noAutofit/>
            </a:bodyPr>
            <a:lstStyle/>
            <a:p>
              <a:endParaRPr sz="2400"/>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grpFill/>
            <a:ln>
              <a:noFill/>
            </a:ln>
          </p:spPr>
          <p:txBody>
            <a:bodyPr spcFirstLastPara="1" wrap="square" lIns="121900" tIns="121900" rIns="121900" bIns="121900" anchor="ctr" anchorCtr="0">
              <a:noAutofit/>
            </a:bodyPr>
            <a:lstStyle/>
            <a:p>
              <a:endParaRPr sz="2400"/>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grpFill/>
            <a:ln>
              <a:noFill/>
            </a:ln>
          </p:spPr>
          <p:txBody>
            <a:bodyPr spcFirstLastPara="1" wrap="square" lIns="121900" tIns="121900" rIns="121900" bIns="121900" anchor="ctr" anchorCtr="0">
              <a:noAutofit/>
            </a:bodyPr>
            <a:lstStyle/>
            <a:p>
              <a:endParaRPr sz="2400"/>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grpFill/>
            <a:ln>
              <a:noFill/>
            </a:ln>
          </p:spPr>
          <p:txBody>
            <a:bodyPr spcFirstLastPara="1" wrap="square" lIns="121900" tIns="121900" rIns="121900" bIns="121900" anchor="ctr" anchorCtr="0">
              <a:noAutofit/>
            </a:bodyPr>
            <a:lstStyle/>
            <a:p>
              <a:endParaRPr sz="2400"/>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grpFill/>
            <a:ln>
              <a:noFill/>
            </a:ln>
          </p:spPr>
          <p:txBody>
            <a:bodyPr spcFirstLastPara="1" wrap="square" lIns="121900" tIns="121900" rIns="121900" bIns="121900" anchor="ctr" anchorCtr="0">
              <a:noAutofit/>
            </a:bodyPr>
            <a:lstStyle/>
            <a:p>
              <a:endParaRPr sz="2400"/>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grpFill/>
            <a:ln>
              <a:noFill/>
            </a:ln>
          </p:spPr>
          <p:txBody>
            <a:bodyPr spcFirstLastPara="1" wrap="square" lIns="121900" tIns="121900" rIns="121900" bIns="121900" anchor="ctr" anchorCtr="0">
              <a:noAutofit/>
            </a:bodyPr>
            <a:lstStyle/>
            <a:p>
              <a:endParaRPr sz="2400"/>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grpFill/>
            <a:ln>
              <a:noFill/>
            </a:ln>
          </p:spPr>
          <p:txBody>
            <a:bodyPr spcFirstLastPara="1" wrap="square" lIns="121900" tIns="121900" rIns="121900" bIns="121900" anchor="ctr" anchorCtr="0">
              <a:noAutofit/>
            </a:bodyPr>
            <a:lstStyle/>
            <a:p>
              <a:endParaRPr sz="2400"/>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grpFill/>
            <a:ln>
              <a:noFill/>
            </a:ln>
          </p:spPr>
          <p:txBody>
            <a:bodyPr spcFirstLastPara="1" wrap="square" lIns="121900" tIns="121900" rIns="121900" bIns="121900" anchor="ctr" anchorCtr="0">
              <a:noAutofit/>
            </a:bodyPr>
            <a:lstStyle/>
            <a:p>
              <a:endParaRPr sz="2400"/>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grpFill/>
            <a:ln>
              <a:noFill/>
            </a:ln>
          </p:spPr>
          <p:txBody>
            <a:bodyPr spcFirstLastPara="1" wrap="square" lIns="121900" tIns="121900" rIns="121900" bIns="121900" anchor="ctr" anchorCtr="0">
              <a:noAutofit/>
            </a:bodyPr>
            <a:lstStyle/>
            <a:p>
              <a:endParaRPr sz="2400"/>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grpFill/>
            <a:ln>
              <a:noFill/>
            </a:ln>
          </p:spPr>
          <p:txBody>
            <a:bodyPr spcFirstLastPara="1" wrap="square" lIns="121900" tIns="121900" rIns="121900" bIns="121900" anchor="ctr" anchorCtr="0">
              <a:noAutofit/>
            </a:bodyPr>
            <a:lstStyle/>
            <a:p>
              <a:endParaRPr sz="2400"/>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grpFill/>
            <a:ln>
              <a:noFill/>
            </a:ln>
          </p:spPr>
          <p:txBody>
            <a:bodyPr spcFirstLastPara="1" wrap="square" lIns="121900" tIns="121900" rIns="121900" bIns="121900" anchor="ctr" anchorCtr="0">
              <a:noAutofit/>
            </a:bodyPr>
            <a:lstStyle/>
            <a:p>
              <a:endParaRPr sz="2400"/>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grpFill/>
            <a:ln>
              <a:noFill/>
            </a:ln>
          </p:spPr>
          <p:txBody>
            <a:bodyPr spcFirstLastPara="1" wrap="square" lIns="121900" tIns="121900" rIns="121900" bIns="121900" anchor="ctr" anchorCtr="0">
              <a:noAutofit/>
            </a:bodyPr>
            <a:lstStyle/>
            <a:p>
              <a:endParaRPr sz="2400"/>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grpFill/>
            <a:ln>
              <a:noFill/>
            </a:ln>
          </p:spPr>
          <p:txBody>
            <a:bodyPr spcFirstLastPara="1" wrap="square" lIns="121900" tIns="121900" rIns="121900" bIns="121900" anchor="ctr" anchorCtr="0">
              <a:noAutofit/>
            </a:bodyPr>
            <a:lstStyle/>
            <a:p>
              <a:endParaRPr sz="2400"/>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grpFill/>
            <a:ln>
              <a:noFill/>
            </a:ln>
          </p:spPr>
          <p:txBody>
            <a:bodyPr spcFirstLastPara="1" wrap="square" lIns="121900" tIns="121900" rIns="121900" bIns="121900" anchor="ctr" anchorCtr="0">
              <a:noAutofit/>
            </a:bodyPr>
            <a:lstStyle/>
            <a:p>
              <a:endParaRPr sz="2400"/>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grpFill/>
            <a:ln>
              <a:noFill/>
            </a:ln>
          </p:spPr>
          <p:txBody>
            <a:bodyPr spcFirstLastPara="1" wrap="square" lIns="121900" tIns="121900" rIns="121900" bIns="121900" anchor="ctr" anchorCtr="0">
              <a:noAutofit/>
            </a:bodyPr>
            <a:lstStyle/>
            <a:p>
              <a:endParaRPr sz="2400"/>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grpFill/>
            <a:ln>
              <a:noFill/>
            </a:ln>
          </p:spPr>
          <p:txBody>
            <a:bodyPr spcFirstLastPara="1" wrap="square" lIns="121900" tIns="121900" rIns="121900" bIns="121900" anchor="ctr" anchorCtr="0">
              <a:noAutofit/>
            </a:bodyPr>
            <a:lstStyle/>
            <a:p>
              <a:endParaRPr sz="2400"/>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grpFill/>
            <a:ln>
              <a:noFill/>
            </a:ln>
          </p:spPr>
          <p:txBody>
            <a:bodyPr spcFirstLastPara="1" wrap="square" lIns="121900" tIns="121900" rIns="121900" bIns="121900" anchor="ctr" anchorCtr="0">
              <a:noAutofit/>
            </a:bodyPr>
            <a:lstStyle/>
            <a:p>
              <a:endParaRPr sz="2400"/>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grpFill/>
            <a:ln>
              <a:noFill/>
            </a:ln>
          </p:spPr>
          <p:txBody>
            <a:bodyPr spcFirstLastPara="1" wrap="square" lIns="121900" tIns="121900" rIns="121900" bIns="121900" anchor="ctr" anchorCtr="0">
              <a:noAutofit/>
            </a:bodyPr>
            <a:lstStyle/>
            <a:p>
              <a:endParaRPr sz="2400"/>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grpFill/>
            <a:ln>
              <a:noFill/>
            </a:ln>
          </p:spPr>
          <p:txBody>
            <a:bodyPr spcFirstLastPara="1" wrap="square" lIns="121900" tIns="121900" rIns="121900" bIns="121900" anchor="ctr" anchorCtr="0">
              <a:noAutofit/>
            </a:bodyPr>
            <a:lstStyle/>
            <a:p>
              <a:endParaRPr sz="2400"/>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grpFill/>
            <a:ln>
              <a:noFill/>
            </a:ln>
          </p:spPr>
          <p:txBody>
            <a:bodyPr spcFirstLastPara="1" wrap="square" lIns="121900" tIns="121900" rIns="121900" bIns="121900" anchor="ctr" anchorCtr="0">
              <a:noAutofit/>
            </a:bodyPr>
            <a:lstStyle/>
            <a:p>
              <a:endParaRPr sz="2400"/>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grpFill/>
            <a:ln>
              <a:noFill/>
            </a:ln>
          </p:spPr>
          <p:txBody>
            <a:bodyPr spcFirstLastPara="1" wrap="square" lIns="121900" tIns="121900" rIns="121900" bIns="121900" anchor="ctr" anchorCtr="0">
              <a:noAutofit/>
            </a:bodyPr>
            <a:lstStyle/>
            <a:p>
              <a:endParaRPr sz="2400"/>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grpFill/>
            <a:ln>
              <a:noFill/>
            </a:ln>
          </p:spPr>
          <p:txBody>
            <a:bodyPr spcFirstLastPara="1" wrap="square" lIns="121900" tIns="121900" rIns="121900" bIns="121900" anchor="ctr" anchorCtr="0">
              <a:noAutofit/>
            </a:bodyPr>
            <a:lstStyle/>
            <a:p>
              <a:endParaRPr sz="2400"/>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grpFill/>
            <a:ln>
              <a:noFill/>
            </a:ln>
          </p:spPr>
          <p:txBody>
            <a:bodyPr spcFirstLastPara="1" wrap="square" lIns="121900" tIns="121900" rIns="121900" bIns="121900" anchor="ctr" anchorCtr="0">
              <a:noAutofit/>
            </a:bodyPr>
            <a:lstStyle/>
            <a:p>
              <a:endParaRPr sz="2400"/>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grpFill/>
            <a:ln>
              <a:noFill/>
            </a:ln>
          </p:spPr>
          <p:txBody>
            <a:bodyPr spcFirstLastPara="1" wrap="square" lIns="121900" tIns="121900" rIns="121900" bIns="121900" anchor="ctr" anchorCtr="0">
              <a:noAutofit/>
            </a:bodyPr>
            <a:lstStyle/>
            <a:p>
              <a:endParaRPr sz="2400"/>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grpFill/>
            <a:ln>
              <a:noFill/>
            </a:ln>
          </p:spPr>
          <p:txBody>
            <a:bodyPr spcFirstLastPara="1" wrap="square" lIns="121900" tIns="121900" rIns="121900" bIns="121900" anchor="ctr" anchorCtr="0">
              <a:noAutofit/>
            </a:bodyPr>
            <a:lstStyle/>
            <a:p>
              <a:endParaRPr sz="2400"/>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grpFill/>
            <a:ln>
              <a:noFill/>
            </a:ln>
          </p:spPr>
          <p:txBody>
            <a:bodyPr spcFirstLastPara="1" wrap="square" lIns="121900" tIns="121900" rIns="121900" bIns="121900" anchor="ctr" anchorCtr="0">
              <a:noAutofit/>
            </a:bodyPr>
            <a:lstStyle/>
            <a:p>
              <a:endParaRPr sz="2400"/>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grpFill/>
            <a:ln>
              <a:noFill/>
            </a:ln>
          </p:spPr>
          <p:txBody>
            <a:bodyPr spcFirstLastPara="1" wrap="square" lIns="121900" tIns="121900" rIns="121900" bIns="121900" anchor="ctr" anchorCtr="0">
              <a:noAutofit/>
            </a:bodyPr>
            <a:lstStyle/>
            <a:p>
              <a:endParaRPr sz="2400"/>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grpFill/>
            <a:ln>
              <a:noFill/>
            </a:ln>
          </p:spPr>
          <p:txBody>
            <a:bodyPr spcFirstLastPara="1" wrap="square" lIns="121900" tIns="121900" rIns="121900" bIns="121900" anchor="ctr" anchorCtr="0">
              <a:noAutofit/>
            </a:bodyPr>
            <a:lstStyle/>
            <a:p>
              <a:endParaRPr sz="2400"/>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grpFill/>
            <a:ln>
              <a:noFill/>
            </a:ln>
          </p:spPr>
          <p:txBody>
            <a:bodyPr spcFirstLastPara="1" wrap="square" lIns="121900" tIns="121900" rIns="121900" bIns="121900" anchor="ctr" anchorCtr="0">
              <a:noAutofit/>
            </a:bodyPr>
            <a:lstStyle/>
            <a:p>
              <a:endParaRPr sz="2400"/>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grpFill/>
            <a:ln>
              <a:noFill/>
            </a:ln>
          </p:spPr>
          <p:txBody>
            <a:bodyPr spcFirstLastPara="1" wrap="square" lIns="121900" tIns="121900" rIns="121900" bIns="121900" anchor="ctr" anchorCtr="0">
              <a:noAutofit/>
            </a:bodyPr>
            <a:lstStyle/>
            <a:p>
              <a:endParaRPr sz="2400"/>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grpFill/>
            <a:ln>
              <a:noFill/>
            </a:ln>
          </p:spPr>
          <p:txBody>
            <a:bodyPr spcFirstLastPara="1" wrap="square" lIns="121900" tIns="121900" rIns="121900" bIns="121900" anchor="ctr" anchorCtr="0">
              <a:noAutofit/>
            </a:bodyPr>
            <a:lstStyle/>
            <a:p>
              <a:endParaRPr sz="2400"/>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grpFill/>
            <a:ln>
              <a:noFill/>
            </a:ln>
          </p:spPr>
          <p:txBody>
            <a:bodyPr spcFirstLastPara="1" wrap="square" lIns="121900" tIns="121900" rIns="121900" bIns="121900" anchor="ctr" anchorCtr="0">
              <a:noAutofit/>
            </a:bodyPr>
            <a:lstStyle/>
            <a:p>
              <a:endParaRPr sz="2400"/>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grpFill/>
            <a:ln>
              <a:noFill/>
            </a:ln>
          </p:spPr>
          <p:txBody>
            <a:bodyPr spcFirstLastPara="1" wrap="square" lIns="121900" tIns="121900" rIns="121900" bIns="121900" anchor="ctr" anchorCtr="0">
              <a:noAutofit/>
            </a:bodyPr>
            <a:lstStyle/>
            <a:p>
              <a:endParaRPr sz="2400"/>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grpFill/>
            <a:ln>
              <a:noFill/>
            </a:ln>
          </p:spPr>
          <p:txBody>
            <a:bodyPr spcFirstLastPara="1" wrap="square" lIns="121900" tIns="121900" rIns="121900" bIns="121900" anchor="ctr" anchorCtr="0">
              <a:noAutofit/>
            </a:bodyPr>
            <a:lstStyle/>
            <a:p>
              <a:endParaRPr sz="2400"/>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grpFill/>
            <a:ln>
              <a:noFill/>
            </a:ln>
          </p:spPr>
          <p:txBody>
            <a:bodyPr spcFirstLastPara="1" wrap="square" lIns="121900" tIns="121900" rIns="121900" bIns="121900" anchor="ctr" anchorCtr="0">
              <a:noAutofit/>
            </a:bodyPr>
            <a:lstStyle/>
            <a:p>
              <a:endParaRPr sz="2400"/>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grpFill/>
            <a:ln>
              <a:noFill/>
            </a:ln>
          </p:spPr>
          <p:txBody>
            <a:bodyPr spcFirstLastPara="1" wrap="square" lIns="121900" tIns="121900" rIns="121900" bIns="121900" anchor="ctr" anchorCtr="0">
              <a:noAutofit/>
            </a:bodyPr>
            <a:lstStyle/>
            <a:p>
              <a:endParaRPr sz="2400"/>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grpFill/>
            <a:ln>
              <a:noFill/>
            </a:ln>
          </p:spPr>
          <p:txBody>
            <a:bodyPr spcFirstLastPara="1" wrap="square" lIns="121900" tIns="121900" rIns="121900" bIns="121900" anchor="ctr" anchorCtr="0">
              <a:noAutofit/>
            </a:bodyPr>
            <a:lstStyle/>
            <a:p>
              <a:endParaRPr sz="2400"/>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grpFill/>
            <a:ln>
              <a:noFill/>
            </a:ln>
          </p:spPr>
          <p:txBody>
            <a:bodyPr spcFirstLastPara="1" wrap="square" lIns="121900" tIns="121900" rIns="121900" bIns="121900" anchor="ctr" anchorCtr="0">
              <a:noAutofit/>
            </a:bodyPr>
            <a:lstStyle/>
            <a:p>
              <a:endParaRPr sz="2400"/>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grpFill/>
            <a:ln>
              <a:noFill/>
            </a:ln>
          </p:spPr>
          <p:txBody>
            <a:bodyPr spcFirstLastPara="1" wrap="square" lIns="121900" tIns="121900" rIns="121900" bIns="121900" anchor="ctr" anchorCtr="0">
              <a:noAutofit/>
            </a:bodyPr>
            <a:lstStyle/>
            <a:p>
              <a:endParaRPr sz="2400"/>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grpFill/>
            <a:ln>
              <a:noFill/>
            </a:ln>
          </p:spPr>
          <p:txBody>
            <a:bodyPr spcFirstLastPara="1" wrap="square" lIns="121900" tIns="121900" rIns="121900" bIns="121900" anchor="ctr" anchorCtr="0">
              <a:noAutofit/>
            </a:bodyPr>
            <a:lstStyle/>
            <a:p>
              <a:endParaRPr sz="2400"/>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grpFill/>
            <a:ln>
              <a:noFill/>
            </a:ln>
          </p:spPr>
          <p:txBody>
            <a:bodyPr spcFirstLastPara="1" wrap="square" lIns="121900" tIns="121900" rIns="121900" bIns="121900" anchor="ctr" anchorCtr="0">
              <a:noAutofit/>
            </a:bodyPr>
            <a:lstStyle/>
            <a:p>
              <a:endParaRPr sz="2400"/>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grpFill/>
            <a:ln>
              <a:noFill/>
            </a:ln>
          </p:spPr>
          <p:txBody>
            <a:bodyPr spcFirstLastPara="1" wrap="square" lIns="121900" tIns="121900" rIns="121900" bIns="121900" anchor="ctr" anchorCtr="0">
              <a:noAutofit/>
            </a:bodyPr>
            <a:lstStyle/>
            <a:p>
              <a:endParaRPr sz="2400"/>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grpFill/>
            <a:ln>
              <a:noFill/>
            </a:ln>
          </p:spPr>
          <p:txBody>
            <a:bodyPr spcFirstLastPara="1" wrap="square" lIns="121900" tIns="121900" rIns="121900" bIns="121900" anchor="ctr" anchorCtr="0">
              <a:noAutofit/>
            </a:bodyPr>
            <a:lstStyle/>
            <a:p>
              <a:endParaRPr sz="2400"/>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grpFill/>
            <a:ln>
              <a:noFill/>
            </a:ln>
          </p:spPr>
          <p:txBody>
            <a:bodyPr spcFirstLastPara="1" wrap="square" lIns="121900" tIns="121900" rIns="121900" bIns="121900" anchor="ctr" anchorCtr="0">
              <a:noAutofit/>
            </a:bodyPr>
            <a:lstStyle/>
            <a:p>
              <a:endParaRPr sz="2400"/>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grpFill/>
            <a:ln>
              <a:noFill/>
            </a:ln>
          </p:spPr>
          <p:txBody>
            <a:bodyPr spcFirstLastPara="1" wrap="square" lIns="121900" tIns="121900" rIns="121900" bIns="121900" anchor="ctr" anchorCtr="0">
              <a:noAutofit/>
            </a:bodyPr>
            <a:lstStyle/>
            <a:p>
              <a:endParaRPr sz="2400"/>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grpFill/>
            <a:ln>
              <a:noFill/>
            </a:ln>
          </p:spPr>
          <p:txBody>
            <a:bodyPr spcFirstLastPara="1" wrap="square" lIns="121900" tIns="121900" rIns="121900" bIns="121900" anchor="ctr" anchorCtr="0">
              <a:noAutofit/>
            </a:bodyPr>
            <a:lstStyle/>
            <a:p>
              <a:endParaRPr sz="2400"/>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grpFill/>
            <a:ln>
              <a:noFill/>
            </a:ln>
          </p:spPr>
          <p:txBody>
            <a:bodyPr spcFirstLastPara="1" wrap="square" lIns="121900" tIns="121900" rIns="121900" bIns="121900" anchor="ctr" anchorCtr="0">
              <a:noAutofit/>
            </a:bodyPr>
            <a:lstStyle/>
            <a:p>
              <a:endParaRPr sz="2400"/>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grpFill/>
            <a:ln>
              <a:noFill/>
            </a:ln>
          </p:spPr>
          <p:txBody>
            <a:bodyPr spcFirstLastPara="1" wrap="square" lIns="121900" tIns="121900" rIns="121900" bIns="121900" anchor="ctr" anchorCtr="0">
              <a:noAutofit/>
            </a:bodyPr>
            <a:lstStyle/>
            <a:p>
              <a:endParaRPr sz="2400"/>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grpFill/>
            <a:ln>
              <a:noFill/>
            </a:ln>
          </p:spPr>
          <p:txBody>
            <a:bodyPr spcFirstLastPara="1" wrap="square" lIns="121900" tIns="121900" rIns="121900" bIns="121900" anchor="ctr" anchorCtr="0">
              <a:noAutofit/>
            </a:bodyPr>
            <a:lstStyle/>
            <a:p>
              <a:endParaRPr sz="2400"/>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grpFill/>
            <a:ln>
              <a:noFill/>
            </a:ln>
          </p:spPr>
          <p:txBody>
            <a:bodyPr spcFirstLastPara="1" wrap="square" lIns="121900" tIns="121900" rIns="121900" bIns="121900" anchor="ctr" anchorCtr="0">
              <a:noAutofit/>
            </a:bodyPr>
            <a:lstStyle/>
            <a:p>
              <a:endParaRPr sz="2400"/>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grpFill/>
            <a:ln>
              <a:noFill/>
            </a:ln>
          </p:spPr>
          <p:txBody>
            <a:bodyPr spcFirstLastPara="1" wrap="square" lIns="121900" tIns="121900" rIns="121900" bIns="121900" anchor="ctr" anchorCtr="0">
              <a:noAutofit/>
            </a:bodyPr>
            <a:lstStyle/>
            <a:p>
              <a:endParaRPr sz="2400"/>
            </a:p>
          </p:txBody>
        </p:sp>
      </p:grpSp>
      <p:grpSp>
        <p:nvGrpSpPr>
          <p:cNvPr id="2106" name="Google Shape;2106;p37"/>
          <p:cNvGrpSpPr/>
          <p:nvPr/>
        </p:nvGrpSpPr>
        <p:grpSpPr>
          <a:xfrm>
            <a:off x="975529" y="764764"/>
            <a:ext cx="846800" cy="97952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grpSp>
      </p:grpSp>
      <p:grpSp>
        <p:nvGrpSpPr>
          <p:cNvPr id="2114" name="Google Shape;2114;p37"/>
          <p:cNvGrpSpPr/>
          <p:nvPr/>
        </p:nvGrpSpPr>
        <p:grpSpPr>
          <a:xfrm>
            <a:off x="975529" y="2200613"/>
            <a:ext cx="846800" cy="977987"/>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grpSp>
      </p:grpSp>
      <p:grpSp>
        <p:nvGrpSpPr>
          <p:cNvPr id="2122" name="Google Shape;2122;p37"/>
          <p:cNvGrpSpPr/>
          <p:nvPr/>
        </p:nvGrpSpPr>
        <p:grpSpPr>
          <a:xfrm>
            <a:off x="975529" y="3637703"/>
            <a:ext cx="846800" cy="979979"/>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grpSp>
      </p:grpSp>
      <p:grpSp>
        <p:nvGrpSpPr>
          <p:cNvPr id="2130" name="Google Shape;2130;p37"/>
          <p:cNvGrpSpPr/>
          <p:nvPr/>
        </p:nvGrpSpPr>
        <p:grpSpPr>
          <a:xfrm>
            <a:off x="975529" y="5075567"/>
            <a:ext cx="846800" cy="979605"/>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grpSp>
      </p:grpSp>
      <p:sp>
        <p:nvSpPr>
          <p:cNvPr id="2138" name="Google Shape;2138;p37"/>
          <p:cNvSpPr txBox="1">
            <a:spLocks noGrp="1"/>
          </p:cNvSpPr>
          <p:nvPr>
            <p:ph type="title"/>
          </p:nvPr>
        </p:nvSpPr>
        <p:spPr>
          <a:xfrm>
            <a:off x="7876032" y="475488"/>
            <a:ext cx="3486800" cy="768000"/>
          </a:xfrm>
          <a:prstGeom prst="rect">
            <a:avLst/>
          </a:prstGeom>
        </p:spPr>
        <p:txBody>
          <a:bodyPr spcFirstLastPara="1" vert="horz" wrap="square" lIns="121900" tIns="121900" rIns="121900" bIns="121900" rtlCol="0" anchor="ctr" anchorCtr="0">
            <a:noAutofit/>
          </a:bodyPr>
          <a:lstStyle/>
          <a:p>
            <a:r>
              <a:rPr lang="tr-TR" dirty="0"/>
              <a:t>Sunum İçeriği</a:t>
            </a:r>
            <a:endParaRPr dirty="0"/>
          </a:p>
        </p:txBody>
      </p:sp>
      <p:sp>
        <p:nvSpPr>
          <p:cNvPr id="2139" name="Google Shape;2139;p37"/>
          <p:cNvSpPr txBox="1">
            <a:spLocks noGrp="1"/>
          </p:cNvSpPr>
          <p:nvPr>
            <p:ph type="subTitle" idx="2"/>
          </p:nvPr>
        </p:nvSpPr>
        <p:spPr>
          <a:xfrm>
            <a:off x="2218944" y="950976"/>
            <a:ext cx="3486800" cy="768000"/>
          </a:xfrm>
          <a:prstGeom prst="rect">
            <a:avLst/>
          </a:prstGeom>
        </p:spPr>
        <p:txBody>
          <a:bodyPr spcFirstLastPara="1" vert="horz" wrap="square" lIns="121900" tIns="121900" rIns="121900" bIns="121900" rtlCol="0" anchor="t" anchorCtr="0">
            <a:noAutofit/>
          </a:bodyPr>
          <a:lstStyle/>
          <a:p>
            <a:pPr marL="0" indent="0">
              <a:buClr>
                <a:schemeClr val="dk1"/>
              </a:buClr>
              <a:buSzPts val="1100"/>
            </a:pPr>
            <a:r>
              <a:rPr lang="tr-TR" dirty="0"/>
              <a:t>«Neler oluyor?»</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2218944" y="573024"/>
            <a:ext cx="3486800" cy="512000"/>
          </a:xfrm>
          <a:prstGeom prst="rect">
            <a:avLst/>
          </a:prstGeom>
        </p:spPr>
        <p:txBody>
          <a:bodyPr spcFirstLastPara="1" vert="horz" wrap="square" lIns="121900" tIns="121900" rIns="121900" bIns="121900" rtlCol="0" anchor="t" anchorCtr="0">
            <a:noAutofit/>
          </a:bodyPr>
          <a:lstStyle/>
          <a:p>
            <a:pPr marL="0" indent="0">
              <a:lnSpc>
                <a:spcPct val="115000"/>
              </a:lnSpc>
            </a:pPr>
            <a:r>
              <a:rPr lang="tr-TR" dirty="0"/>
              <a:t>Giriş</a:t>
            </a:r>
            <a:endParaRPr dirty="0"/>
          </a:p>
        </p:txBody>
      </p:sp>
      <p:sp>
        <p:nvSpPr>
          <p:cNvPr id="2141" name="Google Shape;2141;p37"/>
          <p:cNvSpPr txBox="1">
            <a:spLocks noGrp="1"/>
          </p:cNvSpPr>
          <p:nvPr>
            <p:ph type="subTitle" idx="3"/>
          </p:nvPr>
        </p:nvSpPr>
        <p:spPr>
          <a:xfrm>
            <a:off x="2218944" y="2011680"/>
            <a:ext cx="3486800" cy="512000"/>
          </a:xfrm>
          <a:prstGeom prst="rect">
            <a:avLst/>
          </a:prstGeom>
        </p:spPr>
        <p:txBody>
          <a:bodyPr spcFirstLastPara="1" vert="horz" wrap="square" lIns="121900" tIns="121900" rIns="121900" bIns="121900" rtlCol="0" anchor="t" anchorCtr="0">
            <a:noAutofit/>
          </a:bodyPr>
          <a:lstStyle/>
          <a:p>
            <a:pPr marL="0" indent="0">
              <a:lnSpc>
                <a:spcPct val="115000"/>
              </a:lnSpc>
            </a:pPr>
            <a:r>
              <a:rPr lang="tr-TR" dirty="0"/>
              <a:t>Akış</a:t>
            </a:r>
            <a:endParaRPr dirty="0"/>
          </a:p>
        </p:txBody>
      </p:sp>
      <p:sp>
        <p:nvSpPr>
          <p:cNvPr id="2142" name="Google Shape;2142;p37"/>
          <p:cNvSpPr txBox="1">
            <a:spLocks noGrp="1"/>
          </p:cNvSpPr>
          <p:nvPr>
            <p:ph type="subTitle" idx="4"/>
          </p:nvPr>
        </p:nvSpPr>
        <p:spPr>
          <a:xfrm>
            <a:off x="2218944" y="2389632"/>
            <a:ext cx="3486800" cy="768000"/>
          </a:xfrm>
          <a:prstGeom prst="rect">
            <a:avLst/>
          </a:prstGeom>
        </p:spPr>
        <p:txBody>
          <a:bodyPr spcFirstLastPara="1" vert="horz" wrap="square" lIns="121900" tIns="121900" rIns="121900" bIns="121900" rtlCol="0" anchor="t" anchorCtr="0">
            <a:noAutofit/>
          </a:bodyPr>
          <a:lstStyle/>
          <a:p>
            <a:pPr marL="0" indent="0">
              <a:buClr>
                <a:schemeClr val="dk1"/>
              </a:buClr>
              <a:buSzPts val="1100"/>
            </a:pPr>
            <a:r>
              <a:rPr lang="tr-TR" dirty="0"/>
              <a:t>6 saatte neler yaşandı, neler söylendi?</a:t>
            </a:r>
          </a:p>
          <a:p>
            <a:pPr marL="0" indent="0">
              <a:buClr>
                <a:schemeClr val="dk1"/>
              </a:buClr>
              <a:buSzPts val="1100"/>
            </a:pPr>
            <a:endParaRPr dirty="0"/>
          </a:p>
        </p:txBody>
      </p:sp>
      <p:sp>
        <p:nvSpPr>
          <p:cNvPr id="2143" name="Google Shape;2143;p37"/>
          <p:cNvSpPr txBox="1">
            <a:spLocks noGrp="1"/>
          </p:cNvSpPr>
          <p:nvPr>
            <p:ph type="subTitle" idx="5"/>
          </p:nvPr>
        </p:nvSpPr>
        <p:spPr>
          <a:xfrm>
            <a:off x="2218944" y="3450336"/>
            <a:ext cx="3486800" cy="512000"/>
          </a:xfrm>
          <a:prstGeom prst="rect">
            <a:avLst/>
          </a:prstGeom>
        </p:spPr>
        <p:txBody>
          <a:bodyPr spcFirstLastPara="1" vert="horz" wrap="square" lIns="121900" tIns="121900" rIns="121900" bIns="121900" rtlCol="0" anchor="t" anchorCtr="0">
            <a:noAutofit/>
          </a:bodyPr>
          <a:lstStyle/>
          <a:p>
            <a:pPr marL="0" indent="0">
              <a:lnSpc>
                <a:spcPct val="115000"/>
              </a:lnSpc>
            </a:pPr>
            <a:r>
              <a:rPr lang="tr-TR" dirty="0"/>
              <a:t>Teknik </a:t>
            </a:r>
            <a:r>
              <a:rPr lang="tr-TR" dirty="0" err="1"/>
              <a:t>Arkaplan</a:t>
            </a:r>
            <a:endParaRPr dirty="0"/>
          </a:p>
        </p:txBody>
      </p:sp>
      <p:sp>
        <p:nvSpPr>
          <p:cNvPr id="2144" name="Google Shape;2144;p37"/>
          <p:cNvSpPr txBox="1">
            <a:spLocks noGrp="1"/>
          </p:cNvSpPr>
          <p:nvPr>
            <p:ph type="subTitle" idx="6"/>
          </p:nvPr>
        </p:nvSpPr>
        <p:spPr>
          <a:xfrm>
            <a:off x="2218944" y="3828288"/>
            <a:ext cx="3486800" cy="768000"/>
          </a:xfrm>
          <a:prstGeom prst="rect">
            <a:avLst/>
          </a:prstGeom>
        </p:spPr>
        <p:txBody>
          <a:bodyPr spcFirstLastPara="1" vert="horz" wrap="square" lIns="121900" tIns="121900" rIns="121900" bIns="121900" rtlCol="0" anchor="t" anchorCtr="0">
            <a:noAutofit/>
          </a:bodyPr>
          <a:lstStyle/>
          <a:p>
            <a:pPr marL="0" indent="0">
              <a:buClr>
                <a:schemeClr val="dk1"/>
              </a:buClr>
              <a:buSzPts val="1100"/>
            </a:pPr>
            <a:r>
              <a:rPr lang="tr-TR" dirty="0"/>
              <a:t>Teknik açıdan bu yaşananların açıklaması ne?</a:t>
            </a:r>
          </a:p>
          <a:p>
            <a:pPr marL="0" indent="0">
              <a:buClr>
                <a:schemeClr val="dk1"/>
              </a:buClr>
              <a:buSzPts val="1100"/>
            </a:pPr>
            <a:endParaRPr dirty="0"/>
          </a:p>
        </p:txBody>
      </p:sp>
      <p:sp>
        <p:nvSpPr>
          <p:cNvPr id="2145" name="Google Shape;2145;p37"/>
          <p:cNvSpPr txBox="1">
            <a:spLocks noGrp="1"/>
          </p:cNvSpPr>
          <p:nvPr>
            <p:ph type="subTitle" idx="7"/>
          </p:nvPr>
        </p:nvSpPr>
        <p:spPr>
          <a:xfrm>
            <a:off x="2218944" y="4888992"/>
            <a:ext cx="3486800" cy="512000"/>
          </a:xfrm>
          <a:prstGeom prst="rect">
            <a:avLst/>
          </a:prstGeom>
        </p:spPr>
        <p:txBody>
          <a:bodyPr spcFirstLastPara="1" vert="horz" wrap="square" lIns="121900" tIns="121900" rIns="121900" bIns="121900" rtlCol="0" anchor="t" anchorCtr="0">
            <a:noAutofit/>
          </a:bodyPr>
          <a:lstStyle/>
          <a:p>
            <a:pPr marL="0" indent="0">
              <a:lnSpc>
                <a:spcPct val="115000"/>
              </a:lnSpc>
            </a:pPr>
            <a:r>
              <a:rPr lang="tr-TR" dirty="0"/>
              <a:t>Etkileri</a:t>
            </a:r>
            <a:endParaRPr dirty="0"/>
          </a:p>
        </p:txBody>
      </p:sp>
      <p:sp>
        <p:nvSpPr>
          <p:cNvPr id="2146" name="Google Shape;2146;p37"/>
          <p:cNvSpPr txBox="1">
            <a:spLocks noGrp="1"/>
          </p:cNvSpPr>
          <p:nvPr>
            <p:ph type="subTitle" idx="8"/>
          </p:nvPr>
        </p:nvSpPr>
        <p:spPr>
          <a:xfrm>
            <a:off x="2218943" y="5266944"/>
            <a:ext cx="3281375" cy="768000"/>
          </a:xfrm>
          <a:prstGeom prst="rect">
            <a:avLst/>
          </a:prstGeom>
        </p:spPr>
        <p:txBody>
          <a:bodyPr spcFirstLastPara="1" vert="horz" wrap="square" lIns="121900" tIns="121900" rIns="121900" bIns="121900" rtlCol="0" anchor="t" anchorCtr="0">
            <a:noAutofit/>
          </a:bodyPr>
          <a:lstStyle/>
          <a:p>
            <a:pPr marL="0" indent="0">
              <a:buClr>
                <a:schemeClr val="dk1"/>
              </a:buClr>
              <a:buSzPts val="1100"/>
            </a:pPr>
            <a:r>
              <a:rPr lang="tr-TR" dirty="0"/>
              <a:t>Eleştiriler, Değerlendirmeler ve Akılda Kalanlar</a:t>
            </a:r>
            <a:endParaRPr dirty="0"/>
          </a:p>
        </p:txBody>
      </p:sp>
      <p:sp>
        <p:nvSpPr>
          <p:cNvPr id="2147" name="Google Shape;2147;p37"/>
          <p:cNvSpPr txBox="1">
            <a:spLocks noGrp="1"/>
          </p:cNvSpPr>
          <p:nvPr>
            <p:ph type="title" idx="9"/>
          </p:nvPr>
        </p:nvSpPr>
        <p:spPr>
          <a:xfrm>
            <a:off x="1085088" y="963168"/>
            <a:ext cx="609600" cy="463200"/>
          </a:xfrm>
          <a:prstGeom prst="rect">
            <a:avLst/>
          </a:prstGeom>
        </p:spPr>
        <p:txBody>
          <a:bodyPr spcFirstLastPara="1" vert="horz" wrap="square" lIns="121900" tIns="121900" rIns="121900" bIns="121900" rtlCol="0" anchor="ctr" anchorCtr="0">
            <a:noAutofit/>
          </a:bodyPr>
          <a:lstStyle/>
          <a:p>
            <a:r>
              <a:rPr lang="en"/>
              <a:t>01</a:t>
            </a:r>
            <a:endParaRPr/>
          </a:p>
        </p:txBody>
      </p:sp>
      <p:sp>
        <p:nvSpPr>
          <p:cNvPr id="2148" name="Google Shape;2148;p37"/>
          <p:cNvSpPr txBox="1">
            <a:spLocks noGrp="1"/>
          </p:cNvSpPr>
          <p:nvPr>
            <p:ph type="title" idx="13"/>
          </p:nvPr>
        </p:nvSpPr>
        <p:spPr>
          <a:xfrm>
            <a:off x="1085088" y="2401824"/>
            <a:ext cx="609600" cy="463200"/>
          </a:xfrm>
          <a:prstGeom prst="rect">
            <a:avLst/>
          </a:prstGeom>
        </p:spPr>
        <p:txBody>
          <a:bodyPr spcFirstLastPara="1" vert="horz" wrap="square" lIns="121900" tIns="121900" rIns="121900" bIns="121900" rtlCol="0" anchor="ctr" anchorCtr="0">
            <a:noAutofit/>
          </a:bodyPr>
          <a:lstStyle/>
          <a:p>
            <a:r>
              <a:rPr lang="en"/>
              <a:t>02</a:t>
            </a:r>
            <a:endParaRPr/>
          </a:p>
        </p:txBody>
      </p:sp>
      <p:sp>
        <p:nvSpPr>
          <p:cNvPr id="2149" name="Google Shape;2149;p37"/>
          <p:cNvSpPr txBox="1">
            <a:spLocks noGrp="1"/>
          </p:cNvSpPr>
          <p:nvPr>
            <p:ph type="title" idx="14"/>
          </p:nvPr>
        </p:nvSpPr>
        <p:spPr>
          <a:xfrm>
            <a:off x="1085088" y="3840480"/>
            <a:ext cx="609600" cy="463200"/>
          </a:xfrm>
          <a:prstGeom prst="rect">
            <a:avLst/>
          </a:prstGeom>
        </p:spPr>
        <p:txBody>
          <a:bodyPr spcFirstLastPara="1" vert="horz" wrap="square" lIns="121900" tIns="121900" rIns="121900" bIns="121900" rtlCol="0" anchor="ctr" anchorCtr="0">
            <a:noAutofit/>
          </a:bodyPr>
          <a:lstStyle/>
          <a:p>
            <a:r>
              <a:rPr lang="en"/>
              <a:t>03</a:t>
            </a:r>
            <a:endParaRPr/>
          </a:p>
        </p:txBody>
      </p:sp>
      <p:sp>
        <p:nvSpPr>
          <p:cNvPr id="2150" name="Google Shape;2150;p37"/>
          <p:cNvSpPr txBox="1">
            <a:spLocks noGrp="1"/>
          </p:cNvSpPr>
          <p:nvPr>
            <p:ph type="title" idx="15"/>
          </p:nvPr>
        </p:nvSpPr>
        <p:spPr>
          <a:xfrm>
            <a:off x="1085088" y="5279136"/>
            <a:ext cx="609600" cy="463200"/>
          </a:xfrm>
          <a:prstGeom prst="rect">
            <a:avLst/>
          </a:prstGeom>
        </p:spPr>
        <p:txBody>
          <a:bodyPr spcFirstLastPara="1" vert="horz" wrap="square" lIns="121900" tIns="121900" rIns="121900" bIns="121900" rtlCol="0" anchor="ctr" anchorCtr="0">
            <a:noAutofit/>
          </a:bodyPr>
          <a:lstStyle/>
          <a:p>
            <a:r>
              <a:rPr lang="en" dirty="0"/>
              <a:t>04</a:t>
            </a:r>
            <a:endParaRPr dirty="0"/>
          </a:p>
        </p:txBody>
      </p:sp>
      <p:sp>
        <p:nvSpPr>
          <p:cNvPr id="257" name="Google Shape;2138;p37">
            <a:extLst>
              <a:ext uri="{FF2B5EF4-FFF2-40B4-BE49-F238E27FC236}">
                <a16:creationId xmlns:a16="http://schemas.microsoft.com/office/drawing/2014/main" id="{F5F3975D-DDBC-4980-B4D4-7579704EDA69}"/>
              </a:ext>
            </a:extLst>
          </p:cNvPr>
          <p:cNvSpPr txBox="1">
            <a:spLocks/>
          </p:cNvSpPr>
          <p:nvPr/>
        </p:nvSpPr>
        <p:spPr>
          <a:xfrm>
            <a:off x="9930435" y="117497"/>
            <a:ext cx="283136" cy="61347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tr-TR" sz="3733"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962400" y="2974848"/>
            <a:ext cx="4267200" cy="1072800"/>
          </a:xfrm>
          <a:prstGeom prst="rect">
            <a:avLst/>
          </a:prstGeom>
        </p:spPr>
        <p:txBody>
          <a:bodyPr spcFirstLastPara="1" vert="horz" wrap="square" lIns="121900" tIns="121900" rIns="121900" bIns="121900" rtlCol="0" anchor="ctr" anchorCtr="0">
            <a:noAutofit/>
          </a:bodyPr>
          <a:lstStyle/>
          <a:p>
            <a:r>
              <a:rPr lang="tr-TR" sz="8000" dirty="0"/>
              <a:t>Etkileri</a:t>
            </a:r>
            <a:endParaRPr sz="8000"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vert="horz" wrap="square" lIns="121900" tIns="121900" rIns="121900" bIns="121900" rtlCol="0" anchor="ctr" anchorCtr="0">
            <a:noAutofit/>
          </a:bodyPr>
          <a:lstStyle/>
          <a:p>
            <a:r>
              <a:rPr lang="en" dirty="0"/>
              <a:t>0</a:t>
            </a:r>
            <a:r>
              <a:rPr lang="tr-TR" dirty="0"/>
              <a:t>4</a:t>
            </a:r>
            <a:endParaRPr dirty="0"/>
          </a:p>
        </p:txBody>
      </p:sp>
      <p:sp>
        <p:nvSpPr>
          <p:cNvPr id="2157" name="Google Shape;2157;p38"/>
          <p:cNvSpPr txBox="1">
            <a:spLocks noGrp="1"/>
          </p:cNvSpPr>
          <p:nvPr>
            <p:ph type="subTitle" idx="1"/>
          </p:nvPr>
        </p:nvSpPr>
        <p:spPr>
          <a:xfrm>
            <a:off x="3865984" y="3982043"/>
            <a:ext cx="4460033" cy="914400"/>
          </a:xfrm>
          <a:prstGeom prst="rect">
            <a:avLst/>
          </a:prstGeom>
        </p:spPr>
        <p:txBody>
          <a:bodyPr spcFirstLastPara="1" vert="horz" wrap="square" lIns="121900" tIns="121900" rIns="121900" bIns="121900" rtlCol="0" anchor="t" anchorCtr="0">
            <a:noAutofit/>
          </a:bodyPr>
          <a:lstStyle/>
          <a:p>
            <a:pPr marL="0" indent="0"/>
            <a:r>
              <a:rPr lang="tr-TR" dirty="0"/>
              <a:t>Eleştiriler, Değerlendirmeler ve Akılda Kalanlar</a:t>
            </a:r>
            <a:endParaRPr lang="en-US"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3048062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501" name="Google Shape;3501;p61"/>
          <p:cNvSpPr/>
          <p:nvPr/>
        </p:nvSpPr>
        <p:spPr>
          <a:xfrm>
            <a:off x="1726372" y="2021225"/>
            <a:ext cx="8215439" cy="4498343"/>
          </a:xfrm>
          <a:prstGeom prst="roundRect">
            <a:avLst>
              <a:gd name="adj" fmla="val 16667"/>
            </a:avLst>
          </a:prstGeom>
          <a:blipFill dpi="0" rotWithShape="1">
            <a:blip r:embed="rId3">
              <a:extLst>
                <a:ext uri="{28A0092B-C50C-407E-A947-70E740481C1C}">
                  <a14:useLocalDpi xmlns:a14="http://schemas.microsoft.com/office/drawing/2010/main" val="0"/>
                </a:ext>
              </a:extLst>
            </a:blip>
            <a:srcRect/>
            <a:stretch>
              <a:fillRect/>
            </a:stretch>
          </a:blip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 name="Google Shape;2330;p44">
            <a:extLst>
              <a:ext uri="{FF2B5EF4-FFF2-40B4-BE49-F238E27FC236}">
                <a16:creationId xmlns:a16="http://schemas.microsoft.com/office/drawing/2014/main" id="{C9C58741-326B-4505-B3D4-80A6B02D1AA0}"/>
              </a:ext>
            </a:extLst>
          </p:cNvPr>
          <p:cNvSpPr txBox="1">
            <a:spLocks noGrp="1"/>
          </p:cNvSpPr>
          <p:nvPr>
            <p:ph type="subTitle" idx="1"/>
          </p:nvPr>
        </p:nvSpPr>
        <p:spPr>
          <a:xfrm>
            <a:off x="1406584" y="193964"/>
            <a:ext cx="8855016" cy="1718353"/>
          </a:xfrm>
          <a:prstGeom prst="rect">
            <a:avLst/>
          </a:prstGeom>
        </p:spPr>
        <p:txBody>
          <a:bodyPr spcFirstLastPara="1" vert="horz" wrap="square" lIns="121900" tIns="121900" rIns="121900" bIns="121900" rtlCol="0" anchor="t" anchorCtr="0">
            <a:noAutofit/>
          </a:bodyPr>
          <a:lstStyle/>
          <a:p>
            <a:pPr marL="0" indent="0" algn="l"/>
            <a:r>
              <a:rPr lang="tr-TR" sz="2150" dirty="0"/>
              <a:t>Popüler İnternet kaynaklarının çalışmalarını izleyen </a:t>
            </a:r>
            <a:r>
              <a:rPr lang="tr-TR" sz="2150" dirty="0" err="1"/>
              <a:t>Downdetector</a:t>
            </a:r>
            <a:r>
              <a:rPr lang="tr-TR" sz="2150" dirty="0"/>
              <a:t> kaynağına göre , Facebook, </a:t>
            </a:r>
            <a:r>
              <a:rPr lang="tr-TR" sz="2150" dirty="0" err="1"/>
              <a:t>Instagram</a:t>
            </a:r>
            <a:r>
              <a:rPr lang="tr-TR" sz="2150" dirty="0"/>
              <a:t> ve </a:t>
            </a:r>
            <a:r>
              <a:rPr lang="tr-TR" sz="2150" dirty="0" err="1"/>
              <a:t>WhatsApp’ın</a:t>
            </a:r>
            <a:r>
              <a:rPr lang="tr-TR" sz="2150" dirty="0"/>
              <a:t> küresel başarısızlığı tarihteki en büyük başarısızlık haline geldi. Bu hizmetlerin işleyişindeki sorunlar sırasında, kullanıcılar 10.6 milyondan fazla şikayette bulundu. </a:t>
            </a:r>
            <a:r>
              <a:rPr lang="tr-TR" sz="2150" dirty="0" err="1"/>
              <a:t>Downdetector’e</a:t>
            </a:r>
            <a:r>
              <a:rPr lang="tr-TR" sz="2150" dirty="0"/>
              <a:t> göre bu görülmemiş bir rekor. Bu zamana kadar hiçbir platform bir anda bu kadar çok şikayet almadı.</a:t>
            </a:r>
          </a:p>
        </p:txBody>
      </p:sp>
    </p:spTree>
    <p:extLst>
      <p:ext uri="{BB962C8B-B14F-4D97-AF65-F5344CB8AC3E}">
        <p14:creationId xmlns:p14="http://schemas.microsoft.com/office/powerpoint/2010/main" val="960038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6514573" y="842607"/>
            <a:ext cx="5172652" cy="5172652"/>
            <a:chOff x="4522050" y="622650"/>
            <a:chExt cx="3898200" cy="3898200"/>
          </a:xfrm>
          <a:blipFill dpi="0" rotWithShape="1">
            <a:blip r:embed="rId3">
              <a:extLst>
                <a:ext uri="{28A0092B-C50C-407E-A947-70E740481C1C}">
                  <a14:useLocalDpi xmlns:a14="http://schemas.microsoft.com/office/drawing/2010/main" val="0"/>
                </a:ext>
              </a:extLst>
            </a:blip>
            <a:srcRect/>
            <a:stretch>
              <a:fillRect/>
            </a:stretch>
          </a:blipFill>
        </p:grpSpPr>
        <p:sp>
          <p:nvSpPr>
            <p:cNvPr id="2327" name="Google Shape;2327;p44"/>
            <p:cNvSpPr/>
            <p:nvPr/>
          </p:nvSpPr>
          <p:spPr>
            <a:xfrm>
              <a:off x="4522050" y="622650"/>
              <a:ext cx="3898200" cy="3898200"/>
            </a:xfrm>
            <a:prstGeom prst="ellipse">
              <a:avLst/>
            </a:prstGeom>
            <a:grp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328" name="Google Shape;2328;p44"/>
            <p:cNvSpPr/>
            <p:nvPr/>
          </p:nvSpPr>
          <p:spPr>
            <a:xfrm>
              <a:off x="4698900" y="799500"/>
              <a:ext cx="3544500" cy="3544500"/>
            </a:xfrm>
            <a:prstGeom prst="ellipse">
              <a:avLst/>
            </a:prstGeom>
            <a:grp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330" name="Google Shape;2330;p44"/>
          <p:cNvSpPr txBox="1">
            <a:spLocks noGrp="1"/>
          </p:cNvSpPr>
          <p:nvPr>
            <p:ph type="subTitle" idx="1"/>
          </p:nvPr>
        </p:nvSpPr>
        <p:spPr>
          <a:xfrm>
            <a:off x="1643652" y="1184693"/>
            <a:ext cx="4977960" cy="5172652"/>
          </a:xfrm>
          <a:prstGeom prst="rect">
            <a:avLst/>
          </a:prstGeom>
        </p:spPr>
        <p:txBody>
          <a:bodyPr spcFirstLastPara="1" vert="horz" wrap="square" lIns="121900" tIns="121900" rIns="121900" bIns="121900" rtlCol="0" anchor="t" anchorCtr="0">
            <a:noAutofit/>
          </a:bodyPr>
          <a:lstStyle/>
          <a:p>
            <a:pPr marL="0" indent="0"/>
            <a:r>
              <a:rPr lang="tr-TR" sz="2400" dirty="0">
                <a:latin typeface="Barlow Semi Condensed"/>
                <a:ea typeface="Barlow Semi Condensed"/>
                <a:cs typeface="Barlow Semi Condensed"/>
                <a:sym typeface="Barlow Semi Condensed"/>
              </a:rPr>
              <a:t>Facebook ve bünyesindeki uygulamalara </a:t>
            </a:r>
            <a:r>
              <a:rPr lang="tr-TR" sz="2400" dirty="0" err="1">
                <a:latin typeface="Barlow Semi Condensed"/>
                <a:ea typeface="Barlow Semi Condensed"/>
                <a:cs typeface="Barlow Semi Condensed"/>
                <a:sym typeface="Barlow Semi Condensed"/>
              </a:rPr>
              <a:t>erişimeme</a:t>
            </a:r>
            <a:r>
              <a:rPr lang="tr-TR" sz="2400" dirty="0">
                <a:latin typeface="Barlow Semi Condensed"/>
                <a:ea typeface="Barlow Semi Condensed"/>
                <a:cs typeface="Barlow Semi Condensed"/>
                <a:sym typeface="Barlow Semi Condensed"/>
              </a:rPr>
              <a:t> sorunu 6 saat ile sınırlı olsa da, global ölçekte bu önemli bir süreydi ve diğer pek çok uygulamaya yaradı. </a:t>
            </a:r>
          </a:p>
          <a:p>
            <a:pPr marL="0" indent="0"/>
            <a:endParaRPr lang="tr-TR" sz="2400" dirty="0"/>
          </a:p>
          <a:p>
            <a:pPr marL="0" indent="0"/>
            <a:r>
              <a:rPr lang="tr-TR" sz="2400" dirty="0">
                <a:latin typeface="Barlow Semi Condensed"/>
                <a:ea typeface="Barlow Semi Condensed"/>
                <a:cs typeface="Barlow Semi Condensed"/>
                <a:sym typeface="Barlow Semi Condensed"/>
              </a:rPr>
              <a:t>Kesinti devam ederken </a:t>
            </a:r>
            <a:r>
              <a:rPr lang="tr-TR" sz="2400" dirty="0" err="1">
                <a:latin typeface="Barlow Semi Condensed"/>
                <a:ea typeface="Barlow Semi Condensed"/>
                <a:cs typeface="Barlow Semi Condensed"/>
                <a:sym typeface="Barlow Semi Condensed"/>
              </a:rPr>
              <a:t>Twitter</a:t>
            </a:r>
            <a:r>
              <a:rPr lang="tr-TR" sz="2400" dirty="0">
                <a:latin typeface="Barlow Semi Condensed"/>
                <a:ea typeface="Barlow Semi Condensed"/>
                <a:cs typeface="Barlow Semi Condensed"/>
                <a:sym typeface="Barlow Semi Condensed"/>
              </a:rPr>
              <a:t> kurucusu </a:t>
            </a:r>
            <a:r>
              <a:rPr lang="tr-TR" sz="2400" dirty="0" err="1">
                <a:latin typeface="Barlow Semi Condensed"/>
                <a:ea typeface="Barlow Semi Condensed"/>
                <a:cs typeface="Barlow Semi Condensed"/>
                <a:sym typeface="Barlow Semi Condensed"/>
              </a:rPr>
              <a:t>Jack</a:t>
            </a:r>
            <a:r>
              <a:rPr lang="tr-TR" sz="2400" dirty="0">
                <a:latin typeface="Barlow Semi Condensed"/>
                <a:ea typeface="Barlow Semi Condensed"/>
                <a:cs typeface="Barlow Semi Condensed"/>
                <a:sym typeface="Barlow Semi Condensed"/>
              </a:rPr>
              <a:t> </a:t>
            </a:r>
            <a:r>
              <a:rPr lang="tr-TR" sz="2400" dirty="0" err="1">
                <a:latin typeface="Barlow Semi Condensed"/>
                <a:ea typeface="Barlow Semi Condensed"/>
                <a:cs typeface="Barlow Semi Condensed"/>
                <a:sym typeface="Barlow Semi Condensed"/>
              </a:rPr>
              <a:t>Dorsey</a:t>
            </a:r>
            <a:r>
              <a:rPr lang="tr-TR" sz="2400" dirty="0"/>
              <a:t>, </a:t>
            </a:r>
            <a:r>
              <a:rPr lang="tr-TR" sz="2400" dirty="0" err="1"/>
              <a:t>Signal’i</a:t>
            </a:r>
            <a:r>
              <a:rPr lang="tr-TR" sz="2400" dirty="0"/>
              <a:t> uygun bir </a:t>
            </a:r>
            <a:r>
              <a:rPr lang="tr-TR" sz="2400" dirty="0" err="1"/>
              <a:t>WhatsApp</a:t>
            </a:r>
            <a:r>
              <a:rPr lang="tr-TR" sz="2400" dirty="0"/>
              <a:t> alternatifi olarak gördüğüne dair bir </a:t>
            </a:r>
            <a:r>
              <a:rPr lang="tr-TR" sz="2400" dirty="0" err="1"/>
              <a:t>tweet</a:t>
            </a:r>
            <a:r>
              <a:rPr lang="tr-TR" sz="2400" dirty="0"/>
              <a:t> attı. Ertesi günün raporlarına göre </a:t>
            </a:r>
            <a:r>
              <a:rPr lang="tr-TR" sz="2400" dirty="0" err="1"/>
              <a:t>Signal’e</a:t>
            </a:r>
            <a:r>
              <a:rPr lang="tr-TR" sz="2400" dirty="0"/>
              <a:t> milyonlarca yeni kullanıcı katılırken, Telegram da Apple </a:t>
            </a:r>
            <a:r>
              <a:rPr lang="tr-TR" sz="2400" dirty="0" err="1"/>
              <a:t>Store</a:t>
            </a:r>
            <a:r>
              <a:rPr lang="tr-TR" sz="2400" dirty="0"/>
              <a:t> ABD marketinin indirme tablosunda 55 basamak yükseldi. </a:t>
            </a:r>
            <a:endParaRPr lang="tr-TR" sz="2400"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2895662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30" name="Google Shape;2330;p44"/>
          <p:cNvSpPr txBox="1">
            <a:spLocks noGrp="1"/>
          </p:cNvSpPr>
          <p:nvPr>
            <p:ph type="subTitle" idx="1"/>
          </p:nvPr>
        </p:nvSpPr>
        <p:spPr>
          <a:xfrm>
            <a:off x="1537855" y="1080655"/>
            <a:ext cx="10493279" cy="4959927"/>
          </a:xfrm>
          <a:prstGeom prst="rect">
            <a:avLst/>
          </a:prstGeom>
        </p:spPr>
        <p:txBody>
          <a:bodyPr spcFirstLastPara="1" vert="horz" wrap="square" lIns="121900" tIns="121900" rIns="121900" bIns="121900" rtlCol="0" anchor="t" anchorCtr="0">
            <a:noAutofit/>
          </a:bodyPr>
          <a:lstStyle/>
          <a:p>
            <a:pPr marL="0" indent="0"/>
            <a:r>
              <a:rPr lang="tr-TR" sz="2250" dirty="0"/>
              <a:t>Facebook'un kurucusu Mark </a:t>
            </a:r>
            <a:r>
              <a:rPr lang="tr-TR" sz="2250" dirty="0" err="1"/>
              <a:t>Zuckerberg</a:t>
            </a:r>
            <a:r>
              <a:rPr lang="tr-TR" sz="2250" dirty="0"/>
              <a:t>, özür dilemek için utanç verici bir biçimde rakip sosyal medya platformu </a:t>
            </a:r>
            <a:r>
              <a:rPr lang="tr-TR" sz="2250" dirty="0" err="1"/>
              <a:t>Twitter'a</a:t>
            </a:r>
            <a:r>
              <a:rPr lang="tr-TR" sz="2250" dirty="0"/>
              <a:t> başvurmak zorunda kaldı. </a:t>
            </a:r>
            <a:r>
              <a:rPr lang="tr-TR" sz="2250" dirty="0" err="1"/>
              <a:t>Zuckerberg'in</a:t>
            </a:r>
            <a:r>
              <a:rPr lang="tr-TR" sz="2250" dirty="0"/>
              <a:t> özrüne yaklaşık 827.000 kişi yanıt verdi.</a:t>
            </a:r>
          </a:p>
          <a:p>
            <a:pPr marL="0" indent="0"/>
            <a:endParaRPr lang="tr-TR" sz="2250" dirty="0"/>
          </a:p>
          <a:p>
            <a:pPr marL="0" indent="0"/>
            <a:r>
              <a:rPr lang="tr-TR" sz="2250" dirty="0"/>
              <a:t>Araştırma şirketi </a:t>
            </a:r>
            <a:r>
              <a:rPr lang="tr-TR" sz="2250" dirty="0" err="1"/>
              <a:t>Forrester'ın</a:t>
            </a:r>
            <a:r>
              <a:rPr lang="tr-TR" sz="2250" dirty="0"/>
              <a:t> analisti Mike </a:t>
            </a:r>
            <a:r>
              <a:rPr lang="tr-TR" sz="2250" dirty="0" err="1"/>
              <a:t>Proulx</a:t>
            </a:r>
            <a:r>
              <a:rPr lang="tr-TR" sz="2250" dirty="0"/>
              <a:t>, yaşananların Facebook'un son yıllarda birçok teknik operasyonunu bir araya getirme şekli hakkında soru işaretleri doğurduğunu söyledi. </a:t>
            </a:r>
            <a:r>
              <a:rPr lang="tr-TR" sz="2250" dirty="0" err="1"/>
              <a:t>Proulx</a:t>
            </a:r>
            <a:r>
              <a:rPr lang="tr-TR" sz="2250" dirty="0"/>
              <a:t>, bu yöntemin Facebook'u daha verimli hale getirdiğini ancak böyle durumlarda tüm sistemlerin aynı anda etkilendiğini aktardı:</a:t>
            </a:r>
          </a:p>
          <a:p>
            <a:pPr marL="0" indent="0"/>
            <a:endParaRPr lang="tr-TR" sz="2250" dirty="0"/>
          </a:p>
          <a:p>
            <a:pPr marL="0" indent="0"/>
            <a:r>
              <a:rPr lang="tr-TR" sz="2250" dirty="0"/>
              <a:t>«Tıpkı eski yılbaşı ışıkları gibi. Biri söndü mü, hepsi birden gidiyor.»</a:t>
            </a:r>
          </a:p>
          <a:p>
            <a:pPr marL="0" indent="0"/>
            <a:endParaRPr lang="tr-TR" sz="2250" dirty="0"/>
          </a:p>
          <a:p>
            <a:pPr marL="0" indent="0"/>
            <a:r>
              <a:rPr lang="tr-TR" sz="2250" dirty="0"/>
              <a:t>Bunun gibi yaşanacak daha uzun ve daha yıkıcı bir kesinti, dünyadaki iletişim ağlarının çoğunun Silikon Vadisi'nde yoğunlaşması gibi başka bir sorunu daha gündeme getirmiştir. Bu da internetin işleyişinin sadece birkaç büyük şirketin elinde olması gerekip gerekmediği sorularını masaya koymaktadır.</a:t>
            </a:r>
          </a:p>
        </p:txBody>
      </p:sp>
    </p:spTree>
    <p:extLst>
      <p:ext uri="{BB962C8B-B14F-4D97-AF65-F5344CB8AC3E}">
        <p14:creationId xmlns:p14="http://schemas.microsoft.com/office/powerpoint/2010/main" val="3896770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30" name="Google Shape;2330;p44"/>
          <p:cNvSpPr txBox="1">
            <a:spLocks noGrp="1"/>
          </p:cNvSpPr>
          <p:nvPr>
            <p:ph type="subTitle" idx="1"/>
          </p:nvPr>
        </p:nvSpPr>
        <p:spPr>
          <a:xfrm>
            <a:off x="1537855" y="1080655"/>
            <a:ext cx="10493279" cy="4959927"/>
          </a:xfrm>
          <a:prstGeom prst="rect">
            <a:avLst/>
          </a:prstGeom>
        </p:spPr>
        <p:txBody>
          <a:bodyPr spcFirstLastPara="1" vert="horz" wrap="square" lIns="121900" tIns="121900" rIns="121900" bIns="121900" rtlCol="0" anchor="t" anchorCtr="0">
            <a:noAutofit/>
          </a:bodyPr>
          <a:lstStyle/>
          <a:p>
            <a:pPr marL="0" indent="0"/>
            <a:r>
              <a:rPr lang="tr-TR" sz="2000" dirty="0"/>
              <a:t>İnternet hizmetlerindeki ve sitelerindeki kesintileri izleyen </a:t>
            </a:r>
            <a:r>
              <a:rPr lang="tr-TR" sz="2000" dirty="0" err="1"/>
              <a:t>Down</a:t>
            </a:r>
            <a:r>
              <a:rPr lang="tr-TR" sz="2000" dirty="0"/>
              <a:t> </a:t>
            </a:r>
            <a:r>
              <a:rPr lang="tr-TR" sz="2000" dirty="0" err="1"/>
              <a:t>Detector'ın</a:t>
            </a:r>
            <a:r>
              <a:rPr lang="tr-TR" sz="2000" dirty="0"/>
              <a:t> Baş Teknik Sorumlusu </a:t>
            </a:r>
            <a:r>
              <a:rPr lang="tr-TR" sz="2000" dirty="0" err="1"/>
              <a:t>Luke</a:t>
            </a:r>
            <a:r>
              <a:rPr lang="tr-TR" sz="2000" dirty="0"/>
              <a:t> </a:t>
            </a:r>
            <a:r>
              <a:rPr lang="tr-TR" sz="2000" dirty="0" err="1"/>
              <a:t>Deryckx</a:t>
            </a:r>
            <a:r>
              <a:rPr lang="tr-TR" sz="2000" dirty="0"/>
              <a:t>, «Son birkaç yılda gördüğümüz şeylerden biri, internet içeriğinin büyük bir bölümünü sunmaları için az sayıda ağ ve şirkete artan bir şekilde bel bağladığımızdır» diyor ve ekliyor:</a:t>
            </a:r>
          </a:p>
          <a:p>
            <a:pPr marL="0" indent="0"/>
            <a:endParaRPr lang="tr-TR" sz="2000" dirty="0"/>
          </a:p>
          <a:p>
            <a:pPr marL="0" indent="0"/>
            <a:r>
              <a:rPr lang="tr-TR" sz="2000" dirty="0"/>
              <a:t>«Bunlardan birinin veya birden fazlasının bir sorunu olduğunda, sadece onları değil, yüzbinlerce başka hizmeti de etkiliyor.»</a:t>
            </a:r>
          </a:p>
          <a:p>
            <a:pPr marL="0" indent="0"/>
            <a:endParaRPr lang="tr-TR" sz="2000" dirty="0"/>
          </a:p>
          <a:p>
            <a:pPr marL="0" indent="0"/>
            <a:r>
              <a:rPr lang="tr-TR" sz="2000" dirty="0"/>
              <a:t>Örneğin Facebook, artık bir dizi farklı hizmet ve akıllı televizyonlar gibi bir dizi farklı cihazda oturum açmak için kullanılıyor. Bu platformlara erişimin zaman zaman kesildiğini hatırlatan </a:t>
            </a:r>
            <a:r>
              <a:rPr lang="tr-TR" sz="2000" dirty="0" err="1"/>
              <a:t>Deryckx</a:t>
            </a:r>
            <a:r>
              <a:rPr lang="tr-TR" sz="2000" dirty="0"/>
              <a:t>, «Bir şeyler oluyor ve hepimiz birbirimize ‘Peki, şimdi ne yapacağız?’ der gibi bakıyoruz» diyor.</a:t>
            </a:r>
          </a:p>
          <a:p>
            <a:pPr marL="0" indent="0"/>
            <a:endParaRPr lang="tr-TR" sz="2000" dirty="0"/>
          </a:p>
          <a:p>
            <a:pPr marL="0" indent="0"/>
            <a:r>
              <a:rPr lang="tr-TR" sz="2000" dirty="0" err="1"/>
              <a:t>Deryckx</a:t>
            </a:r>
            <a:r>
              <a:rPr lang="tr-TR" sz="2000" dirty="0"/>
              <a:t>, büyük çaplı hizmetleri etkileyen yaygın kesintilerin daha sık ve daha ciddi hale geldiğini söylüyor:</a:t>
            </a:r>
          </a:p>
          <a:p>
            <a:pPr marL="0" indent="0"/>
            <a:endParaRPr lang="tr-TR" sz="2000" dirty="0"/>
          </a:p>
          <a:p>
            <a:pPr marL="0" indent="0"/>
            <a:r>
              <a:rPr lang="tr-TR" sz="2000" dirty="0"/>
              <a:t>«Facebook'ta bir sorun olduğunda, bu, interneti olduğu kadar ekonomiyi de etkiler, toplumu da öyle. Milyonlarca veya potansiyel olarak yüz milyonlarca insan oturup, California'daki küçük bir ekibin bir şeyi düzeltmesini bekliyor. Bu son birkaç yılda gelişen ilginç bir olgu.»</a:t>
            </a:r>
          </a:p>
        </p:txBody>
      </p:sp>
    </p:spTree>
    <p:extLst>
      <p:ext uri="{BB962C8B-B14F-4D97-AF65-F5344CB8AC3E}">
        <p14:creationId xmlns:p14="http://schemas.microsoft.com/office/powerpoint/2010/main" val="3157020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804200" y="2247731"/>
            <a:ext cx="6583600" cy="1438800"/>
          </a:xfrm>
          <a:prstGeom prst="rect">
            <a:avLst/>
          </a:prstGeom>
        </p:spPr>
        <p:txBody>
          <a:bodyPr spcFirstLastPara="1" vert="horz" wrap="square" lIns="121900" tIns="121900" rIns="121900" bIns="121900" rtlCol="0" anchor="t" anchorCtr="0">
            <a:noAutofit/>
          </a:bodyPr>
          <a:lstStyle/>
          <a:p>
            <a:r>
              <a:rPr lang="en" sz="9600" dirty="0"/>
              <a:t>T</a:t>
            </a:r>
            <a:r>
              <a:rPr lang="tr-TR" sz="9600" dirty="0" err="1"/>
              <a:t>esekkürler</a:t>
            </a:r>
            <a:r>
              <a:rPr lang="en" sz="9600" dirty="0"/>
              <a:t>!</a:t>
            </a:r>
            <a:endParaRPr sz="9600" dirty="0"/>
          </a:p>
        </p:txBody>
      </p:sp>
      <p:sp>
        <p:nvSpPr>
          <p:cNvPr id="20" name="Google Shape;3605;p63">
            <a:extLst>
              <a:ext uri="{FF2B5EF4-FFF2-40B4-BE49-F238E27FC236}">
                <a16:creationId xmlns:a16="http://schemas.microsoft.com/office/drawing/2014/main" id="{0F8AF86D-6344-43DB-9FB9-7DBA509C17D6}"/>
              </a:ext>
            </a:extLst>
          </p:cNvPr>
          <p:cNvSpPr txBox="1">
            <a:spLocks/>
          </p:cNvSpPr>
          <p:nvPr/>
        </p:nvSpPr>
        <p:spPr>
          <a:xfrm>
            <a:off x="4057267" y="2497667"/>
            <a:ext cx="641733" cy="151906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4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4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4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4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4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4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4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4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4800" b="0" i="0" u="none" strike="noStrike" cap="none">
                <a:solidFill>
                  <a:schemeClr val="dk2"/>
                </a:solidFill>
                <a:latin typeface="Fjalla One"/>
                <a:ea typeface="Fjalla One"/>
                <a:cs typeface="Fjalla One"/>
                <a:sym typeface="Fjalla One"/>
              </a:defRPr>
            </a:lvl9pPr>
          </a:lstStyle>
          <a:p>
            <a:r>
              <a:rPr lang="tr-TR" sz="9600" dirty="0"/>
              <a:t>.</a:t>
            </a:r>
          </a:p>
        </p:txBody>
      </p:sp>
      <p:pic>
        <p:nvPicPr>
          <p:cNvPr id="5" name="Resim 4">
            <a:extLst>
              <a:ext uri="{FF2B5EF4-FFF2-40B4-BE49-F238E27FC236}">
                <a16:creationId xmlns:a16="http://schemas.microsoft.com/office/drawing/2014/main" id="{291A272E-5EFB-4A72-BA12-B56AA07BD711}"/>
              </a:ext>
            </a:extLst>
          </p:cNvPr>
          <p:cNvPicPr>
            <a:picLocks noChangeAspect="1"/>
          </p:cNvPicPr>
          <p:nvPr/>
        </p:nvPicPr>
        <p:blipFill>
          <a:blip r:embed="rId3"/>
          <a:stretch>
            <a:fillRect/>
          </a:stretch>
        </p:blipFill>
        <p:spPr>
          <a:xfrm>
            <a:off x="2989600" y="4368374"/>
            <a:ext cx="6026533" cy="1841757"/>
          </a:xfrm>
          <a:prstGeom prst="rect">
            <a:avLst/>
          </a:prstGeom>
        </p:spPr>
      </p:pic>
    </p:spTree>
    <p:extLst>
      <p:ext uri="{BB962C8B-B14F-4D97-AF65-F5344CB8AC3E}">
        <p14:creationId xmlns:p14="http://schemas.microsoft.com/office/powerpoint/2010/main" val="2267538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962400" y="2974848"/>
            <a:ext cx="4267200" cy="1072800"/>
          </a:xfrm>
          <a:prstGeom prst="rect">
            <a:avLst/>
          </a:prstGeom>
        </p:spPr>
        <p:txBody>
          <a:bodyPr spcFirstLastPara="1" vert="horz" wrap="square" lIns="121900" tIns="121900" rIns="121900" bIns="121900" rtlCol="0" anchor="ctr" anchorCtr="0">
            <a:noAutofit/>
          </a:bodyPr>
          <a:lstStyle/>
          <a:p>
            <a:r>
              <a:rPr lang="tr-TR" sz="6267" dirty="0"/>
              <a:t>Giriş</a:t>
            </a:r>
            <a:endParaRPr sz="6267"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vert="horz" wrap="square" lIns="121900" tIns="121900" rIns="121900" bIns="121900" rtlCol="0" anchor="ctr" anchorCtr="0">
            <a:noAutofit/>
          </a:bodyPr>
          <a:lstStyle/>
          <a:p>
            <a:r>
              <a:rPr lang="en" dirty="0"/>
              <a:t>01</a:t>
            </a:r>
            <a:endParaRPr dirty="0"/>
          </a:p>
        </p:txBody>
      </p:sp>
      <p:sp>
        <p:nvSpPr>
          <p:cNvPr id="2157" name="Google Shape;2157;p38"/>
          <p:cNvSpPr txBox="1">
            <a:spLocks noGrp="1"/>
          </p:cNvSpPr>
          <p:nvPr>
            <p:ph type="subTitle" idx="1"/>
          </p:nvPr>
        </p:nvSpPr>
        <p:spPr>
          <a:xfrm>
            <a:off x="3964300" y="3998976"/>
            <a:ext cx="4267200" cy="914400"/>
          </a:xfrm>
          <a:prstGeom prst="rect">
            <a:avLst/>
          </a:prstGeom>
        </p:spPr>
        <p:txBody>
          <a:bodyPr spcFirstLastPara="1" vert="horz" wrap="square" lIns="121900" tIns="121900" rIns="121900" bIns="121900" rtlCol="0" anchor="t" anchorCtr="0">
            <a:noAutofit/>
          </a:bodyPr>
          <a:lstStyle/>
          <a:p>
            <a:pPr marL="0" indent="0"/>
            <a:r>
              <a:rPr lang="tr-TR" dirty="0"/>
              <a:t>Neler oluyor?</a:t>
            </a:r>
            <a:endParaRPr lang="en-US" dirty="0">
              <a:latin typeface="Barlow Semi Condensed"/>
              <a:ea typeface="Barlow Semi Condensed"/>
              <a:cs typeface="Barlow Semi Condensed"/>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6654799" y="842671"/>
            <a:ext cx="5172652" cy="5172652"/>
            <a:chOff x="4522050" y="622650"/>
            <a:chExt cx="3898200" cy="3898200"/>
          </a:xfrm>
          <a:blipFill dpi="0" rotWithShape="1">
            <a:blip r:embed="rId3">
              <a:extLst>
                <a:ext uri="{28A0092B-C50C-407E-A947-70E740481C1C}">
                  <a14:useLocalDpi xmlns:a14="http://schemas.microsoft.com/office/drawing/2010/main" val="0"/>
                </a:ext>
              </a:extLst>
            </a:blip>
            <a:srcRect/>
            <a:stretch>
              <a:fillRect/>
            </a:stretch>
          </a:blipFill>
        </p:grpSpPr>
        <p:sp>
          <p:nvSpPr>
            <p:cNvPr id="2327" name="Google Shape;2327;p44"/>
            <p:cNvSpPr/>
            <p:nvPr/>
          </p:nvSpPr>
          <p:spPr>
            <a:xfrm>
              <a:off x="4522050" y="622650"/>
              <a:ext cx="3898200" cy="3898200"/>
            </a:xfrm>
            <a:prstGeom prst="ellipse">
              <a:avLst/>
            </a:prstGeom>
            <a:grp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328" name="Google Shape;2328;p44"/>
            <p:cNvSpPr/>
            <p:nvPr/>
          </p:nvSpPr>
          <p:spPr>
            <a:xfrm>
              <a:off x="4698900" y="799500"/>
              <a:ext cx="3544500" cy="3544500"/>
            </a:xfrm>
            <a:prstGeom prst="ellipse">
              <a:avLst/>
            </a:prstGeom>
            <a:grp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sp>
        <p:nvSpPr>
          <p:cNvPr id="2330" name="Google Shape;2330;p44"/>
          <p:cNvSpPr txBox="1">
            <a:spLocks noGrp="1"/>
          </p:cNvSpPr>
          <p:nvPr>
            <p:ph type="subTitle" idx="1"/>
          </p:nvPr>
        </p:nvSpPr>
        <p:spPr>
          <a:xfrm>
            <a:off x="1816257" y="909731"/>
            <a:ext cx="4838543" cy="5609603"/>
          </a:xfrm>
          <a:prstGeom prst="rect">
            <a:avLst/>
          </a:prstGeom>
        </p:spPr>
        <p:txBody>
          <a:bodyPr spcFirstLastPara="1" vert="horz" wrap="square" lIns="121900" tIns="121900" rIns="121900" bIns="121900" rtlCol="0" anchor="t" anchorCtr="0">
            <a:noAutofit/>
          </a:bodyPr>
          <a:lstStyle/>
          <a:p>
            <a:pPr marL="0" indent="0"/>
            <a:r>
              <a:rPr lang="tr-TR" sz="2400" dirty="0">
                <a:latin typeface="Barlow Semi Condensed"/>
                <a:ea typeface="Barlow Semi Condensed"/>
                <a:cs typeface="Barlow Semi Condensed"/>
                <a:sym typeface="Barlow Semi Condensed"/>
              </a:rPr>
              <a:t>4 Ekim 2021, UTC saatiyle 15:40 suları…</a:t>
            </a:r>
            <a:br>
              <a:rPr lang="tr-TR" sz="2400" dirty="0">
                <a:latin typeface="Barlow Semi Condensed"/>
                <a:ea typeface="Barlow Semi Condensed"/>
                <a:cs typeface="Barlow Semi Condensed"/>
                <a:sym typeface="Barlow Semi Condensed"/>
              </a:rPr>
            </a:br>
            <a:br>
              <a:rPr lang="tr-TR" sz="2400" dirty="0">
                <a:latin typeface="Barlow Semi Condensed"/>
                <a:ea typeface="Barlow Semi Condensed"/>
                <a:cs typeface="Barlow Semi Condensed"/>
                <a:sym typeface="Barlow Semi Condensed"/>
              </a:rPr>
            </a:br>
            <a:r>
              <a:rPr lang="tr-TR" sz="2400" dirty="0">
                <a:latin typeface="Barlow Semi Condensed"/>
                <a:ea typeface="Barlow Semi Condensed"/>
                <a:cs typeface="Barlow Semi Condensed"/>
                <a:sym typeface="Barlow Semi Condensed"/>
              </a:rPr>
              <a:t>Popüler sosyal medya ağları olan </a:t>
            </a:r>
            <a:r>
              <a:rPr lang="tr-TR" sz="2400" dirty="0" err="1">
                <a:latin typeface="Barlow Semi Condensed"/>
                <a:ea typeface="Barlow Semi Condensed"/>
                <a:cs typeface="Barlow Semi Condensed"/>
                <a:sym typeface="Barlow Semi Condensed"/>
              </a:rPr>
              <a:t>Instagram</a:t>
            </a:r>
            <a:r>
              <a:rPr lang="tr-TR" sz="2400" dirty="0">
                <a:latin typeface="Barlow Semi Condensed"/>
                <a:ea typeface="Barlow Semi Condensed"/>
                <a:cs typeface="Barlow Semi Condensed"/>
                <a:sym typeface="Barlow Semi Condensed"/>
              </a:rPr>
              <a:t>, </a:t>
            </a:r>
            <a:r>
              <a:rPr lang="tr-TR" sz="2400" dirty="0" err="1">
                <a:latin typeface="Barlow Semi Condensed"/>
                <a:ea typeface="Barlow Semi Condensed"/>
                <a:cs typeface="Barlow Semi Condensed"/>
                <a:sym typeface="Barlow Semi Condensed"/>
              </a:rPr>
              <a:t>Whatsapp</a:t>
            </a:r>
            <a:r>
              <a:rPr lang="tr-TR" sz="2400" dirty="0">
                <a:latin typeface="Barlow Semi Condensed"/>
                <a:ea typeface="Barlow Semi Condensed"/>
                <a:cs typeface="Barlow Semi Condensed"/>
                <a:sym typeface="Barlow Semi Condensed"/>
              </a:rPr>
              <a:t> ve Facebook kullanıcıları uygulamalara erişim sağlayamadılar.</a:t>
            </a:r>
            <a:br>
              <a:rPr lang="tr-TR" sz="2400" dirty="0">
                <a:latin typeface="Barlow Semi Condensed"/>
                <a:ea typeface="Barlow Semi Condensed"/>
                <a:cs typeface="Barlow Semi Condensed"/>
                <a:sym typeface="Barlow Semi Condensed"/>
              </a:rPr>
            </a:br>
            <a:br>
              <a:rPr lang="tr-TR" sz="2400" dirty="0">
                <a:latin typeface="Barlow Semi Condensed"/>
                <a:ea typeface="Barlow Semi Condensed"/>
                <a:cs typeface="Barlow Semi Condensed"/>
                <a:sym typeface="Barlow Semi Condensed"/>
              </a:rPr>
            </a:br>
            <a:r>
              <a:rPr lang="tr-TR" sz="2400" dirty="0">
                <a:latin typeface="Barlow Semi Condensed"/>
                <a:ea typeface="Barlow Semi Condensed"/>
                <a:cs typeface="Barlow Semi Condensed"/>
                <a:sym typeface="Barlow Semi Condensed"/>
              </a:rPr>
              <a:t>Amerikan sosyal ağı Facebook (Sonradan değiştirilen çatı adı ile Meta) ve onun alt kuruluşları kapsamında olan Messenger, </a:t>
            </a:r>
            <a:r>
              <a:rPr lang="tr-TR" sz="2400" dirty="0" err="1">
                <a:latin typeface="Barlow Semi Condensed"/>
                <a:ea typeface="Barlow Semi Condensed"/>
                <a:cs typeface="Barlow Semi Condensed"/>
                <a:sym typeface="Barlow Semi Condensed"/>
              </a:rPr>
              <a:t>Instagram</a:t>
            </a:r>
            <a:r>
              <a:rPr lang="tr-TR" sz="2400" dirty="0"/>
              <a:t>, </a:t>
            </a:r>
            <a:r>
              <a:rPr lang="tr-TR" sz="2400" dirty="0" err="1"/>
              <a:t>Whatsapp</a:t>
            </a:r>
            <a:r>
              <a:rPr lang="tr-TR" sz="2400" dirty="0"/>
              <a:t>, </a:t>
            </a:r>
            <a:r>
              <a:rPr lang="tr-TR" sz="2400" dirty="0" err="1"/>
              <a:t>Mapillary</a:t>
            </a:r>
            <a:r>
              <a:rPr lang="tr-TR" sz="2400" dirty="0"/>
              <a:t> ve </a:t>
            </a:r>
            <a:r>
              <a:rPr lang="tr-TR" sz="2400" dirty="0" err="1"/>
              <a:t>Oculus</a:t>
            </a:r>
            <a:r>
              <a:rPr lang="tr-TR" sz="2400" dirty="0"/>
              <a:t> gibi platformların hepsi kullanım dışıydı!</a:t>
            </a:r>
            <a:r>
              <a:rPr lang="tr-TR" sz="2400" dirty="0">
                <a:latin typeface="Barlow Semi Condensed"/>
                <a:ea typeface="Barlow Semi Condensed"/>
                <a:cs typeface="Barlow Semi Condensed"/>
                <a:sym typeface="Barlow Semi Condensed"/>
              </a:rPr>
              <a:t>  Kesinti yaklaşık 6 saat sürecekti…</a:t>
            </a:r>
            <a:br>
              <a:rPr lang="tr-TR" sz="2400" dirty="0">
                <a:latin typeface="Barlow Semi Condensed"/>
                <a:ea typeface="Barlow Semi Condensed"/>
                <a:cs typeface="Barlow Semi Condensed"/>
                <a:sym typeface="Barlow Semi Condensed"/>
              </a:rPr>
            </a:br>
            <a:br>
              <a:rPr lang="tr-TR" sz="2400" dirty="0">
                <a:latin typeface="Barlow Semi Condensed"/>
                <a:ea typeface="Barlow Semi Condensed"/>
                <a:cs typeface="Barlow Semi Condensed"/>
                <a:sym typeface="Barlow Semi Condensed"/>
              </a:rPr>
            </a:br>
            <a:endParaRPr lang="tr-TR" sz="2400" dirty="0">
              <a:latin typeface="Barlow Semi Condensed"/>
              <a:ea typeface="Barlow Semi Condensed"/>
              <a:cs typeface="Barlow Semi Condensed"/>
              <a:sym typeface="Barlow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501" name="Google Shape;3501;p61"/>
          <p:cNvSpPr/>
          <p:nvPr/>
        </p:nvSpPr>
        <p:spPr>
          <a:xfrm>
            <a:off x="1721430" y="2048934"/>
            <a:ext cx="8215439" cy="4498343"/>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02" name="Google Shape;3502;p61"/>
          <p:cNvSpPr/>
          <p:nvPr/>
        </p:nvSpPr>
        <p:spPr>
          <a:xfrm>
            <a:off x="2370365" y="2355833"/>
            <a:ext cx="6917567" cy="3884543"/>
          </a:xfrm>
          <a:prstGeom prst="roundRect">
            <a:avLst>
              <a:gd name="adj" fmla="val 16667"/>
            </a:avLst>
          </a:prstGeom>
          <a:blipFill dpi="0" rotWithShape="1">
            <a:blip r:embed="rId3">
              <a:extLst>
                <a:ext uri="{28A0092B-C50C-407E-A947-70E740481C1C}">
                  <a14:useLocalDpi xmlns:a14="http://schemas.microsoft.com/office/drawing/2010/main" val="0"/>
                </a:ext>
              </a:extLst>
            </a:blip>
            <a:srcRect/>
            <a:stretch>
              <a:fillRect/>
            </a:stretch>
          </a:blip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 name="Google Shape;2330;p44">
            <a:extLst>
              <a:ext uri="{FF2B5EF4-FFF2-40B4-BE49-F238E27FC236}">
                <a16:creationId xmlns:a16="http://schemas.microsoft.com/office/drawing/2014/main" id="{C9C58741-326B-4505-B3D4-80A6B02D1AA0}"/>
              </a:ext>
            </a:extLst>
          </p:cNvPr>
          <p:cNvSpPr txBox="1">
            <a:spLocks noGrp="1"/>
          </p:cNvSpPr>
          <p:nvPr>
            <p:ph type="subTitle" idx="1"/>
          </p:nvPr>
        </p:nvSpPr>
        <p:spPr>
          <a:xfrm>
            <a:off x="1406584" y="193964"/>
            <a:ext cx="8855016" cy="1718353"/>
          </a:xfrm>
          <a:prstGeom prst="rect">
            <a:avLst/>
          </a:prstGeom>
        </p:spPr>
        <p:txBody>
          <a:bodyPr spcFirstLastPara="1" vert="horz" wrap="square" lIns="121900" tIns="121900" rIns="121900" bIns="121900" rtlCol="0" anchor="t" anchorCtr="0">
            <a:noAutofit/>
          </a:bodyPr>
          <a:lstStyle/>
          <a:p>
            <a:pPr marL="0" indent="0" algn="l"/>
            <a:r>
              <a:rPr lang="tr-TR" sz="2150" dirty="0"/>
              <a:t>     İnsanlar bir diğer kitle iletişim ağı olan </a:t>
            </a:r>
            <a:r>
              <a:rPr lang="tr-TR" sz="2150" dirty="0" err="1"/>
              <a:t>Twitter’a</a:t>
            </a:r>
            <a:r>
              <a:rPr lang="tr-TR" sz="2150" dirty="0"/>
              <a:t> akın etti. Sorunun iyice ayyuka çıkmasından yaklaşık 2 saat sonra; şirket sözcüsü Andy Stone, «Yaşanan sorunun farkındayız, en kısa sürede her şeyi normale döndürmek için çalışıyoruz» açıklamasında bulundu. Hemen akabinde şirketle bağıntılı Meta, </a:t>
            </a:r>
            <a:r>
              <a:rPr lang="tr-TR" sz="2150" dirty="0" err="1"/>
              <a:t>Whatsapp</a:t>
            </a:r>
            <a:r>
              <a:rPr lang="tr-TR" sz="2150" dirty="0"/>
              <a:t>, </a:t>
            </a:r>
            <a:r>
              <a:rPr lang="tr-TR" sz="2150" dirty="0" err="1"/>
              <a:t>Instagram</a:t>
            </a:r>
            <a:r>
              <a:rPr lang="tr-TR" sz="2150" dirty="0"/>
              <a:t> ve Facebook resmi </a:t>
            </a:r>
            <a:r>
              <a:rPr lang="tr-TR" sz="2150" dirty="0" err="1"/>
              <a:t>Twitter</a:t>
            </a:r>
            <a:r>
              <a:rPr lang="tr-TR" sz="2150" dirty="0"/>
              <a:t> hesaplarından benzer açıklamalar yapıldı.  </a:t>
            </a:r>
          </a:p>
        </p:txBody>
      </p:sp>
    </p:spTree>
    <p:extLst>
      <p:ext uri="{BB962C8B-B14F-4D97-AF65-F5344CB8AC3E}">
        <p14:creationId xmlns:p14="http://schemas.microsoft.com/office/powerpoint/2010/main" val="282089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962400" y="2974848"/>
            <a:ext cx="4267200" cy="1072800"/>
          </a:xfrm>
          <a:prstGeom prst="rect">
            <a:avLst/>
          </a:prstGeom>
        </p:spPr>
        <p:txBody>
          <a:bodyPr spcFirstLastPara="1" vert="horz" wrap="square" lIns="121900" tIns="121900" rIns="121900" bIns="121900" rtlCol="0" anchor="ctr" anchorCtr="0">
            <a:noAutofit/>
          </a:bodyPr>
          <a:lstStyle/>
          <a:p>
            <a:r>
              <a:rPr lang="tr-TR" sz="6267" dirty="0"/>
              <a:t>Akış</a:t>
            </a:r>
            <a:endParaRPr sz="6267"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vert="horz" wrap="square" lIns="121900" tIns="121900" rIns="121900" bIns="121900" rtlCol="0" anchor="ctr" anchorCtr="0">
            <a:noAutofit/>
          </a:bodyPr>
          <a:lstStyle/>
          <a:p>
            <a:r>
              <a:rPr lang="en" dirty="0"/>
              <a:t>0</a:t>
            </a:r>
            <a:r>
              <a:rPr lang="tr-TR" dirty="0"/>
              <a:t>2</a:t>
            </a:r>
            <a:endParaRPr dirty="0"/>
          </a:p>
        </p:txBody>
      </p:sp>
      <p:sp>
        <p:nvSpPr>
          <p:cNvPr id="2157" name="Google Shape;2157;p38"/>
          <p:cNvSpPr txBox="1">
            <a:spLocks noGrp="1"/>
          </p:cNvSpPr>
          <p:nvPr>
            <p:ph type="subTitle" idx="1"/>
          </p:nvPr>
        </p:nvSpPr>
        <p:spPr>
          <a:xfrm>
            <a:off x="3865984" y="3982043"/>
            <a:ext cx="4460033" cy="914400"/>
          </a:xfrm>
          <a:prstGeom prst="rect">
            <a:avLst/>
          </a:prstGeom>
        </p:spPr>
        <p:txBody>
          <a:bodyPr spcFirstLastPara="1" vert="horz" wrap="square" lIns="121900" tIns="121900" rIns="121900" bIns="121900" rtlCol="0" anchor="t" anchorCtr="0">
            <a:noAutofit/>
          </a:bodyPr>
          <a:lstStyle/>
          <a:p>
            <a:pPr marL="0" indent="0"/>
            <a:r>
              <a:rPr lang="tr-TR" dirty="0">
                <a:latin typeface="Barlow Semi Condensed"/>
                <a:ea typeface="Barlow Semi Condensed"/>
                <a:cs typeface="Barlow Semi Condensed"/>
                <a:sym typeface="Barlow Semi Condensed"/>
              </a:rPr>
              <a:t>6 saatte neler yaşandı, neler söylendi?</a:t>
            </a:r>
            <a:endParaRPr lang="en-US"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472236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2694" name="Google Shape;2694;p49"/>
          <p:cNvSpPr txBox="1">
            <a:spLocks noGrp="1"/>
          </p:cNvSpPr>
          <p:nvPr>
            <p:ph type="title"/>
          </p:nvPr>
        </p:nvSpPr>
        <p:spPr>
          <a:xfrm>
            <a:off x="2429976" y="56605"/>
            <a:ext cx="7329200" cy="763600"/>
          </a:xfrm>
          <a:prstGeom prst="rect">
            <a:avLst/>
          </a:prstGeom>
        </p:spPr>
        <p:txBody>
          <a:bodyPr spcFirstLastPara="1" vert="horz" wrap="square" lIns="121900" tIns="121900" rIns="121900" bIns="121900" rtlCol="0" anchor="t" anchorCtr="0">
            <a:noAutofit/>
          </a:bodyPr>
          <a:lstStyle/>
          <a:p>
            <a:pPr algn="ctr">
              <a:lnSpc>
                <a:spcPct val="100000"/>
              </a:lnSpc>
              <a:spcBef>
                <a:spcPts val="0"/>
              </a:spcBef>
            </a:pPr>
            <a:r>
              <a:rPr lang="tr-TR" dirty="0"/>
              <a:t>Neler oldu, neler söylendi?</a:t>
            </a:r>
            <a:endParaRPr dirty="0"/>
          </a:p>
        </p:txBody>
      </p:sp>
      <p:sp>
        <p:nvSpPr>
          <p:cNvPr id="2695" name="Google Shape;2695;p49"/>
          <p:cNvSpPr txBox="1"/>
          <p:nvPr/>
        </p:nvSpPr>
        <p:spPr>
          <a:xfrm>
            <a:off x="955966" y="865006"/>
            <a:ext cx="4121412" cy="2215540"/>
          </a:xfrm>
          <a:prstGeom prst="rect">
            <a:avLst/>
          </a:prstGeom>
          <a:noFill/>
          <a:ln>
            <a:noFill/>
          </a:ln>
        </p:spPr>
        <p:txBody>
          <a:bodyPr spcFirstLastPara="1" wrap="square" lIns="121900" tIns="121900" rIns="121900" bIns="121900" anchor="t" anchorCtr="0">
            <a:noAutofit/>
          </a:bodyPr>
          <a:lstStyle/>
          <a:p>
            <a:pPr algn="ctr"/>
            <a:r>
              <a:rPr lang="tr-TR" sz="1467" dirty="0">
                <a:solidFill>
                  <a:schemeClr val="dk2"/>
                </a:solidFill>
                <a:latin typeface="Barlow Semi Condensed"/>
                <a:ea typeface="Barlow Semi Condensed"/>
                <a:cs typeface="Barlow Semi Condensed"/>
                <a:sym typeface="Barlow Semi Condensed"/>
              </a:rPr>
              <a:t>New York Times‘ın teknoloji editörü </a:t>
            </a:r>
            <a:r>
              <a:rPr lang="tr-TR" sz="1467" dirty="0" err="1">
                <a:solidFill>
                  <a:schemeClr val="dk2"/>
                </a:solidFill>
                <a:latin typeface="Barlow Semi Condensed"/>
                <a:ea typeface="Barlow Semi Condensed"/>
                <a:cs typeface="Barlow Semi Condensed"/>
                <a:sym typeface="Barlow Semi Condensed"/>
              </a:rPr>
              <a:t>Sheera</a:t>
            </a:r>
            <a:r>
              <a:rPr lang="tr-TR" sz="1467" dirty="0">
                <a:solidFill>
                  <a:schemeClr val="dk2"/>
                </a:solidFill>
                <a:latin typeface="Barlow Semi Condensed"/>
                <a:ea typeface="Barlow Semi Condensed"/>
                <a:cs typeface="Barlow Semi Condensed"/>
                <a:sym typeface="Barlow Semi Condensed"/>
              </a:rPr>
              <a:t> </a:t>
            </a:r>
            <a:r>
              <a:rPr lang="tr-TR" sz="1467" dirty="0" err="1">
                <a:solidFill>
                  <a:schemeClr val="dk2"/>
                </a:solidFill>
                <a:latin typeface="Barlow Semi Condensed"/>
                <a:ea typeface="Barlow Semi Condensed"/>
                <a:cs typeface="Barlow Semi Condensed"/>
                <a:sym typeface="Barlow Semi Condensed"/>
              </a:rPr>
              <a:t>Frenkel‘ın</a:t>
            </a:r>
            <a:r>
              <a:rPr lang="tr-TR" sz="1467" dirty="0">
                <a:solidFill>
                  <a:schemeClr val="dk2"/>
                </a:solidFill>
                <a:latin typeface="Barlow Semi Condensed"/>
                <a:ea typeface="Barlow Semi Condensed"/>
                <a:cs typeface="Barlow Semi Condensed"/>
                <a:sym typeface="Barlow Semi Condensed"/>
              </a:rPr>
              <a:t> </a:t>
            </a:r>
            <a:r>
              <a:rPr lang="tr-TR" sz="1467" dirty="0" err="1">
                <a:solidFill>
                  <a:schemeClr val="dk2"/>
                </a:solidFill>
                <a:latin typeface="Barlow Semi Condensed"/>
                <a:ea typeface="Barlow Semi Condensed"/>
                <a:cs typeface="Barlow Semi Condensed"/>
                <a:sym typeface="Barlow Semi Condensed"/>
              </a:rPr>
              <a:t>Twitter</a:t>
            </a:r>
            <a:r>
              <a:rPr lang="tr-TR" sz="1467" dirty="0">
                <a:solidFill>
                  <a:schemeClr val="dk2"/>
                </a:solidFill>
                <a:latin typeface="Barlow Semi Condensed"/>
                <a:ea typeface="Barlow Semi Condensed"/>
                <a:cs typeface="Barlow Semi Condensed"/>
                <a:sym typeface="Barlow Semi Condensed"/>
              </a:rPr>
              <a:t> hesabından yaptığı açıklamaya göre Facebook çalışanları ofise giremedi. Şöyle ki; </a:t>
            </a:r>
            <a:r>
              <a:rPr lang="tr-TR" sz="1467" dirty="0" err="1">
                <a:solidFill>
                  <a:schemeClr val="dk2"/>
                </a:solidFill>
                <a:latin typeface="Barlow Semi Condensed"/>
                <a:ea typeface="Barlow Semi Condensed"/>
                <a:cs typeface="Barlow Semi Condensed"/>
                <a:sym typeface="Barlow Semi Condensed"/>
              </a:rPr>
              <a:t>Sheera</a:t>
            </a:r>
            <a:r>
              <a:rPr lang="tr-TR" sz="1467" dirty="0">
                <a:solidFill>
                  <a:schemeClr val="dk2"/>
                </a:solidFill>
                <a:latin typeface="Barlow Semi Condensed"/>
                <a:ea typeface="Barlow Semi Condensed"/>
                <a:cs typeface="Barlow Semi Condensed"/>
                <a:sym typeface="Barlow Semi Condensed"/>
              </a:rPr>
              <a:t> </a:t>
            </a:r>
            <a:r>
              <a:rPr lang="tr-TR" sz="1467" dirty="0" err="1">
                <a:solidFill>
                  <a:schemeClr val="dk2"/>
                </a:solidFill>
                <a:latin typeface="Barlow Semi Condensed"/>
                <a:ea typeface="Barlow Semi Condensed"/>
                <a:cs typeface="Barlow Semi Condensed"/>
                <a:sym typeface="Barlow Semi Condensed"/>
              </a:rPr>
              <a:t>Frenkel</a:t>
            </a:r>
            <a:r>
              <a:rPr lang="tr-TR" sz="1467" dirty="0">
                <a:solidFill>
                  <a:schemeClr val="dk2"/>
                </a:solidFill>
                <a:latin typeface="Barlow Semi Condensed"/>
                <a:ea typeface="Barlow Semi Condensed"/>
                <a:cs typeface="Barlow Semi Condensed"/>
                <a:sym typeface="Barlow Semi Condensed"/>
              </a:rPr>
              <a:t>, bir Facebook çalışanı ile konuştuğunu belirtti. </a:t>
            </a:r>
            <a:r>
              <a:rPr lang="tr-TR" sz="1467" dirty="0" err="1">
                <a:solidFill>
                  <a:schemeClr val="dk2"/>
                </a:solidFill>
                <a:latin typeface="Barlow Semi Condensed"/>
                <a:ea typeface="Barlow Semi Condensed"/>
                <a:cs typeface="Barlow Semi Condensed"/>
                <a:sym typeface="Barlow Semi Condensed"/>
              </a:rPr>
              <a:t>Frenkel</a:t>
            </a:r>
            <a:r>
              <a:rPr lang="tr-TR" sz="1467" dirty="0">
                <a:solidFill>
                  <a:schemeClr val="dk2"/>
                </a:solidFill>
                <a:latin typeface="Barlow Semi Condensed"/>
                <a:ea typeface="Barlow Semi Condensed"/>
                <a:cs typeface="Barlow Semi Condensed"/>
                <a:sym typeface="Barlow Semi Condensed"/>
              </a:rPr>
              <a:t> edindiği bilgiye göre çalışanlar, şirketin ana binasına giriş için gerekli olan kimlik kartları çalışmadığı için binaya giriş yapamıyordu. Bu yüzden de kesintiyle ilgili tespitlerde bulunamıyorlardı..</a:t>
            </a:r>
          </a:p>
        </p:txBody>
      </p:sp>
      <p:sp>
        <p:nvSpPr>
          <p:cNvPr id="2696" name="Google Shape;2696;p49"/>
          <p:cNvSpPr txBox="1"/>
          <p:nvPr/>
        </p:nvSpPr>
        <p:spPr>
          <a:xfrm>
            <a:off x="5292436" y="840372"/>
            <a:ext cx="5943598" cy="1917521"/>
          </a:xfrm>
          <a:prstGeom prst="rect">
            <a:avLst/>
          </a:prstGeom>
          <a:noFill/>
          <a:ln>
            <a:noFill/>
          </a:ln>
        </p:spPr>
        <p:txBody>
          <a:bodyPr spcFirstLastPara="1" wrap="square" lIns="121900" tIns="121900" rIns="121900" bIns="121900" anchor="t" anchorCtr="0">
            <a:noAutofit/>
          </a:bodyPr>
          <a:lstStyle/>
          <a:p>
            <a:pPr algn="ctr"/>
            <a:r>
              <a:rPr lang="tr-TR" sz="1400" dirty="0">
                <a:solidFill>
                  <a:schemeClr val="dk2"/>
                </a:solidFill>
                <a:latin typeface="Barlow Semi Condensed"/>
                <a:ea typeface="Barlow Semi Condensed"/>
                <a:cs typeface="Barlow Semi Condensed"/>
                <a:sym typeface="Barlow Semi Condensed"/>
              </a:rPr>
              <a:t>«</a:t>
            </a:r>
            <a:r>
              <a:rPr lang="en-US" sz="1400" dirty="0">
                <a:solidFill>
                  <a:schemeClr val="dk2"/>
                </a:solidFill>
                <a:latin typeface="Barlow Semi Condensed"/>
                <a:ea typeface="Barlow Semi Condensed"/>
                <a:cs typeface="Barlow Semi Condensed"/>
                <a:sym typeface="Barlow Semi Condensed"/>
              </a:rPr>
              <a:t>Facebook, Instagram </a:t>
            </a:r>
            <a:r>
              <a:rPr lang="en-US" sz="1400" dirty="0" err="1">
                <a:solidFill>
                  <a:schemeClr val="dk2"/>
                </a:solidFill>
                <a:latin typeface="Barlow Semi Condensed"/>
                <a:ea typeface="Barlow Semi Condensed"/>
                <a:cs typeface="Barlow Semi Condensed"/>
                <a:sym typeface="Barlow Semi Condensed"/>
              </a:rPr>
              <a:t>ve</a:t>
            </a:r>
            <a:r>
              <a:rPr lang="en-US" sz="1400" dirty="0">
                <a:solidFill>
                  <a:schemeClr val="dk2"/>
                </a:solidFill>
                <a:latin typeface="Barlow Semi Condensed"/>
                <a:ea typeface="Barlow Semi Condensed"/>
                <a:cs typeface="Barlow Semi Condensed"/>
                <a:sym typeface="Barlow Semi Condensed"/>
              </a:rPr>
              <a:t> #WhatsApp </a:t>
            </a:r>
            <a:r>
              <a:rPr lang="en-US" sz="1400" dirty="0" err="1">
                <a:solidFill>
                  <a:schemeClr val="dk2"/>
                </a:solidFill>
                <a:latin typeface="Barlow Semi Condensed"/>
                <a:ea typeface="Barlow Semi Condensed"/>
                <a:cs typeface="Barlow Semi Condensed"/>
                <a:sym typeface="Barlow Semi Condensed"/>
              </a:rPr>
              <a:t>servislerine</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uzun</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bir</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süre</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geçmesine</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rağmen</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ulaşılamıyor</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Anlık</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haberleşme</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amacıyla</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kullanılan</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yabancı</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menşeli</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platformlar</a:t>
            </a:r>
            <a:r>
              <a:rPr lang="en-US" sz="1400" dirty="0">
                <a:solidFill>
                  <a:schemeClr val="dk2"/>
                </a:solidFill>
                <a:latin typeface="Barlow Semi Condensed"/>
                <a:ea typeface="Barlow Semi Condensed"/>
                <a:cs typeface="Barlow Semi Condensed"/>
                <a:sym typeface="Barlow Semi Condensed"/>
              </a:rPr>
              <a:t> (OTT </a:t>
            </a:r>
            <a:r>
              <a:rPr lang="en-US" sz="1400" dirty="0" err="1">
                <a:solidFill>
                  <a:schemeClr val="dk2"/>
                </a:solidFill>
                <a:latin typeface="Barlow Semi Condensed"/>
                <a:ea typeface="Barlow Semi Condensed"/>
                <a:cs typeface="Barlow Semi Condensed"/>
                <a:sym typeface="Barlow Semi Condensed"/>
              </a:rPr>
              <a:t>servisler</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ve</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sosyal</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ağlar</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ülkelerin</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yasal</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düzenlemelerine</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uymadığı</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gibi</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hizmet</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kalitesi</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taahhütleri</a:t>
            </a:r>
            <a:r>
              <a:rPr lang="en-US" sz="1400" dirty="0">
                <a:solidFill>
                  <a:schemeClr val="dk2"/>
                </a:solidFill>
                <a:latin typeface="Barlow Semi Condensed"/>
                <a:ea typeface="Barlow Semi Condensed"/>
                <a:cs typeface="Barlow Semi Condensed"/>
                <a:sym typeface="Barlow Semi Condensed"/>
              </a:rPr>
              <a:t> de </a:t>
            </a:r>
            <a:r>
              <a:rPr lang="en-US" sz="1400" dirty="0" err="1">
                <a:solidFill>
                  <a:schemeClr val="dk2"/>
                </a:solidFill>
                <a:latin typeface="Barlow Semi Condensed"/>
                <a:ea typeface="Barlow Semi Condensed"/>
                <a:cs typeface="Barlow Semi Condensed"/>
                <a:sym typeface="Barlow Semi Condensed"/>
              </a:rPr>
              <a:t>bulunmuyor</a:t>
            </a:r>
            <a:r>
              <a:rPr lang="en-US" sz="1400" dirty="0">
                <a:solidFill>
                  <a:schemeClr val="dk2"/>
                </a:solidFill>
                <a:latin typeface="Barlow Semi Condensed"/>
                <a:ea typeface="Barlow Semi Condensed"/>
                <a:cs typeface="Barlow Semi Condensed"/>
                <a:sym typeface="Barlow Semi Condensed"/>
              </a:rPr>
              <a:t>.</a:t>
            </a:r>
          </a:p>
          <a:p>
            <a:pPr algn="ctr"/>
            <a:endParaRPr lang="en-US" sz="1400" dirty="0">
              <a:solidFill>
                <a:schemeClr val="dk2"/>
              </a:solidFill>
              <a:latin typeface="Barlow Semi Condensed"/>
              <a:ea typeface="Barlow Semi Condensed"/>
              <a:cs typeface="Barlow Semi Condensed"/>
              <a:sym typeface="Barlow Semi Condensed"/>
            </a:endParaRPr>
          </a:p>
          <a:p>
            <a:pPr algn="ctr"/>
            <a:r>
              <a:rPr lang="en-US" sz="1400" dirty="0" err="1">
                <a:solidFill>
                  <a:schemeClr val="dk2"/>
                </a:solidFill>
                <a:latin typeface="Barlow Semi Condensed"/>
                <a:ea typeface="Barlow Semi Condensed"/>
                <a:cs typeface="Barlow Semi Condensed"/>
                <a:sym typeface="Barlow Semi Condensed"/>
              </a:rPr>
              <a:t>Kullanıcı</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sayısı</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arttıkça</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ekonomik</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değeri</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büyüyen</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bu</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platformların</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kullanıcılarına</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karşı</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daha</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fazla</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sorumlu</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olması</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gerekiyor</a:t>
            </a:r>
            <a:r>
              <a:rPr lang="en-US" sz="1400" dirty="0">
                <a:solidFill>
                  <a:schemeClr val="dk2"/>
                </a:solidFill>
                <a:latin typeface="Barlow Semi Condensed"/>
                <a:ea typeface="Barlow Semi Condensed"/>
                <a:cs typeface="Barlow Semi Condensed"/>
                <a:sym typeface="Barlow Semi Condensed"/>
              </a:rPr>
              <a:t>. Bu </a:t>
            </a:r>
            <a:r>
              <a:rPr lang="en-US" sz="1400" dirty="0" err="1">
                <a:solidFill>
                  <a:schemeClr val="dk2"/>
                </a:solidFill>
                <a:latin typeface="Barlow Semi Condensed"/>
                <a:ea typeface="Barlow Semi Condensed"/>
                <a:cs typeface="Barlow Semi Condensed"/>
                <a:sym typeface="Barlow Semi Condensed"/>
              </a:rPr>
              <a:t>mecralarda</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sıkça</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yaşanan</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kesintiler</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tüketici</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hakları</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yönünden</a:t>
            </a:r>
            <a:r>
              <a:rPr lang="en-US" sz="1400" dirty="0">
                <a:solidFill>
                  <a:schemeClr val="dk2"/>
                </a:solidFill>
                <a:latin typeface="Barlow Semi Condensed"/>
                <a:ea typeface="Barlow Semi Condensed"/>
                <a:cs typeface="Barlow Semi Condensed"/>
                <a:sym typeface="Barlow Semi Condensed"/>
              </a:rPr>
              <a:t> yeni </a:t>
            </a:r>
            <a:r>
              <a:rPr lang="en-US" sz="1400" dirty="0" err="1">
                <a:solidFill>
                  <a:schemeClr val="dk2"/>
                </a:solidFill>
                <a:latin typeface="Barlow Semi Condensed"/>
                <a:ea typeface="Barlow Semi Condensed"/>
                <a:cs typeface="Barlow Semi Condensed"/>
                <a:sym typeface="Barlow Semi Condensed"/>
              </a:rPr>
              <a:t>bir</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düzenleme</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ihtiyacı</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olduğunu</a:t>
            </a:r>
            <a:r>
              <a:rPr lang="en-US" sz="1400" dirty="0">
                <a:solidFill>
                  <a:schemeClr val="dk2"/>
                </a:solidFill>
                <a:latin typeface="Barlow Semi Condensed"/>
                <a:ea typeface="Barlow Semi Condensed"/>
                <a:cs typeface="Barlow Semi Condensed"/>
                <a:sym typeface="Barlow Semi Condensed"/>
              </a:rPr>
              <a:t> </a:t>
            </a:r>
            <a:r>
              <a:rPr lang="en-US" sz="1400" dirty="0" err="1">
                <a:solidFill>
                  <a:schemeClr val="dk2"/>
                </a:solidFill>
                <a:latin typeface="Barlow Semi Condensed"/>
                <a:ea typeface="Barlow Semi Condensed"/>
                <a:cs typeface="Barlow Semi Condensed"/>
                <a:sym typeface="Barlow Semi Condensed"/>
              </a:rPr>
              <a:t>gösteriyor</a:t>
            </a:r>
            <a:r>
              <a:rPr lang="en-US" sz="1400" dirty="0">
                <a:solidFill>
                  <a:schemeClr val="dk2"/>
                </a:solidFill>
                <a:latin typeface="Barlow Semi Condensed"/>
                <a:ea typeface="Barlow Semi Condensed"/>
                <a:cs typeface="Barlow Semi Condensed"/>
                <a:sym typeface="Barlow Semi Condensed"/>
              </a:rPr>
              <a:t>.</a:t>
            </a:r>
            <a:r>
              <a:rPr lang="tr-TR" sz="1400" dirty="0">
                <a:solidFill>
                  <a:schemeClr val="dk2"/>
                </a:solidFill>
                <a:latin typeface="Barlow Semi Condensed"/>
                <a:ea typeface="Barlow Semi Condensed"/>
                <a:cs typeface="Barlow Semi Condensed"/>
                <a:sym typeface="Barlow Semi Condensed"/>
              </a:rPr>
              <a:t>»</a:t>
            </a:r>
            <a:endParaRPr lang="en-US" sz="1400" dirty="0">
              <a:solidFill>
                <a:schemeClr val="dk2"/>
              </a:solidFill>
              <a:latin typeface="Barlow Semi Condensed"/>
              <a:ea typeface="Barlow Semi Condensed"/>
              <a:cs typeface="Barlow Semi Condensed"/>
              <a:sym typeface="Barlow Semi Condensed"/>
            </a:endParaRPr>
          </a:p>
        </p:txBody>
      </p:sp>
      <p:sp>
        <p:nvSpPr>
          <p:cNvPr id="2697" name="Google Shape;2697;p49"/>
          <p:cNvSpPr txBox="1"/>
          <p:nvPr/>
        </p:nvSpPr>
        <p:spPr>
          <a:xfrm>
            <a:off x="3387308" y="4669171"/>
            <a:ext cx="3103391" cy="2471127"/>
          </a:xfrm>
          <a:prstGeom prst="rect">
            <a:avLst/>
          </a:prstGeom>
          <a:noFill/>
          <a:ln>
            <a:noFill/>
          </a:ln>
        </p:spPr>
        <p:txBody>
          <a:bodyPr spcFirstLastPara="1" wrap="square" lIns="121900" tIns="121900" rIns="121900" bIns="121900" anchor="t" anchorCtr="0">
            <a:noAutofit/>
          </a:bodyPr>
          <a:lstStyle/>
          <a:p>
            <a:pPr algn="ctr"/>
            <a:r>
              <a:rPr lang="tr-TR" sz="2000" dirty="0">
                <a:solidFill>
                  <a:schemeClr val="dk2"/>
                </a:solidFill>
                <a:latin typeface="Barlow Semi Condensed"/>
                <a:ea typeface="Barlow Semi Condensed"/>
                <a:cs typeface="Barlow Semi Condensed"/>
                <a:sym typeface="Barlow Semi Condensed"/>
              </a:rPr>
              <a:t>«</a:t>
            </a:r>
            <a:r>
              <a:rPr lang="en-US" sz="2000" dirty="0" err="1">
                <a:solidFill>
                  <a:schemeClr val="dk2"/>
                </a:solidFill>
                <a:latin typeface="Barlow Semi Condensed"/>
                <a:ea typeface="Barlow Semi Condensed"/>
                <a:cs typeface="Barlow Semi Condensed"/>
                <a:sym typeface="Barlow Semi Condensed"/>
              </a:rPr>
              <a:t>İletişim</a:t>
            </a:r>
            <a:r>
              <a:rPr lang="en-US" sz="2000" dirty="0">
                <a:solidFill>
                  <a:schemeClr val="dk2"/>
                </a:solidFill>
                <a:latin typeface="Barlow Semi Condensed"/>
                <a:ea typeface="Barlow Semi Condensed"/>
                <a:cs typeface="Barlow Semi Condensed"/>
                <a:sym typeface="Barlow Semi Condensed"/>
              </a:rPr>
              <a:t> </a:t>
            </a:r>
            <a:r>
              <a:rPr lang="en-US" sz="2000" dirty="0" err="1">
                <a:solidFill>
                  <a:schemeClr val="dk2"/>
                </a:solidFill>
                <a:latin typeface="Barlow Semi Condensed"/>
                <a:ea typeface="Barlow Semi Condensed"/>
                <a:cs typeface="Barlow Semi Condensed"/>
                <a:sym typeface="Barlow Semi Condensed"/>
              </a:rPr>
              <a:t>platformları</a:t>
            </a:r>
            <a:r>
              <a:rPr lang="en-US" sz="2000" dirty="0">
                <a:solidFill>
                  <a:schemeClr val="dk2"/>
                </a:solidFill>
                <a:latin typeface="Barlow Semi Condensed"/>
                <a:ea typeface="Barlow Semi Condensed"/>
                <a:cs typeface="Barlow Semi Condensed"/>
                <a:sym typeface="Barlow Semi Condensed"/>
              </a:rPr>
              <a:t> </a:t>
            </a:r>
            <a:r>
              <a:rPr lang="en-US" sz="2000" dirty="0" err="1">
                <a:solidFill>
                  <a:schemeClr val="dk2"/>
                </a:solidFill>
                <a:latin typeface="Barlow Semi Condensed"/>
                <a:ea typeface="Barlow Semi Condensed"/>
                <a:cs typeface="Barlow Semi Condensed"/>
                <a:sym typeface="Barlow Semi Condensed"/>
              </a:rPr>
              <a:t>kontrol</a:t>
            </a:r>
            <a:r>
              <a:rPr lang="en-US" sz="2000" dirty="0">
                <a:solidFill>
                  <a:schemeClr val="dk2"/>
                </a:solidFill>
                <a:latin typeface="Barlow Semi Condensed"/>
                <a:ea typeface="Barlow Semi Condensed"/>
                <a:cs typeface="Barlow Semi Condensed"/>
                <a:sym typeface="Barlow Semi Condensed"/>
              </a:rPr>
              <a:t> </a:t>
            </a:r>
            <a:r>
              <a:rPr lang="en-US" sz="2000" dirty="0" err="1">
                <a:solidFill>
                  <a:schemeClr val="dk2"/>
                </a:solidFill>
                <a:latin typeface="Barlow Semi Condensed"/>
                <a:ea typeface="Barlow Semi Condensed"/>
                <a:cs typeface="Barlow Semi Condensed"/>
                <a:sym typeface="Barlow Semi Condensed"/>
              </a:rPr>
              <a:t>edemeyecekleri</a:t>
            </a:r>
            <a:r>
              <a:rPr lang="en-US" sz="2000" dirty="0">
                <a:solidFill>
                  <a:schemeClr val="dk2"/>
                </a:solidFill>
                <a:latin typeface="Barlow Semi Condensed"/>
                <a:ea typeface="Barlow Semi Condensed"/>
                <a:cs typeface="Barlow Semi Condensed"/>
                <a:sym typeface="Barlow Semi Condensed"/>
              </a:rPr>
              <a:t> </a:t>
            </a:r>
            <a:r>
              <a:rPr lang="en-US" sz="2000" dirty="0" err="1">
                <a:solidFill>
                  <a:schemeClr val="dk2"/>
                </a:solidFill>
                <a:latin typeface="Barlow Semi Condensed"/>
                <a:ea typeface="Barlow Semi Condensed"/>
                <a:cs typeface="Barlow Semi Condensed"/>
                <a:sym typeface="Barlow Semi Condensed"/>
              </a:rPr>
              <a:t>bir</a:t>
            </a:r>
            <a:r>
              <a:rPr lang="en-US" sz="2000" dirty="0">
                <a:solidFill>
                  <a:schemeClr val="dk2"/>
                </a:solidFill>
                <a:latin typeface="Barlow Semi Condensed"/>
                <a:ea typeface="Barlow Semi Condensed"/>
                <a:cs typeface="Barlow Semi Condensed"/>
                <a:sym typeface="Barlow Semi Condensed"/>
              </a:rPr>
              <a:t> </a:t>
            </a:r>
            <a:r>
              <a:rPr lang="en-US" sz="2000" dirty="0" err="1">
                <a:solidFill>
                  <a:schemeClr val="dk2"/>
                </a:solidFill>
                <a:latin typeface="Barlow Semi Condensed"/>
                <a:ea typeface="Barlow Semi Condensed"/>
                <a:cs typeface="Barlow Semi Condensed"/>
                <a:sym typeface="Barlow Semi Condensed"/>
              </a:rPr>
              <a:t>güce</a:t>
            </a:r>
            <a:r>
              <a:rPr lang="en-US" sz="2000" dirty="0">
                <a:solidFill>
                  <a:schemeClr val="dk2"/>
                </a:solidFill>
                <a:latin typeface="Barlow Semi Condensed"/>
                <a:ea typeface="Barlow Semi Condensed"/>
                <a:cs typeface="Barlow Semi Condensed"/>
                <a:sym typeface="Barlow Semi Condensed"/>
              </a:rPr>
              <a:t> </a:t>
            </a:r>
            <a:r>
              <a:rPr lang="en-US" sz="2000" dirty="0" err="1">
                <a:solidFill>
                  <a:schemeClr val="dk2"/>
                </a:solidFill>
                <a:latin typeface="Barlow Semi Condensed"/>
                <a:ea typeface="Barlow Semi Condensed"/>
                <a:cs typeface="Barlow Semi Condensed"/>
                <a:sym typeface="Barlow Semi Condensed"/>
              </a:rPr>
              <a:t>sahip</a:t>
            </a:r>
            <a:r>
              <a:rPr lang="en-US" sz="2000" dirty="0">
                <a:solidFill>
                  <a:schemeClr val="dk2"/>
                </a:solidFill>
                <a:latin typeface="Barlow Semi Condensed"/>
                <a:ea typeface="Barlow Semi Condensed"/>
                <a:cs typeface="Barlow Semi Condensed"/>
                <a:sym typeface="Barlow Semi Condensed"/>
              </a:rPr>
              <a:t> </a:t>
            </a:r>
            <a:r>
              <a:rPr lang="en-US" sz="2000" dirty="0" err="1">
                <a:solidFill>
                  <a:schemeClr val="dk2"/>
                </a:solidFill>
                <a:latin typeface="Barlow Semi Condensed"/>
                <a:ea typeface="Barlow Semi Condensed"/>
                <a:cs typeface="Barlow Semi Condensed"/>
                <a:sym typeface="Barlow Semi Condensed"/>
              </a:rPr>
              <a:t>olduklarını</a:t>
            </a:r>
            <a:r>
              <a:rPr lang="en-US" sz="2000" dirty="0">
                <a:solidFill>
                  <a:schemeClr val="dk2"/>
                </a:solidFill>
                <a:latin typeface="Barlow Semi Condensed"/>
                <a:ea typeface="Barlow Semi Condensed"/>
                <a:cs typeface="Barlow Semi Condensed"/>
                <a:sym typeface="Barlow Semi Condensed"/>
              </a:rPr>
              <a:t> </a:t>
            </a:r>
            <a:r>
              <a:rPr lang="en-US" sz="2000" dirty="0" err="1">
                <a:solidFill>
                  <a:schemeClr val="dk2"/>
                </a:solidFill>
                <a:latin typeface="Barlow Semi Condensed"/>
                <a:ea typeface="Barlow Semi Condensed"/>
                <a:cs typeface="Barlow Semi Condensed"/>
                <a:sym typeface="Barlow Semi Condensed"/>
              </a:rPr>
              <a:t>kanıtladılar</a:t>
            </a:r>
            <a:r>
              <a:rPr lang="en-US" sz="2000" dirty="0">
                <a:solidFill>
                  <a:schemeClr val="dk2"/>
                </a:solidFill>
                <a:latin typeface="Barlow Semi Condensed"/>
                <a:ea typeface="Barlow Semi Condensed"/>
                <a:cs typeface="Barlow Semi Condensed"/>
                <a:sym typeface="Barlow Semi Condensed"/>
              </a:rPr>
              <a:t>.</a:t>
            </a:r>
            <a:r>
              <a:rPr lang="tr-TR" sz="2000" dirty="0">
                <a:solidFill>
                  <a:schemeClr val="dk2"/>
                </a:solidFill>
                <a:latin typeface="Barlow Semi Condensed"/>
                <a:ea typeface="Barlow Semi Condensed"/>
                <a:cs typeface="Barlow Semi Condensed"/>
                <a:sym typeface="Barlow Semi Condensed"/>
              </a:rPr>
              <a:t>»</a:t>
            </a:r>
            <a:endParaRPr lang="en-US" sz="2000" dirty="0">
              <a:solidFill>
                <a:schemeClr val="dk2"/>
              </a:solidFill>
              <a:latin typeface="Barlow Semi Condensed"/>
              <a:ea typeface="Barlow Semi Condensed"/>
              <a:cs typeface="Barlow Semi Condensed"/>
              <a:sym typeface="Barlow Semi Condensed"/>
            </a:endParaRPr>
          </a:p>
        </p:txBody>
      </p:sp>
      <p:sp>
        <p:nvSpPr>
          <p:cNvPr id="2698" name="Google Shape;2698;p49"/>
          <p:cNvSpPr txBox="1"/>
          <p:nvPr/>
        </p:nvSpPr>
        <p:spPr>
          <a:xfrm>
            <a:off x="7750299" y="4652742"/>
            <a:ext cx="4012206" cy="2130529"/>
          </a:xfrm>
          <a:prstGeom prst="rect">
            <a:avLst/>
          </a:prstGeom>
          <a:noFill/>
          <a:ln>
            <a:noFill/>
          </a:ln>
        </p:spPr>
        <p:txBody>
          <a:bodyPr spcFirstLastPara="1" wrap="square" lIns="121900" tIns="121900" rIns="121900" bIns="121900" anchor="t" anchorCtr="0">
            <a:noAutofit/>
          </a:bodyPr>
          <a:lstStyle/>
          <a:p>
            <a:pPr algn="ctr"/>
            <a:r>
              <a:rPr lang="tr-TR" sz="2000" dirty="0" err="1">
                <a:solidFill>
                  <a:schemeClr val="dk2"/>
                </a:solidFill>
                <a:latin typeface="Barlow Semi Condensed"/>
                <a:ea typeface="Barlow Semi Condensed"/>
                <a:cs typeface="Barlow Semi Condensed"/>
                <a:sym typeface="Barlow Semi Condensed"/>
              </a:rPr>
              <a:t>Nasdaq</a:t>
            </a:r>
            <a:r>
              <a:rPr lang="tr-TR" sz="2000" dirty="0">
                <a:solidFill>
                  <a:schemeClr val="dk2"/>
                </a:solidFill>
                <a:latin typeface="Barlow Semi Condensed"/>
                <a:ea typeface="Barlow Semi Condensed"/>
                <a:cs typeface="Barlow Semi Condensed"/>
                <a:sym typeface="Barlow Semi Condensed"/>
              </a:rPr>
              <a:t> piyasasında işlem gören şirket hisse senetleri düşüşe geçti. Hisseler saatler içinde yüzde 5 gerilerken, şirketin kurucusu Mark </a:t>
            </a:r>
            <a:r>
              <a:rPr lang="tr-TR" sz="2000" dirty="0" err="1">
                <a:solidFill>
                  <a:schemeClr val="dk2"/>
                </a:solidFill>
                <a:latin typeface="Barlow Semi Condensed"/>
                <a:ea typeface="Barlow Semi Condensed"/>
                <a:cs typeface="Barlow Semi Condensed"/>
                <a:sym typeface="Barlow Semi Condensed"/>
              </a:rPr>
              <a:t>Zuckerberg</a:t>
            </a:r>
            <a:r>
              <a:rPr lang="tr-TR" sz="2000" dirty="0">
                <a:solidFill>
                  <a:schemeClr val="dk2"/>
                </a:solidFill>
                <a:latin typeface="Barlow Semi Condensed"/>
                <a:ea typeface="Barlow Semi Condensed"/>
                <a:cs typeface="Barlow Semi Condensed"/>
                <a:sym typeface="Barlow Semi Condensed"/>
              </a:rPr>
              <a:t> kişisel servetinden 6,7 milyar dolar kaybetti. </a:t>
            </a:r>
            <a:endParaRPr lang="en-US" sz="2000" dirty="0">
              <a:solidFill>
                <a:schemeClr val="dk2"/>
              </a:solidFill>
              <a:latin typeface="Barlow Semi Condensed"/>
              <a:ea typeface="Barlow Semi Condensed"/>
              <a:cs typeface="Barlow Semi Condensed"/>
              <a:sym typeface="Barlow Semi Condensed"/>
            </a:endParaRPr>
          </a:p>
        </p:txBody>
      </p:sp>
      <p:grpSp>
        <p:nvGrpSpPr>
          <p:cNvPr id="2699" name="Google Shape;2699;p49"/>
          <p:cNvGrpSpPr/>
          <p:nvPr/>
        </p:nvGrpSpPr>
        <p:grpSpPr>
          <a:xfrm>
            <a:off x="2184510" y="2826080"/>
            <a:ext cx="7867152" cy="2023135"/>
            <a:chOff x="1621724" y="2106974"/>
            <a:chExt cx="5900364" cy="1517351"/>
          </a:xfrm>
        </p:grpSpPr>
        <p:grpSp>
          <p:nvGrpSpPr>
            <p:cNvPr id="2700" name="Google Shape;2700;p49"/>
            <p:cNvGrpSpPr/>
            <p:nvPr/>
          </p:nvGrpSpPr>
          <p:grpSpPr>
            <a:xfrm>
              <a:off x="2604811" y="2884996"/>
              <a:ext cx="4021725" cy="538"/>
              <a:chOff x="3762462" y="2553002"/>
              <a:chExt cx="1121570" cy="150"/>
            </a:xfrm>
          </p:grpSpPr>
          <p:cxnSp>
            <p:nvCxnSpPr>
              <p:cNvPr id="2701" name="Google Shape;2701;p49"/>
              <p:cNvCxnSpPr/>
              <p:nvPr/>
            </p:nvCxnSpPr>
            <p:spPr>
              <a:xfrm>
                <a:off x="4195395"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702" name="Google Shape;2702;p49"/>
              <p:cNvCxnSpPr/>
              <p:nvPr/>
            </p:nvCxnSpPr>
            <p:spPr>
              <a:xfrm>
                <a:off x="4652432"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703" name="Google Shape;2703;p49"/>
              <p:cNvCxnSpPr>
                <a:stCxn id="2704" idx="6"/>
                <a:endCxn id="2705" idx="2"/>
              </p:cNvCxnSpPr>
              <p:nvPr/>
            </p:nvCxnSpPr>
            <p:spPr>
              <a:xfrm>
                <a:off x="3762462" y="2553152"/>
                <a:ext cx="183000" cy="0"/>
              </a:xfrm>
              <a:prstGeom prst="straightConnector1">
                <a:avLst/>
              </a:prstGeom>
              <a:noFill/>
              <a:ln w="9525" cap="flat" cmpd="sng">
                <a:solidFill>
                  <a:srgbClr val="595959"/>
                </a:solidFill>
                <a:prstDash val="solid"/>
                <a:round/>
                <a:headEnd type="none" w="med" len="med"/>
                <a:tailEnd type="none" w="med" len="med"/>
              </a:ln>
            </p:spPr>
          </p:cxnSp>
        </p:grpSp>
        <p:cxnSp>
          <p:nvCxnSpPr>
            <p:cNvPr id="2706" name="Google Shape;2706;p49"/>
            <p:cNvCxnSpPr/>
            <p:nvPr/>
          </p:nvCxnSpPr>
          <p:spPr>
            <a:xfrm>
              <a:off x="3752008" y="3186309"/>
              <a:ext cx="0" cy="358221"/>
            </a:xfrm>
            <a:prstGeom prst="straightConnector1">
              <a:avLst/>
            </a:prstGeom>
            <a:noFill/>
            <a:ln w="9525" cap="flat" cmpd="sng">
              <a:solidFill>
                <a:schemeClr val="dk2"/>
              </a:solidFill>
              <a:prstDash val="solid"/>
              <a:round/>
              <a:headEnd type="none" w="med" len="med"/>
              <a:tailEnd type="none" w="med" len="med"/>
            </a:ln>
          </p:spPr>
        </p:cxnSp>
        <p:grpSp>
          <p:nvGrpSpPr>
            <p:cNvPr id="2707" name="Google Shape;2707;p49"/>
            <p:cNvGrpSpPr/>
            <p:nvPr/>
          </p:nvGrpSpPr>
          <p:grpSpPr>
            <a:xfrm>
              <a:off x="3261117" y="2393765"/>
              <a:ext cx="983055" cy="983055"/>
              <a:chOff x="3347725" y="2480342"/>
              <a:chExt cx="810032" cy="810032"/>
            </a:xfrm>
          </p:grpSpPr>
          <p:sp>
            <p:nvSpPr>
              <p:cNvPr id="2705" name="Google Shape;2705;p49"/>
              <p:cNvSpPr/>
              <p:nvPr/>
            </p:nvSpPr>
            <p:spPr>
              <a:xfrm>
                <a:off x="3347725" y="2480342"/>
                <a:ext cx="810032" cy="810032"/>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08" name="Google Shape;2708;p49"/>
              <p:cNvSpPr/>
              <p:nvPr/>
            </p:nvSpPr>
            <p:spPr>
              <a:xfrm>
                <a:off x="3451091" y="2583719"/>
                <a:ext cx="603490" cy="60349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cxnSp>
          <p:nvCxnSpPr>
            <p:cNvPr id="2709" name="Google Shape;2709;p49"/>
            <p:cNvCxnSpPr>
              <a:stCxn id="2710" idx="0"/>
            </p:cNvCxnSpPr>
            <p:nvPr/>
          </p:nvCxnSpPr>
          <p:spPr>
            <a:xfrm rot="10800000">
              <a:off x="5391613" y="2122099"/>
              <a:ext cx="0" cy="396900"/>
            </a:xfrm>
            <a:prstGeom prst="straightConnector1">
              <a:avLst/>
            </a:prstGeom>
            <a:noFill/>
            <a:ln w="9525" cap="flat" cmpd="sng">
              <a:solidFill>
                <a:schemeClr val="dk2"/>
              </a:solidFill>
              <a:prstDash val="solid"/>
              <a:round/>
              <a:headEnd type="none" w="med" len="med"/>
              <a:tailEnd type="none" w="med" len="med"/>
            </a:ln>
          </p:spPr>
        </p:cxnSp>
        <p:grpSp>
          <p:nvGrpSpPr>
            <p:cNvPr id="2711" name="Google Shape;2711;p49"/>
            <p:cNvGrpSpPr/>
            <p:nvPr/>
          </p:nvGrpSpPr>
          <p:grpSpPr>
            <a:xfrm>
              <a:off x="4899976" y="2393376"/>
              <a:ext cx="983044" cy="983044"/>
              <a:chOff x="4987056" y="2480342"/>
              <a:chExt cx="808956" cy="808956"/>
            </a:xfrm>
          </p:grpSpPr>
          <p:sp>
            <p:nvSpPr>
              <p:cNvPr id="2712" name="Google Shape;2712;p49"/>
              <p:cNvSpPr/>
              <p:nvPr/>
            </p:nvSpPr>
            <p:spPr>
              <a:xfrm>
                <a:off x="4987056" y="2480342"/>
                <a:ext cx="808956" cy="808956"/>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10" name="Google Shape;2710;p49"/>
              <p:cNvSpPr/>
              <p:nvPr/>
            </p:nvSpPr>
            <p:spPr>
              <a:xfrm>
                <a:off x="5090423" y="2583719"/>
                <a:ext cx="602414" cy="60241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cxnSp>
          <p:nvCxnSpPr>
            <p:cNvPr id="2713" name="Google Shape;2713;p49"/>
            <p:cNvCxnSpPr/>
            <p:nvPr/>
          </p:nvCxnSpPr>
          <p:spPr>
            <a:xfrm>
              <a:off x="7031106" y="3186309"/>
              <a:ext cx="0" cy="357146"/>
            </a:xfrm>
            <a:prstGeom prst="straightConnector1">
              <a:avLst/>
            </a:prstGeom>
            <a:noFill/>
            <a:ln w="9525" cap="flat" cmpd="sng">
              <a:solidFill>
                <a:schemeClr val="dk2"/>
              </a:solidFill>
              <a:prstDash val="solid"/>
              <a:round/>
              <a:headEnd type="none" w="med" len="med"/>
              <a:tailEnd type="none" w="med" len="med"/>
            </a:ln>
          </p:spPr>
        </p:cxnSp>
        <p:grpSp>
          <p:nvGrpSpPr>
            <p:cNvPr id="2714" name="Google Shape;2714;p49"/>
            <p:cNvGrpSpPr/>
            <p:nvPr/>
          </p:nvGrpSpPr>
          <p:grpSpPr>
            <a:xfrm>
              <a:off x="6539045" y="2393178"/>
              <a:ext cx="983044" cy="983044"/>
              <a:chOff x="6626363" y="2480342"/>
              <a:chExt cx="808956" cy="808956"/>
            </a:xfrm>
          </p:grpSpPr>
          <p:sp>
            <p:nvSpPr>
              <p:cNvPr id="2715" name="Google Shape;2715;p49"/>
              <p:cNvSpPr/>
              <p:nvPr/>
            </p:nvSpPr>
            <p:spPr>
              <a:xfrm>
                <a:off x="6626363" y="2480342"/>
                <a:ext cx="808956" cy="80895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16" name="Google Shape;2716;p49"/>
              <p:cNvSpPr/>
              <p:nvPr/>
            </p:nvSpPr>
            <p:spPr>
              <a:xfrm>
                <a:off x="6729729" y="2583719"/>
                <a:ext cx="602414" cy="602414"/>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cxnSp>
          <p:nvCxnSpPr>
            <p:cNvPr id="2717" name="Google Shape;2717;p49"/>
            <p:cNvCxnSpPr>
              <a:stCxn id="2718" idx="0"/>
            </p:cNvCxnSpPr>
            <p:nvPr/>
          </p:nvCxnSpPr>
          <p:spPr>
            <a:xfrm rot="10800000">
              <a:off x="2113432" y="2122227"/>
              <a:ext cx="0" cy="397200"/>
            </a:xfrm>
            <a:prstGeom prst="straightConnector1">
              <a:avLst/>
            </a:prstGeom>
            <a:noFill/>
            <a:ln w="9525" cap="flat" cmpd="sng">
              <a:solidFill>
                <a:schemeClr val="dk2"/>
              </a:solidFill>
              <a:prstDash val="solid"/>
              <a:round/>
              <a:headEnd type="none" w="med" len="med"/>
              <a:tailEnd type="none" w="med" len="med"/>
            </a:ln>
          </p:spPr>
        </p:cxnSp>
        <p:grpSp>
          <p:nvGrpSpPr>
            <p:cNvPr id="2719" name="Google Shape;2719;p49"/>
            <p:cNvGrpSpPr/>
            <p:nvPr/>
          </p:nvGrpSpPr>
          <p:grpSpPr>
            <a:xfrm>
              <a:off x="1621724" y="2393805"/>
              <a:ext cx="983087" cy="983459"/>
              <a:chOff x="1708681" y="2480698"/>
              <a:chExt cx="809125" cy="809432"/>
            </a:xfrm>
          </p:grpSpPr>
          <p:sp>
            <p:nvSpPr>
              <p:cNvPr id="2704" name="Google Shape;2704;p49"/>
              <p:cNvSpPr/>
              <p:nvPr/>
            </p:nvSpPr>
            <p:spPr>
              <a:xfrm>
                <a:off x="1708681" y="2480698"/>
                <a:ext cx="809125" cy="809432"/>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18" name="Google Shape;2718;p49"/>
              <p:cNvSpPr/>
              <p:nvPr/>
            </p:nvSpPr>
            <p:spPr>
              <a:xfrm>
                <a:off x="1812063" y="2584091"/>
                <a:ext cx="602631" cy="602631"/>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720" name="Google Shape;2720;p49"/>
            <p:cNvSpPr/>
            <p:nvPr/>
          </p:nvSpPr>
          <p:spPr>
            <a:xfrm>
              <a:off x="2073125" y="2106975"/>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21" name="Google Shape;2721;p49"/>
            <p:cNvSpPr/>
            <p:nvPr/>
          </p:nvSpPr>
          <p:spPr>
            <a:xfrm>
              <a:off x="5351645" y="2106974"/>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22" name="Google Shape;2722;p49"/>
            <p:cNvSpPr/>
            <p:nvPr/>
          </p:nvSpPr>
          <p:spPr>
            <a:xfrm>
              <a:off x="3711575"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23" name="Google Shape;2723;p49"/>
            <p:cNvSpPr/>
            <p:nvPr/>
          </p:nvSpPr>
          <p:spPr>
            <a:xfrm>
              <a:off x="6990966"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724" name="Google Shape;2724;p49"/>
          <p:cNvSpPr txBox="1"/>
          <p:nvPr/>
        </p:nvSpPr>
        <p:spPr>
          <a:xfrm>
            <a:off x="2266997" y="3684163"/>
            <a:ext cx="1120311" cy="581029"/>
          </a:xfrm>
          <a:prstGeom prst="rect">
            <a:avLst/>
          </a:prstGeom>
          <a:noFill/>
          <a:ln>
            <a:noFill/>
          </a:ln>
        </p:spPr>
        <p:txBody>
          <a:bodyPr spcFirstLastPara="1" wrap="square" lIns="121900" tIns="121900" rIns="121900" bIns="121900" anchor="ctr" anchorCtr="0">
            <a:noAutofit/>
          </a:bodyPr>
          <a:lstStyle/>
          <a:p>
            <a:pPr algn="ctr"/>
            <a:r>
              <a:rPr lang="tr-TR" sz="1467" dirty="0">
                <a:solidFill>
                  <a:schemeClr val="lt1"/>
                </a:solidFill>
                <a:latin typeface="Barlow Semi Condensed Medium"/>
                <a:ea typeface="Barlow Semi Condensed Medium"/>
                <a:cs typeface="Barlow Semi Condensed Medium"/>
                <a:sym typeface="Barlow Semi Condensed Medium"/>
              </a:rPr>
              <a:t>Facebook Merkezi</a:t>
            </a:r>
          </a:p>
          <a:p>
            <a:pPr algn="ctr"/>
            <a:endParaRPr sz="1467" dirty="0">
              <a:solidFill>
                <a:schemeClr val="lt1"/>
              </a:solidFill>
              <a:latin typeface="Barlow Semi Condensed Medium"/>
              <a:ea typeface="Barlow Semi Condensed Medium"/>
              <a:cs typeface="Barlow Semi Condensed Medium"/>
              <a:sym typeface="Barlow Semi Condensed Medium"/>
            </a:endParaRPr>
          </a:p>
        </p:txBody>
      </p:sp>
      <p:sp>
        <p:nvSpPr>
          <p:cNvPr id="2725" name="Google Shape;2725;p49"/>
          <p:cNvSpPr txBox="1"/>
          <p:nvPr/>
        </p:nvSpPr>
        <p:spPr>
          <a:xfrm>
            <a:off x="4493382" y="3673331"/>
            <a:ext cx="1107295" cy="378000"/>
          </a:xfrm>
          <a:prstGeom prst="rect">
            <a:avLst/>
          </a:prstGeom>
          <a:noFill/>
          <a:ln>
            <a:noFill/>
          </a:ln>
        </p:spPr>
        <p:txBody>
          <a:bodyPr spcFirstLastPara="1" wrap="square" lIns="121900" tIns="121900" rIns="121900" bIns="121900" anchor="ctr" anchorCtr="0">
            <a:noAutofit/>
          </a:bodyPr>
          <a:lstStyle/>
          <a:p>
            <a:pPr algn="ctr"/>
            <a:r>
              <a:rPr lang="tr-TR" sz="2300" dirty="0">
                <a:solidFill>
                  <a:schemeClr val="accent1"/>
                </a:solidFill>
                <a:latin typeface="Barlow Semi Condensed Medium"/>
                <a:ea typeface="Barlow Semi Condensed Medium"/>
                <a:cs typeface="Barlow Semi Condensed Medium"/>
                <a:sym typeface="Barlow Semi Condensed Medium"/>
              </a:rPr>
              <a:t>Beyaz Saray</a:t>
            </a:r>
            <a:endParaRPr sz="2300" dirty="0">
              <a:solidFill>
                <a:schemeClr val="accent1"/>
              </a:solidFill>
              <a:latin typeface="Barlow Semi Condensed Medium"/>
              <a:ea typeface="Barlow Semi Condensed Medium"/>
              <a:cs typeface="Barlow Semi Condensed Medium"/>
              <a:sym typeface="Barlow Semi Condensed Medium"/>
            </a:endParaRPr>
          </a:p>
        </p:txBody>
      </p:sp>
      <p:sp>
        <p:nvSpPr>
          <p:cNvPr id="2726" name="Google Shape;2726;p49"/>
          <p:cNvSpPr txBox="1"/>
          <p:nvPr/>
        </p:nvSpPr>
        <p:spPr>
          <a:xfrm>
            <a:off x="6624086" y="3690619"/>
            <a:ext cx="1173872" cy="378000"/>
          </a:xfrm>
          <a:prstGeom prst="rect">
            <a:avLst/>
          </a:prstGeom>
          <a:noFill/>
          <a:ln>
            <a:noFill/>
          </a:ln>
        </p:spPr>
        <p:txBody>
          <a:bodyPr spcFirstLastPara="1" wrap="square" lIns="121900" tIns="121900" rIns="121900" bIns="121900" anchor="ctr" anchorCtr="0">
            <a:noAutofit/>
          </a:bodyPr>
          <a:lstStyle/>
          <a:p>
            <a:pPr algn="ctr"/>
            <a:r>
              <a:rPr lang="tr-TR" sz="1200" dirty="0">
                <a:solidFill>
                  <a:schemeClr val="lt1"/>
                </a:solidFill>
                <a:latin typeface="Barlow Semi Condensed Medium"/>
                <a:ea typeface="Barlow Semi Condensed Medium"/>
                <a:cs typeface="Barlow Semi Condensed Medium"/>
                <a:sym typeface="Barlow Semi Condensed Medium"/>
              </a:rPr>
              <a:t>T.C Ulaştırma ve Altyapı Bakanlığı</a:t>
            </a:r>
            <a:endParaRPr sz="1200" dirty="0">
              <a:solidFill>
                <a:schemeClr val="lt1"/>
              </a:solidFill>
              <a:latin typeface="Barlow Semi Condensed Medium"/>
              <a:ea typeface="Barlow Semi Condensed Medium"/>
              <a:cs typeface="Barlow Semi Condensed Medium"/>
              <a:sym typeface="Barlow Semi Condensed Medium"/>
            </a:endParaRPr>
          </a:p>
        </p:txBody>
      </p:sp>
      <p:sp>
        <p:nvSpPr>
          <p:cNvPr id="2727" name="Google Shape;2727;p49"/>
          <p:cNvSpPr txBox="1"/>
          <p:nvPr/>
        </p:nvSpPr>
        <p:spPr>
          <a:xfrm>
            <a:off x="8833536" y="3653158"/>
            <a:ext cx="1125220" cy="378000"/>
          </a:xfrm>
          <a:prstGeom prst="rect">
            <a:avLst/>
          </a:prstGeom>
          <a:noFill/>
          <a:ln>
            <a:noFill/>
          </a:ln>
        </p:spPr>
        <p:txBody>
          <a:bodyPr spcFirstLastPara="1" wrap="square" lIns="121900" tIns="121900" rIns="121900" bIns="121900" anchor="ctr" anchorCtr="0">
            <a:noAutofit/>
          </a:bodyPr>
          <a:lstStyle/>
          <a:p>
            <a:pPr algn="ctr"/>
            <a:r>
              <a:rPr lang="tr-TR" sz="2300" dirty="0" err="1">
                <a:solidFill>
                  <a:schemeClr val="accent1"/>
                </a:solidFill>
                <a:latin typeface="Barlow Semi Condensed Medium"/>
                <a:ea typeface="Barlow Semi Condensed Medium"/>
                <a:cs typeface="Barlow Semi Condensed Medium"/>
                <a:sym typeface="Barlow Semi Condensed Medium"/>
              </a:rPr>
              <a:t>Nasdaq</a:t>
            </a:r>
            <a:endParaRPr sz="2300" dirty="0">
              <a:solidFill>
                <a:schemeClr val="accent1"/>
              </a:solidFill>
              <a:latin typeface="Barlow Semi Condensed Medium"/>
              <a:ea typeface="Barlow Semi Condensed Medium"/>
              <a:cs typeface="Barlow Semi Condensed Medium"/>
              <a:sym typeface="Barlow Semi Condensed Medium"/>
            </a:endParaRPr>
          </a:p>
        </p:txBody>
      </p:sp>
    </p:spTree>
    <p:extLst>
      <p:ext uri="{BB962C8B-B14F-4D97-AF65-F5344CB8AC3E}">
        <p14:creationId xmlns:p14="http://schemas.microsoft.com/office/powerpoint/2010/main" val="417114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2694" name="Google Shape;2694;p49"/>
          <p:cNvSpPr txBox="1">
            <a:spLocks noGrp="1"/>
          </p:cNvSpPr>
          <p:nvPr>
            <p:ph type="title"/>
          </p:nvPr>
        </p:nvSpPr>
        <p:spPr>
          <a:xfrm>
            <a:off x="2429976" y="56605"/>
            <a:ext cx="7329200" cy="763600"/>
          </a:xfrm>
          <a:prstGeom prst="rect">
            <a:avLst/>
          </a:prstGeom>
        </p:spPr>
        <p:txBody>
          <a:bodyPr spcFirstLastPara="1" vert="horz" wrap="square" lIns="121900" tIns="121900" rIns="121900" bIns="121900" rtlCol="0" anchor="t" anchorCtr="0">
            <a:noAutofit/>
          </a:bodyPr>
          <a:lstStyle/>
          <a:p>
            <a:pPr algn="ctr">
              <a:lnSpc>
                <a:spcPct val="100000"/>
              </a:lnSpc>
              <a:spcBef>
                <a:spcPts val="0"/>
              </a:spcBef>
            </a:pPr>
            <a:r>
              <a:rPr lang="tr-TR" dirty="0"/>
              <a:t>Neler oldu, neler söylendi?</a:t>
            </a:r>
            <a:endParaRPr dirty="0"/>
          </a:p>
        </p:txBody>
      </p:sp>
      <p:sp>
        <p:nvSpPr>
          <p:cNvPr id="2695" name="Google Shape;2695;p49"/>
          <p:cNvSpPr txBox="1"/>
          <p:nvPr/>
        </p:nvSpPr>
        <p:spPr>
          <a:xfrm>
            <a:off x="2978727" y="1012903"/>
            <a:ext cx="3722524" cy="1846568"/>
          </a:xfrm>
          <a:prstGeom prst="rect">
            <a:avLst/>
          </a:prstGeom>
          <a:noFill/>
          <a:ln>
            <a:noFill/>
          </a:ln>
        </p:spPr>
        <p:txBody>
          <a:bodyPr spcFirstLastPara="1" wrap="square" lIns="121900" tIns="121900" rIns="121900" bIns="121900" anchor="t" anchorCtr="0">
            <a:noAutofit/>
          </a:bodyPr>
          <a:lstStyle/>
          <a:p>
            <a:pPr algn="ctr"/>
            <a:r>
              <a:rPr lang="tr-TR" sz="2800" dirty="0">
                <a:solidFill>
                  <a:schemeClr val="dk2"/>
                </a:solidFill>
                <a:latin typeface="Barlow Semi Condensed"/>
                <a:ea typeface="Barlow Semi Condensed"/>
                <a:cs typeface="Barlow Semi Condensed"/>
                <a:sym typeface="Barlow Semi Condensed"/>
              </a:rPr>
              <a:t>«Sanki birileri veri merkezlerindeki kabloları bir anda çekip internet bağlantısını kesmiş gibi!»</a:t>
            </a:r>
          </a:p>
        </p:txBody>
      </p:sp>
      <p:sp>
        <p:nvSpPr>
          <p:cNvPr id="2697" name="Google Shape;2697;p49"/>
          <p:cNvSpPr txBox="1"/>
          <p:nvPr/>
        </p:nvSpPr>
        <p:spPr>
          <a:xfrm>
            <a:off x="5056401" y="4696817"/>
            <a:ext cx="5999525" cy="2104577"/>
          </a:xfrm>
          <a:prstGeom prst="rect">
            <a:avLst/>
          </a:prstGeom>
          <a:noFill/>
          <a:ln>
            <a:noFill/>
          </a:ln>
        </p:spPr>
        <p:txBody>
          <a:bodyPr spcFirstLastPara="1" wrap="square" lIns="121900" tIns="121900" rIns="121900" bIns="121900" anchor="t" anchorCtr="0">
            <a:noAutofit/>
          </a:bodyPr>
          <a:lstStyle/>
          <a:p>
            <a:pPr algn="ctr"/>
            <a:r>
              <a:rPr lang="tr-TR" sz="1400" dirty="0">
                <a:solidFill>
                  <a:schemeClr val="dk2"/>
                </a:solidFill>
                <a:latin typeface="Barlow Semi Condensed"/>
                <a:ea typeface="Barlow Semi Condensed"/>
                <a:cs typeface="Barlow Semi Condensed"/>
                <a:sym typeface="Barlow Semi Condensed"/>
              </a:rPr>
              <a:t>Bir hacker forum sitesinde 1,5 milyar Facebook kullanıcısının verilerinin ele geçirildiğine dair bir gönderi paylaşıldığı söylentisi hızla yayıldı. Daha sonrasında bu paylaşımın Eylül ayının sonunda yapıldığı anlaşıldı. Yani durum yaşanan erişim probleminden daha önceye dayanıyordu. Sonrasında ise bu veriler satışa çıkarıldı.</a:t>
            </a:r>
          </a:p>
          <a:p>
            <a:pPr algn="ctr"/>
            <a:endParaRPr lang="tr-TR" sz="1400" dirty="0">
              <a:solidFill>
                <a:schemeClr val="dk2"/>
              </a:solidFill>
              <a:latin typeface="Barlow Semi Condensed"/>
              <a:ea typeface="Barlow Semi Condensed"/>
              <a:cs typeface="Barlow Semi Condensed"/>
              <a:sym typeface="Barlow Semi Condensed"/>
            </a:endParaRPr>
          </a:p>
          <a:p>
            <a:pPr algn="ctr"/>
            <a:r>
              <a:rPr lang="tr-TR" sz="1400" dirty="0">
                <a:solidFill>
                  <a:schemeClr val="dk2"/>
                </a:solidFill>
                <a:latin typeface="Barlow Semi Condensed"/>
                <a:ea typeface="Barlow Semi Condensed"/>
                <a:cs typeface="Barlow Semi Condensed"/>
                <a:sym typeface="Barlow Semi Condensed"/>
              </a:rPr>
              <a:t>Ele geçirildiği ve satışa çıkarıldığı iddia edilen kişisel veriler arasında isim, </a:t>
            </a:r>
            <a:r>
              <a:rPr lang="tr-TR" sz="1400" dirty="0" err="1">
                <a:solidFill>
                  <a:schemeClr val="dk2"/>
                </a:solidFill>
                <a:latin typeface="Barlow Semi Condensed"/>
                <a:ea typeface="Barlow Semi Condensed"/>
                <a:cs typeface="Barlow Semi Condensed"/>
                <a:sym typeface="Barlow Semi Condensed"/>
              </a:rPr>
              <a:t>soyisim</a:t>
            </a:r>
            <a:r>
              <a:rPr lang="tr-TR" sz="1400" dirty="0">
                <a:solidFill>
                  <a:schemeClr val="dk2"/>
                </a:solidFill>
                <a:latin typeface="Barlow Semi Condensed"/>
                <a:ea typeface="Barlow Semi Condensed"/>
                <a:cs typeface="Barlow Semi Condensed"/>
                <a:sym typeface="Barlow Semi Condensed"/>
              </a:rPr>
              <a:t>, e-posta adresi, konum, cinsiyet, telefon numarası ve kullanıcı adı gibi özel kişisel bilgiler yer alıyordu. Satışa sunulan bu veriler için 1 milyon kullanıcı başına 5 bin dolar istendiği bilgisi paylaşılmıştı.</a:t>
            </a:r>
            <a:endParaRPr lang="en-US" sz="1400" dirty="0">
              <a:solidFill>
                <a:schemeClr val="dk2"/>
              </a:solidFill>
              <a:latin typeface="Barlow Semi Condensed"/>
              <a:ea typeface="Barlow Semi Condensed"/>
              <a:cs typeface="Barlow Semi Condensed"/>
              <a:sym typeface="Barlow Semi Condensed"/>
            </a:endParaRPr>
          </a:p>
        </p:txBody>
      </p:sp>
      <p:grpSp>
        <p:nvGrpSpPr>
          <p:cNvPr id="2699" name="Google Shape;2699;p49"/>
          <p:cNvGrpSpPr/>
          <p:nvPr/>
        </p:nvGrpSpPr>
        <p:grpSpPr>
          <a:xfrm>
            <a:off x="4348134" y="2836414"/>
            <a:ext cx="3496597" cy="2023133"/>
            <a:chOff x="1621724" y="2106975"/>
            <a:chExt cx="2622448" cy="1517350"/>
          </a:xfrm>
        </p:grpSpPr>
        <p:cxnSp>
          <p:nvCxnSpPr>
            <p:cNvPr id="2703" name="Google Shape;2703;p49"/>
            <p:cNvCxnSpPr>
              <a:stCxn id="2704" idx="6"/>
              <a:endCxn id="2705" idx="2"/>
            </p:cNvCxnSpPr>
            <p:nvPr/>
          </p:nvCxnSpPr>
          <p:spPr>
            <a:xfrm>
              <a:off x="2604811" y="2885534"/>
              <a:ext cx="656201" cy="0"/>
            </a:xfrm>
            <a:prstGeom prst="straightConnector1">
              <a:avLst/>
            </a:prstGeom>
            <a:noFill/>
            <a:ln w="9525" cap="flat" cmpd="sng">
              <a:solidFill>
                <a:srgbClr val="595959"/>
              </a:solidFill>
              <a:prstDash val="solid"/>
              <a:round/>
              <a:headEnd type="none" w="med" len="med"/>
              <a:tailEnd type="none" w="med" len="med"/>
            </a:ln>
          </p:spPr>
        </p:cxnSp>
        <p:cxnSp>
          <p:nvCxnSpPr>
            <p:cNvPr id="2706" name="Google Shape;2706;p49"/>
            <p:cNvCxnSpPr/>
            <p:nvPr/>
          </p:nvCxnSpPr>
          <p:spPr>
            <a:xfrm>
              <a:off x="3752008" y="3186309"/>
              <a:ext cx="0" cy="358221"/>
            </a:xfrm>
            <a:prstGeom prst="straightConnector1">
              <a:avLst/>
            </a:prstGeom>
            <a:noFill/>
            <a:ln w="9525" cap="flat" cmpd="sng">
              <a:solidFill>
                <a:schemeClr val="dk2"/>
              </a:solidFill>
              <a:prstDash val="solid"/>
              <a:round/>
              <a:headEnd type="none" w="med" len="med"/>
              <a:tailEnd type="none" w="med" len="med"/>
            </a:ln>
          </p:spPr>
        </p:cxnSp>
        <p:grpSp>
          <p:nvGrpSpPr>
            <p:cNvPr id="2707" name="Google Shape;2707;p49"/>
            <p:cNvGrpSpPr/>
            <p:nvPr/>
          </p:nvGrpSpPr>
          <p:grpSpPr>
            <a:xfrm>
              <a:off x="3261117" y="2393765"/>
              <a:ext cx="983055" cy="983055"/>
              <a:chOff x="3347725" y="2480342"/>
              <a:chExt cx="810032" cy="810032"/>
            </a:xfrm>
          </p:grpSpPr>
          <p:sp>
            <p:nvSpPr>
              <p:cNvPr id="2705" name="Google Shape;2705;p49"/>
              <p:cNvSpPr/>
              <p:nvPr/>
            </p:nvSpPr>
            <p:spPr>
              <a:xfrm>
                <a:off x="3347725" y="2480342"/>
                <a:ext cx="810032" cy="810032"/>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08" name="Google Shape;2708;p49"/>
              <p:cNvSpPr/>
              <p:nvPr/>
            </p:nvSpPr>
            <p:spPr>
              <a:xfrm>
                <a:off x="3451091" y="2583719"/>
                <a:ext cx="603490" cy="60349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cxnSp>
          <p:nvCxnSpPr>
            <p:cNvPr id="2717" name="Google Shape;2717;p49"/>
            <p:cNvCxnSpPr>
              <a:stCxn id="2718" idx="0"/>
            </p:cNvCxnSpPr>
            <p:nvPr/>
          </p:nvCxnSpPr>
          <p:spPr>
            <a:xfrm rot="10800000">
              <a:off x="2113432" y="2122227"/>
              <a:ext cx="0" cy="397200"/>
            </a:xfrm>
            <a:prstGeom prst="straightConnector1">
              <a:avLst/>
            </a:prstGeom>
            <a:noFill/>
            <a:ln w="9525" cap="flat" cmpd="sng">
              <a:solidFill>
                <a:schemeClr val="dk2"/>
              </a:solidFill>
              <a:prstDash val="solid"/>
              <a:round/>
              <a:headEnd type="none" w="med" len="med"/>
              <a:tailEnd type="none" w="med" len="med"/>
            </a:ln>
          </p:spPr>
        </p:cxnSp>
        <p:grpSp>
          <p:nvGrpSpPr>
            <p:cNvPr id="2719" name="Google Shape;2719;p49"/>
            <p:cNvGrpSpPr/>
            <p:nvPr/>
          </p:nvGrpSpPr>
          <p:grpSpPr>
            <a:xfrm>
              <a:off x="1621724" y="2393805"/>
              <a:ext cx="983087" cy="983459"/>
              <a:chOff x="1708681" y="2480698"/>
              <a:chExt cx="809125" cy="809432"/>
            </a:xfrm>
          </p:grpSpPr>
          <p:sp>
            <p:nvSpPr>
              <p:cNvPr id="2704" name="Google Shape;2704;p49"/>
              <p:cNvSpPr/>
              <p:nvPr/>
            </p:nvSpPr>
            <p:spPr>
              <a:xfrm>
                <a:off x="1708681" y="2480698"/>
                <a:ext cx="809125" cy="809432"/>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18" name="Google Shape;2718;p49"/>
              <p:cNvSpPr/>
              <p:nvPr/>
            </p:nvSpPr>
            <p:spPr>
              <a:xfrm>
                <a:off x="1812063" y="2584091"/>
                <a:ext cx="602631" cy="602631"/>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720" name="Google Shape;2720;p49"/>
            <p:cNvSpPr/>
            <p:nvPr/>
          </p:nvSpPr>
          <p:spPr>
            <a:xfrm>
              <a:off x="2073125" y="2106975"/>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22" name="Google Shape;2722;p49"/>
            <p:cNvSpPr/>
            <p:nvPr/>
          </p:nvSpPr>
          <p:spPr>
            <a:xfrm>
              <a:off x="3711575"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724" name="Google Shape;2724;p49"/>
          <p:cNvSpPr txBox="1"/>
          <p:nvPr/>
        </p:nvSpPr>
        <p:spPr>
          <a:xfrm>
            <a:off x="4393104" y="3685480"/>
            <a:ext cx="1215731" cy="378000"/>
          </a:xfrm>
          <a:prstGeom prst="rect">
            <a:avLst/>
          </a:prstGeom>
          <a:noFill/>
          <a:ln>
            <a:noFill/>
          </a:ln>
        </p:spPr>
        <p:txBody>
          <a:bodyPr spcFirstLastPara="1" wrap="square" lIns="121900" tIns="121900" rIns="121900" bIns="121900" anchor="ctr" anchorCtr="0">
            <a:noAutofit/>
          </a:bodyPr>
          <a:lstStyle/>
          <a:p>
            <a:pPr algn="ctr"/>
            <a:r>
              <a:rPr lang="tr-TR" sz="1600" dirty="0" err="1">
                <a:solidFill>
                  <a:schemeClr val="lt1"/>
                </a:solidFill>
                <a:latin typeface="Barlow Semi Condensed Medium"/>
                <a:ea typeface="Barlow Semi Condensed Medium"/>
                <a:cs typeface="Barlow Semi Condensed Medium"/>
                <a:sym typeface="Barlow Semi Condensed Medium"/>
              </a:rPr>
              <a:t>Cloudflare</a:t>
            </a:r>
            <a:endParaRPr sz="1600" dirty="0">
              <a:solidFill>
                <a:schemeClr val="lt1"/>
              </a:solidFill>
              <a:latin typeface="Barlow Semi Condensed Medium"/>
              <a:ea typeface="Barlow Semi Condensed Medium"/>
              <a:cs typeface="Barlow Semi Condensed Medium"/>
              <a:sym typeface="Barlow Semi Condensed Medium"/>
            </a:endParaRPr>
          </a:p>
        </p:txBody>
      </p:sp>
      <p:sp>
        <p:nvSpPr>
          <p:cNvPr id="2725" name="Google Shape;2725;p49"/>
          <p:cNvSpPr txBox="1"/>
          <p:nvPr/>
        </p:nvSpPr>
        <p:spPr>
          <a:xfrm>
            <a:off x="6634154" y="3685480"/>
            <a:ext cx="1107295" cy="378000"/>
          </a:xfrm>
          <a:prstGeom prst="rect">
            <a:avLst/>
          </a:prstGeom>
          <a:noFill/>
          <a:ln>
            <a:noFill/>
          </a:ln>
        </p:spPr>
        <p:txBody>
          <a:bodyPr spcFirstLastPara="1" wrap="square" lIns="121900" tIns="121900" rIns="121900" bIns="121900" anchor="ctr" anchorCtr="0">
            <a:noAutofit/>
          </a:bodyPr>
          <a:lstStyle/>
          <a:p>
            <a:pPr algn="ctr"/>
            <a:r>
              <a:rPr lang="tr-TR" sz="1600" dirty="0">
                <a:solidFill>
                  <a:schemeClr val="accent1"/>
                </a:solidFill>
                <a:latin typeface="Barlow Semi Condensed Medium"/>
                <a:ea typeface="Barlow Semi Condensed Medium"/>
                <a:cs typeface="Barlow Semi Condensed Medium"/>
                <a:sym typeface="Barlow Semi Condensed Medium"/>
              </a:rPr>
              <a:t>Söylentiler</a:t>
            </a:r>
            <a:endParaRPr sz="1600" dirty="0">
              <a:solidFill>
                <a:schemeClr val="accent1"/>
              </a:solidFill>
              <a:latin typeface="Barlow Semi Condensed Medium"/>
              <a:ea typeface="Barlow Semi Condensed Medium"/>
              <a:cs typeface="Barlow Semi Condensed Medium"/>
              <a:sym typeface="Barlow Semi Condensed Medium"/>
            </a:endParaRPr>
          </a:p>
        </p:txBody>
      </p:sp>
    </p:spTree>
    <p:extLst>
      <p:ext uri="{BB962C8B-B14F-4D97-AF65-F5344CB8AC3E}">
        <p14:creationId xmlns:p14="http://schemas.microsoft.com/office/powerpoint/2010/main" val="2977851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6514573" y="842607"/>
            <a:ext cx="5172652" cy="5172652"/>
            <a:chOff x="4522050" y="622650"/>
            <a:chExt cx="3898200" cy="3898200"/>
          </a:xfrm>
          <a:blipFill dpi="0" rotWithShape="1">
            <a:blip r:embed="rId3">
              <a:extLst>
                <a:ext uri="{28A0092B-C50C-407E-A947-70E740481C1C}">
                  <a14:useLocalDpi xmlns:a14="http://schemas.microsoft.com/office/drawing/2010/main" val="0"/>
                </a:ext>
              </a:extLst>
            </a:blip>
            <a:srcRect/>
            <a:stretch>
              <a:fillRect/>
            </a:stretch>
          </a:blipFill>
        </p:grpSpPr>
        <p:sp>
          <p:nvSpPr>
            <p:cNvPr id="2327" name="Google Shape;2327;p44"/>
            <p:cNvSpPr/>
            <p:nvPr/>
          </p:nvSpPr>
          <p:spPr>
            <a:xfrm>
              <a:off x="4522050" y="622650"/>
              <a:ext cx="3898200" cy="3898200"/>
            </a:xfrm>
            <a:prstGeom prst="ellipse">
              <a:avLst/>
            </a:prstGeom>
            <a:grp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328" name="Google Shape;2328;p44"/>
            <p:cNvSpPr/>
            <p:nvPr/>
          </p:nvSpPr>
          <p:spPr>
            <a:xfrm>
              <a:off x="4698900" y="799500"/>
              <a:ext cx="3544500" cy="3544500"/>
            </a:xfrm>
            <a:prstGeom prst="ellipse">
              <a:avLst/>
            </a:prstGeom>
            <a:grp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330" name="Google Shape;2330;p44"/>
          <p:cNvSpPr txBox="1">
            <a:spLocks noGrp="1"/>
          </p:cNvSpPr>
          <p:nvPr>
            <p:ph type="subTitle" idx="1"/>
          </p:nvPr>
        </p:nvSpPr>
        <p:spPr>
          <a:xfrm>
            <a:off x="1643652" y="1184693"/>
            <a:ext cx="4977960" cy="5172652"/>
          </a:xfrm>
          <a:prstGeom prst="rect">
            <a:avLst/>
          </a:prstGeom>
        </p:spPr>
        <p:txBody>
          <a:bodyPr spcFirstLastPara="1" vert="horz" wrap="square" lIns="121900" tIns="121900" rIns="121900" bIns="121900" rtlCol="0" anchor="t" anchorCtr="0">
            <a:noAutofit/>
          </a:bodyPr>
          <a:lstStyle/>
          <a:p>
            <a:pPr marL="0" indent="0"/>
            <a:r>
              <a:rPr lang="tr-TR" sz="2100" dirty="0">
                <a:latin typeface="Barlow Semi Condensed"/>
                <a:ea typeface="Barlow Semi Condensed"/>
                <a:cs typeface="Barlow Semi Condensed"/>
                <a:sym typeface="Barlow Semi Condensed"/>
              </a:rPr>
              <a:t>İlgili platformların çökmesinin ardından kullanıcılar, mesajlaşmak için </a:t>
            </a:r>
            <a:r>
              <a:rPr lang="tr-TR" sz="2100" dirty="0" err="1">
                <a:latin typeface="Barlow Semi Condensed"/>
                <a:ea typeface="Barlow Semi Condensed"/>
                <a:cs typeface="Barlow Semi Condensed"/>
                <a:sym typeface="Barlow Semi Condensed"/>
              </a:rPr>
              <a:t>Telegram’a</a:t>
            </a:r>
            <a:r>
              <a:rPr lang="tr-TR" sz="2100" dirty="0">
                <a:latin typeface="Barlow Semi Condensed"/>
                <a:ea typeface="Barlow Semi Condensed"/>
                <a:cs typeface="Barlow Semi Condensed"/>
                <a:sym typeface="Barlow Semi Condensed"/>
              </a:rPr>
              <a:t> ve sosyal medya için </a:t>
            </a:r>
            <a:r>
              <a:rPr lang="tr-TR" sz="2100" dirty="0" err="1">
                <a:latin typeface="Barlow Semi Condensed"/>
                <a:ea typeface="Barlow Semi Condensed"/>
                <a:cs typeface="Barlow Semi Condensed"/>
                <a:sym typeface="Barlow Semi Condensed"/>
              </a:rPr>
              <a:t>Twitter’a</a:t>
            </a:r>
            <a:r>
              <a:rPr lang="tr-TR" sz="2100" dirty="0">
                <a:latin typeface="Barlow Semi Condensed"/>
                <a:ea typeface="Barlow Semi Condensed"/>
                <a:cs typeface="Barlow Semi Condensed"/>
                <a:sym typeface="Barlow Semi Condensed"/>
              </a:rPr>
              <a:t> akın etti. </a:t>
            </a:r>
            <a:r>
              <a:rPr lang="tr-TR" sz="2100" dirty="0" err="1">
                <a:latin typeface="Barlow Semi Condensed"/>
                <a:ea typeface="Barlow Semi Condensed"/>
                <a:cs typeface="Barlow Semi Condensed"/>
                <a:sym typeface="Barlow Semi Condensed"/>
              </a:rPr>
              <a:t>Telegram’a</a:t>
            </a:r>
            <a:r>
              <a:rPr lang="tr-TR" sz="2100" dirty="0">
                <a:latin typeface="Barlow Semi Condensed"/>
                <a:ea typeface="Barlow Semi Condensed"/>
                <a:cs typeface="Barlow Semi Condensed"/>
                <a:sym typeface="Barlow Semi Condensed"/>
              </a:rPr>
              <a:t> gelen yoğunluk nedeniyle uygulama yavaşlarken, </a:t>
            </a:r>
            <a:r>
              <a:rPr lang="tr-TR" sz="2100" dirty="0" err="1">
                <a:latin typeface="Barlow Semi Condensed"/>
                <a:ea typeface="Barlow Semi Condensed"/>
                <a:cs typeface="Barlow Semi Condensed"/>
                <a:sym typeface="Barlow Semi Condensed"/>
              </a:rPr>
              <a:t>Twitter’da</a:t>
            </a:r>
            <a:r>
              <a:rPr lang="tr-TR" sz="2100" dirty="0">
                <a:latin typeface="Barlow Semi Condensed"/>
                <a:ea typeface="Barlow Semi Condensed"/>
                <a:cs typeface="Barlow Semi Condensed"/>
                <a:sym typeface="Barlow Semi Condensed"/>
              </a:rPr>
              <a:t> kullanıcılar bazı özelliklerin çalışmaması ile ilgili sorun yaşadı.</a:t>
            </a:r>
          </a:p>
          <a:p>
            <a:pPr marL="0" indent="0"/>
            <a:endParaRPr lang="tr-TR" sz="2100" dirty="0">
              <a:latin typeface="Barlow Semi Condensed"/>
              <a:ea typeface="Barlow Semi Condensed"/>
              <a:cs typeface="Barlow Semi Condensed"/>
              <a:sym typeface="Barlow Semi Condensed"/>
            </a:endParaRPr>
          </a:p>
          <a:p>
            <a:pPr marL="0" indent="0"/>
            <a:r>
              <a:rPr lang="tr-TR" sz="2100" dirty="0">
                <a:latin typeface="Barlow Semi Condensed"/>
                <a:ea typeface="Barlow Semi Condensed"/>
                <a:cs typeface="Barlow Semi Condensed"/>
                <a:sym typeface="Barlow Semi Condensed"/>
              </a:rPr>
              <a:t>Bütün bunlar olurken </a:t>
            </a:r>
            <a:r>
              <a:rPr lang="tr-TR" sz="2100" dirty="0" err="1">
                <a:latin typeface="Barlow Semi Condensed"/>
                <a:ea typeface="Barlow Semi Condensed"/>
                <a:cs typeface="Barlow Semi Condensed"/>
                <a:sym typeface="Barlow Semi Condensed"/>
              </a:rPr>
              <a:t>Twitter</a:t>
            </a:r>
            <a:r>
              <a:rPr lang="tr-TR" sz="2100" dirty="0">
                <a:latin typeface="Barlow Semi Condensed"/>
                <a:ea typeface="Barlow Semi Condensed"/>
                <a:cs typeface="Barlow Semi Condensed"/>
                <a:sym typeface="Barlow Semi Condensed"/>
              </a:rPr>
              <a:t>, anlık kullanıcı sayısında tarihinin rekorunu kırdı. </a:t>
            </a:r>
            <a:r>
              <a:rPr lang="tr-TR" sz="2100" dirty="0" err="1">
                <a:latin typeface="Barlow Semi Condensed"/>
                <a:ea typeface="Barlow Semi Condensed"/>
                <a:cs typeface="Barlow Semi Condensed"/>
                <a:sym typeface="Barlow Semi Condensed"/>
              </a:rPr>
              <a:t>Twitter’ın</a:t>
            </a:r>
            <a:r>
              <a:rPr lang="tr-TR" sz="2100" dirty="0">
                <a:latin typeface="Barlow Semi Condensed"/>
                <a:ea typeface="Barlow Semi Condensed"/>
                <a:cs typeface="Barlow Semi Condensed"/>
                <a:sym typeface="Barlow Semi Condensed"/>
              </a:rPr>
              <a:t> resmi destek hesabından yapılan açıklamaya göre: “Bazen normalden daha fazla insan </a:t>
            </a:r>
            <a:r>
              <a:rPr lang="tr-TR" sz="2100" dirty="0" err="1">
                <a:latin typeface="Barlow Semi Condensed"/>
                <a:ea typeface="Barlow Semi Condensed"/>
                <a:cs typeface="Barlow Semi Condensed"/>
                <a:sym typeface="Barlow Semi Condensed"/>
              </a:rPr>
              <a:t>Twitter</a:t>
            </a:r>
            <a:r>
              <a:rPr lang="tr-TR" sz="2100" dirty="0">
                <a:latin typeface="Barlow Semi Condensed"/>
                <a:ea typeface="Barlow Semi Condensed"/>
                <a:cs typeface="Barlow Semi Condensed"/>
                <a:sym typeface="Barlow Semi Condensed"/>
              </a:rPr>
              <a:t> kullanıyor. Bu anlara hazırlanıyoruz ama bugün planladığımız gibi gitmedi. Sorun yaşamış olabilirsiniz. Bu düzeltildi.” denerek sorunların giderildiği bilgisi paylaşıldı.</a:t>
            </a:r>
          </a:p>
        </p:txBody>
      </p:sp>
    </p:spTree>
    <p:extLst>
      <p:ext uri="{BB962C8B-B14F-4D97-AF65-F5344CB8AC3E}">
        <p14:creationId xmlns:p14="http://schemas.microsoft.com/office/powerpoint/2010/main" val="313594143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1975</Words>
  <Application>Microsoft Office PowerPoint</Application>
  <PresentationFormat>Geniş ekran</PresentationFormat>
  <Paragraphs>99</Paragraphs>
  <Slides>25</Slides>
  <Notes>25</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25</vt:i4>
      </vt:variant>
    </vt:vector>
  </HeadingPairs>
  <TitlesOfParts>
    <vt:vector size="32" baseType="lpstr">
      <vt:lpstr>Arial</vt:lpstr>
      <vt:lpstr>Barlow Semi Condensed</vt:lpstr>
      <vt:lpstr>Barlow Semi Condensed Medium</vt:lpstr>
      <vt:lpstr>Calibri</vt:lpstr>
      <vt:lpstr>Calibri Light</vt:lpstr>
      <vt:lpstr>Fjalla One</vt:lpstr>
      <vt:lpstr>Office Teması</vt:lpstr>
      <vt:lpstr>SİSTEM MÜHENDİSLİĞİ</vt:lpstr>
      <vt:lpstr>Sunum İçeriği</vt:lpstr>
      <vt:lpstr>Giriş</vt:lpstr>
      <vt:lpstr>PowerPoint Sunusu</vt:lpstr>
      <vt:lpstr>PowerPoint Sunusu</vt:lpstr>
      <vt:lpstr>Akış</vt:lpstr>
      <vt:lpstr>Neler oldu, neler söylendi?</vt:lpstr>
      <vt:lpstr>Neler oldu, neler söylendi?</vt:lpstr>
      <vt:lpstr>PowerPoint Sunusu</vt:lpstr>
      <vt:lpstr>PowerPoint Sunusu</vt:lpstr>
      <vt:lpstr>PowerPoint Sunusu</vt:lpstr>
      <vt:lpstr>Teknik Arkaplan</vt:lpstr>
      <vt:lpstr>PowerPoint Sunusu</vt:lpstr>
      <vt:lpstr>PowerPoint Sunusu</vt:lpstr>
      <vt:lpstr>PowerPoint Sunusu</vt:lpstr>
      <vt:lpstr>PowerPoint Sunusu</vt:lpstr>
      <vt:lpstr>PowerPoint Sunusu</vt:lpstr>
      <vt:lpstr>PowerPoint Sunusu</vt:lpstr>
      <vt:lpstr>PowerPoint Sunusu</vt:lpstr>
      <vt:lpstr>Etkileri</vt:lpstr>
      <vt:lpstr>PowerPoint Sunusu</vt:lpstr>
      <vt:lpstr>PowerPoint Sunusu</vt:lpstr>
      <vt:lpstr>PowerPoint Sunusu</vt:lpstr>
      <vt:lpstr>PowerPoint Sunusu</vt:lpstr>
      <vt:lpstr>Tesekkürler!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MÜHENDİSLİĞİ</dc:title>
  <dc:creator>Kubilay Kaplan</dc:creator>
  <cp:lastModifiedBy>Kubilay Kaplan</cp:lastModifiedBy>
  <cp:revision>4</cp:revision>
  <dcterms:created xsi:type="dcterms:W3CDTF">2022-04-29T12:24:01Z</dcterms:created>
  <dcterms:modified xsi:type="dcterms:W3CDTF">2022-04-29T18:19:38Z</dcterms:modified>
</cp:coreProperties>
</file>