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57" r:id="rId4"/>
    <p:sldId id="265" r:id="rId5"/>
    <p:sldId id="266" r:id="rId6"/>
    <p:sldId id="258" r:id="rId7"/>
    <p:sldId id="259" r:id="rId8"/>
    <p:sldId id="267" r:id="rId9"/>
    <p:sldId id="260" r:id="rId10"/>
    <p:sldId id="261" r:id="rId11"/>
    <p:sldId id="262" r:id="rId12"/>
    <p:sldId id="263" r:id="rId13"/>
    <p:sldId id="268" r:id="rId14"/>
  </p:sldIdLst>
  <p:sldSz cx="9144000" cy="6858000" type="screen4x3"/>
  <p:notesSz cx="7099300" cy="10234613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042E8-F492-4E38-9E92-A3B29DE25C70}" type="datetimeFigureOut">
              <a:rPr lang="tr-TR" smtClean="0"/>
              <a:t>28.04.2021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3C28B-0B8D-4921-944B-C354D134D1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1610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3C28B-0B8D-4921-944B-C354D134D1CF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2939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3C28B-0B8D-4921-944B-C354D134D1CF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0198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3C28B-0B8D-4921-944B-C354D134D1CF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3110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3C28B-0B8D-4921-944B-C354D134D1CF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5121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3C28B-0B8D-4921-944B-C354D134D1CF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9261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3C28B-0B8D-4921-944B-C354D134D1CF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2634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3C28B-0B8D-4921-944B-C354D134D1CF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2050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3C28B-0B8D-4921-944B-C354D134D1CF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1818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1287-3524-4480-9E5C-AD797742BECC}" type="datetimeFigureOut">
              <a:rPr lang="tr-TR" smtClean="0"/>
              <a:t>28.04.2021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5D70-52FC-43FA-80B0-500FC8D03D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740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1287-3524-4480-9E5C-AD797742BECC}" type="datetimeFigureOut">
              <a:rPr lang="tr-TR" smtClean="0"/>
              <a:t>28.04.2021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5D70-52FC-43FA-80B0-500FC8D03D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8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1287-3524-4480-9E5C-AD797742BECC}" type="datetimeFigureOut">
              <a:rPr lang="tr-TR" smtClean="0"/>
              <a:t>28.04.2021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5D70-52FC-43FA-80B0-500FC8D03D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429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1287-3524-4480-9E5C-AD797742BECC}" type="datetimeFigureOut">
              <a:rPr lang="tr-TR" smtClean="0"/>
              <a:t>28.04.2021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5D70-52FC-43FA-80B0-500FC8D03D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597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1287-3524-4480-9E5C-AD797742BECC}" type="datetimeFigureOut">
              <a:rPr lang="tr-TR" smtClean="0"/>
              <a:t>28.04.2021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5D70-52FC-43FA-80B0-500FC8D03D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909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1287-3524-4480-9E5C-AD797742BECC}" type="datetimeFigureOut">
              <a:rPr lang="tr-TR" smtClean="0"/>
              <a:t>28.04.2021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5D70-52FC-43FA-80B0-500FC8D03D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840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1287-3524-4480-9E5C-AD797742BECC}" type="datetimeFigureOut">
              <a:rPr lang="tr-TR" smtClean="0"/>
              <a:t>28.04.2021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5D70-52FC-43FA-80B0-500FC8D03D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434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1287-3524-4480-9E5C-AD797742BECC}" type="datetimeFigureOut">
              <a:rPr lang="tr-TR" smtClean="0"/>
              <a:t>28.04.2021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5D70-52FC-43FA-80B0-500FC8D03D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018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1287-3524-4480-9E5C-AD797742BECC}" type="datetimeFigureOut">
              <a:rPr lang="tr-TR" smtClean="0"/>
              <a:t>28.04.2021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5D70-52FC-43FA-80B0-500FC8D03D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020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1287-3524-4480-9E5C-AD797742BECC}" type="datetimeFigureOut">
              <a:rPr lang="tr-TR" smtClean="0"/>
              <a:t>28.04.2021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5D70-52FC-43FA-80B0-500FC8D03D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463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1287-3524-4480-9E5C-AD797742BECC}" type="datetimeFigureOut">
              <a:rPr lang="tr-TR" smtClean="0"/>
              <a:t>28.04.2021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5D70-52FC-43FA-80B0-500FC8D03D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392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D1287-3524-4480-9E5C-AD797742BECC}" type="datetimeFigureOut">
              <a:rPr lang="tr-TR" smtClean="0"/>
              <a:t>28.04.2021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95D70-52FC-43FA-80B0-500FC8D03D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38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UML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Statik ve dinamik modeller arasındaki etkileşim</a:t>
            </a:r>
          </a:p>
        </p:txBody>
      </p:sp>
    </p:spTree>
    <p:extLst>
      <p:ext uri="{BB962C8B-B14F-4D97-AF65-F5344CB8AC3E}">
        <p14:creationId xmlns:p14="http://schemas.microsoft.com/office/powerpoint/2010/main" val="2907055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Ekranın Ara yüzleri  Ayrımı</a:t>
            </a:r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0768"/>
            <a:ext cx="4104456" cy="2492269"/>
          </a:xfrm>
        </p:spPr>
      </p:pic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9FDE2BB9-491C-4BB1-BCDD-62980FF7E1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24" t="22532" r="13776" b="28989"/>
          <a:stretch/>
        </p:blipFill>
        <p:spPr>
          <a:xfrm>
            <a:off x="4427984" y="2016851"/>
            <a:ext cx="3456384" cy="249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41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Yinelenen Dinamik Model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24744"/>
            <a:ext cx="6264696" cy="3132348"/>
          </a:xfr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3B13608A-5662-45E5-A68E-E589CD933A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5" t="66108" r="13775" b="5179"/>
          <a:stretch/>
        </p:blipFill>
        <p:spPr>
          <a:xfrm>
            <a:off x="221914" y="4437112"/>
            <a:ext cx="8886839" cy="198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8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Cep Telefonu </a:t>
            </a:r>
            <a:r>
              <a:rPr lang="tr-TR" dirty="0" err="1"/>
              <a:t>Ardışıl</a:t>
            </a:r>
            <a:r>
              <a:rPr lang="tr-TR" dirty="0"/>
              <a:t> Diyagramı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628800"/>
            <a:ext cx="5472608" cy="3302436"/>
          </a:xfrm>
        </p:spPr>
      </p:pic>
    </p:spTree>
    <p:extLst>
      <p:ext uri="{BB962C8B-B14F-4D97-AF65-F5344CB8AC3E}">
        <p14:creationId xmlns:p14="http://schemas.microsoft.com/office/powerpoint/2010/main" val="1525218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A3B3E5-A9FC-47E9-99EC-1B43E129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Cep Telefonu </a:t>
            </a:r>
            <a:r>
              <a:rPr lang="tr-TR" dirty="0" err="1"/>
              <a:t>Ardışıl</a:t>
            </a:r>
            <a:r>
              <a:rPr lang="tr-TR" dirty="0"/>
              <a:t> Diyagramı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76097DE-99DB-4A6F-B0C9-1EBE51B7C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21986" r="23226" b="10782"/>
          <a:stretch/>
        </p:blipFill>
        <p:spPr>
          <a:xfrm>
            <a:off x="1043608" y="1417638"/>
            <a:ext cx="7056784" cy="521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1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5C86A7-F609-4A95-92C4-F1B6E8AE7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BEF50010-5188-4CBA-9F1C-DF460D025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1" t="21315" r="13325" b="11863"/>
          <a:stretch/>
        </p:blipFill>
        <p:spPr>
          <a:xfrm>
            <a:off x="385360" y="1556792"/>
            <a:ext cx="7684284" cy="3888433"/>
          </a:xfrm>
        </p:spPr>
      </p:pic>
    </p:spTree>
    <p:extLst>
      <p:ext uri="{BB962C8B-B14F-4D97-AF65-F5344CB8AC3E}">
        <p14:creationId xmlns:p14="http://schemas.microsoft.com/office/powerpoint/2010/main" val="330925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Bir cep telefonu statik modeli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96752"/>
            <a:ext cx="6048672" cy="2389599"/>
          </a:xfrm>
        </p:spPr>
      </p:pic>
    </p:spTree>
    <p:extLst>
      <p:ext uri="{BB962C8B-B14F-4D97-AF65-F5344CB8AC3E}">
        <p14:creationId xmlns:p14="http://schemas.microsoft.com/office/powerpoint/2010/main" val="214378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DD1D78-6490-4410-AF0F-84A13CD6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Bir cep telefonu statik modeli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3354773-5DB1-44EA-9155-211460340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5" t="18133" r="19587" b="13454"/>
          <a:stretch/>
        </p:blipFill>
        <p:spPr>
          <a:xfrm>
            <a:off x="1619672" y="2420889"/>
            <a:ext cx="5400600" cy="3096344"/>
          </a:xfrm>
        </p:spPr>
      </p:pic>
    </p:spTree>
    <p:extLst>
      <p:ext uri="{BB962C8B-B14F-4D97-AF65-F5344CB8AC3E}">
        <p14:creationId xmlns:p14="http://schemas.microsoft.com/office/powerpoint/2010/main" val="396852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E41025-F82B-461B-B5B5-A72F525C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1360EE3C-2748-458C-8F3D-D339309C0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1" t="62681" r="44632" b="8680"/>
          <a:stretch/>
        </p:blipFill>
        <p:spPr>
          <a:xfrm>
            <a:off x="107505" y="2320700"/>
            <a:ext cx="8352928" cy="3268540"/>
          </a:xfrm>
        </p:spPr>
      </p:pic>
    </p:spTree>
    <p:extLst>
      <p:ext uri="{BB962C8B-B14F-4D97-AF65-F5344CB8AC3E}">
        <p14:creationId xmlns:p14="http://schemas.microsoft.com/office/powerpoint/2010/main" val="167433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“Telefon Görüşmesi Yap” kullanım senaryosunun İşbirliği Şeması.</a:t>
            </a:r>
          </a:p>
        </p:txBody>
      </p:sp>
      <p:pic>
        <p:nvPicPr>
          <p:cNvPr id="7" name="İçerik Yer Tutucusu 6" descr="metin içeren bir resim&#10;&#10;Açıklama otomatik olarak oluşturuldu">
            <a:extLst>
              <a:ext uri="{FF2B5EF4-FFF2-40B4-BE49-F238E27FC236}">
                <a16:creationId xmlns:a16="http://schemas.microsoft.com/office/drawing/2014/main" id="{FA114F74-D761-4D86-A306-3840EE7D0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1" t="19724" r="6170" b="8681"/>
          <a:stretch/>
        </p:blipFill>
        <p:spPr>
          <a:xfrm>
            <a:off x="395536" y="1700808"/>
            <a:ext cx="8154508" cy="4032449"/>
          </a:xfrm>
        </p:spPr>
      </p:pic>
    </p:spTree>
    <p:extLst>
      <p:ext uri="{BB962C8B-B14F-4D97-AF65-F5344CB8AC3E}">
        <p14:creationId xmlns:p14="http://schemas.microsoft.com/office/powerpoint/2010/main" val="122602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tr-TR" dirty="0"/>
              <a:t>Dönüşen statik model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68760"/>
            <a:ext cx="4176464" cy="2728724"/>
          </a:xfrm>
        </p:spPr>
      </p:pic>
      <p:pic>
        <p:nvPicPr>
          <p:cNvPr id="13" name="Resim 12" descr="metin içeren bir resim&#10;&#10;Açıklama otomatik olarak oluşturuldu">
            <a:extLst>
              <a:ext uri="{FF2B5EF4-FFF2-40B4-BE49-F238E27FC236}">
                <a16:creationId xmlns:a16="http://schemas.microsoft.com/office/drawing/2014/main" id="{C6B41769-8E56-4278-ABB7-683F30D2B2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75" t="19609" r="12988" b="60782"/>
          <a:stretch/>
        </p:blipFill>
        <p:spPr>
          <a:xfrm>
            <a:off x="4716016" y="1844824"/>
            <a:ext cx="3240360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A7C740D8-5CC9-481F-965A-B00C9DDDD9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12" t="19610" r="12989" b="11962"/>
          <a:stretch/>
        </p:blipFill>
        <p:spPr>
          <a:xfrm>
            <a:off x="4716016" y="1739949"/>
            <a:ext cx="4206532" cy="4281339"/>
          </a:xfrm>
          <a:prstGeom prst="rect">
            <a:avLst/>
          </a:prstGeom>
        </p:spPr>
      </p:pic>
      <p:pic>
        <p:nvPicPr>
          <p:cNvPr id="5" name="İçerik Yer Tutucusu 3">
            <a:extLst>
              <a:ext uri="{FF2B5EF4-FFF2-40B4-BE49-F238E27FC236}">
                <a16:creationId xmlns:a16="http://schemas.microsoft.com/office/drawing/2014/main" id="{72909D5A-F680-4CF1-840A-568C88164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68760"/>
            <a:ext cx="4176464" cy="2728724"/>
          </a:xfrm>
          <a:prstGeom prst="rect">
            <a:avLst/>
          </a:prstGeom>
        </p:spPr>
      </p:pic>
      <p:sp>
        <p:nvSpPr>
          <p:cNvPr id="6" name="Başlık 1">
            <a:extLst>
              <a:ext uri="{FF2B5EF4-FFF2-40B4-BE49-F238E27FC236}">
                <a16:creationId xmlns:a16="http://schemas.microsoft.com/office/drawing/2014/main" id="{38F3103E-8F64-4535-8C94-19F18E989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tr-TR" dirty="0"/>
              <a:t>Dönüşen statik model</a:t>
            </a:r>
          </a:p>
        </p:txBody>
      </p:sp>
    </p:spTree>
    <p:extLst>
      <p:ext uri="{BB962C8B-B14F-4D97-AF65-F5344CB8AC3E}">
        <p14:creationId xmlns:p14="http://schemas.microsoft.com/office/powerpoint/2010/main" val="10055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Dialer</a:t>
            </a:r>
            <a:r>
              <a:rPr lang="tr-TR" dirty="0"/>
              <a:t> butonu ayırmak için ADAPTED SERVER kalıbı kullanımı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8" y="2204864"/>
            <a:ext cx="3888432" cy="2646810"/>
          </a:xfrm>
        </p:spPr>
      </p:pic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3A61EEE0-B3CB-4DCA-8C46-ACDCB6FD41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63" t="21987" r="22438" b="34593"/>
          <a:stretch/>
        </p:blipFill>
        <p:spPr>
          <a:xfrm>
            <a:off x="4211960" y="1988840"/>
            <a:ext cx="4088196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50862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64</Words>
  <Application>Microsoft Office PowerPoint</Application>
  <PresentationFormat>Ekran Gösterisi (4:3)</PresentationFormat>
  <Paragraphs>20</Paragraphs>
  <Slides>13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6" baseType="lpstr">
      <vt:lpstr>Arial</vt:lpstr>
      <vt:lpstr>Calibri</vt:lpstr>
      <vt:lpstr>Ofis Teması</vt:lpstr>
      <vt:lpstr>UML</vt:lpstr>
      <vt:lpstr>PowerPoint Sunusu</vt:lpstr>
      <vt:lpstr>Bir cep telefonu statik modeli</vt:lpstr>
      <vt:lpstr>Bir cep telefonu statik modeli</vt:lpstr>
      <vt:lpstr>PowerPoint Sunusu</vt:lpstr>
      <vt:lpstr>“Telefon Görüşmesi Yap” kullanım senaryosunun İşbirliği Şeması.</vt:lpstr>
      <vt:lpstr>Dönüşen statik model</vt:lpstr>
      <vt:lpstr>Dönüşen statik model</vt:lpstr>
      <vt:lpstr>Dialer butonu ayırmak için ADAPTED SERVER kalıbı kullanımı</vt:lpstr>
      <vt:lpstr>Ekranın Ara yüzleri  Ayrımı</vt:lpstr>
      <vt:lpstr>Yinelenen Dinamik Model</vt:lpstr>
      <vt:lpstr>Cep Telefonu Ardışıl Diyagramı</vt:lpstr>
      <vt:lpstr>Cep Telefonu Ardışıl Diyagramı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</dc:title>
  <dc:creator>R</dc:creator>
  <cp:lastModifiedBy>Pinar Onay Durdu</cp:lastModifiedBy>
  <cp:revision>4</cp:revision>
  <cp:lastPrinted>2020-06-04T09:59:32Z</cp:lastPrinted>
  <dcterms:created xsi:type="dcterms:W3CDTF">2020-06-04T09:52:24Z</dcterms:created>
  <dcterms:modified xsi:type="dcterms:W3CDTF">2021-04-28T07:46:54Z</dcterms:modified>
</cp:coreProperties>
</file>