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3" r:id="rId4"/>
    <p:sldId id="259" r:id="rId5"/>
    <p:sldId id="260" r:id="rId6"/>
    <p:sldId id="261" r:id="rId7"/>
    <p:sldId id="262" r:id="rId8"/>
  </p:sldIdLst>
  <p:sldSz cx="9144000" cy="6858000" type="screen4x3"/>
  <p:notesSz cx="6858000" cy="9144000"/>
  <p:custDataLst>
    <p:tags r:id="rId10"/>
  </p:custDataLst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19357-C968-4A93-84E5-86BF66DAF8B2}" type="datetimeFigureOut">
              <a:rPr lang="tr-TR" smtClean="0"/>
              <a:t>20.09.2021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AB0E-B585-4EDE-BBF8-2D26FDA028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246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>
              <a:defRPr sz="2200">
                <a:solidFill>
                  <a:schemeClr val="tx1"/>
                </a:solidFill>
                <a:latin typeface="Comic Sans MS" pitchFamily="66" charset="0"/>
              </a:defRPr>
            </a:lvl1pPr>
            <a:lvl2pPr marL="685817" indent="-263776" defTabSz="914423">
              <a:defRPr sz="2200">
                <a:solidFill>
                  <a:schemeClr val="tx1"/>
                </a:solidFill>
                <a:latin typeface="Comic Sans MS" pitchFamily="66" charset="0"/>
              </a:defRPr>
            </a:lvl2pPr>
            <a:lvl3pPr marL="1055103" indent="-211021" defTabSz="914423">
              <a:defRPr sz="2200">
                <a:solidFill>
                  <a:schemeClr val="tx1"/>
                </a:solidFill>
                <a:latin typeface="Comic Sans MS" pitchFamily="66" charset="0"/>
              </a:defRPr>
            </a:lvl3pPr>
            <a:lvl4pPr marL="1477145" indent="-211021" defTabSz="914423">
              <a:defRPr sz="2200">
                <a:solidFill>
                  <a:schemeClr val="tx1"/>
                </a:solidFill>
                <a:latin typeface="Comic Sans MS" pitchFamily="66" charset="0"/>
              </a:defRPr>
            </a:lvl4pPr>
            <a:lvl5pPr marL="1899186" indent="-211021" defTabSz="914423">
              <a:defRPr sz="2200">
                <a:solidFill>
                  <a:schemeClr val="tx1"/>
                </a:solidFill>
                <a:latin typeface="Comic Sans MS" pitchFamily="66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omic Sans MS" pitchFamily="66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omic Sans MS" pitchFamily="66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omic Sans MS" pitchFamily="66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5B0D586E-4EA2-4396-B1A3-EF28AF0226C9}" type="slidenum">
              <a:rPr lang="en-US" altLang="en-US" sz="1200">
                <a:latin typeface="Times New Roman" pitchFamily="18" charset="0"/>
              </a:rPr>
              <a:pPr/>
              <a:t>1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DAB0E-B585-4EDE-BBF8-2D26FDA02809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945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1F5C-5756-4EB2-8EBA-6649264DFFE0}" type="datetimeFigureOut">
              <a:rPr lang="tr-TR" smtClean="0"/>
              <a:t>20.09.2021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311B-A658-4C48-8225-4FDCBB7F5B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892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1F5C-5756-4EB2-8EBA-6649264DFFE0}" type="datetimeFigureOut">
              <a:rPr lang="tr-TR" smtClean="0"/>
              <a:t>20.09.2021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311B-A658-4C48-8225-4FDCBB7F5B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573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1F5C-5756-4EB2-8EBA-6649264DFFE0}" type="datetimeFigureOut">
              <a:rPr lang="tr-TR" smtClean="0"/>
              <a:t>20.09.2021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311B-A658-4C48-8225-4FDCBB7F5B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490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600200"/>
            <a:ext cx="7772400" cy="4648200"/>
          </a:xfrm>
        </p:spPr>
        <p:txBody>
          <a:bodyPr/>
          <a:lstStyle/>
          <a:p>
            <a:pPr lvl="0"/>
            <a:endParaRPr lang="tr-TR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Bilgisayar Ağları ve Internet Giriş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B11F9ACF-2BFE-4A22-94F1-1A0AD4459F79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33314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1F5C-5756-4EB2-8EBA-6649264DFFE0}" type="datetimeFigureOut">
              <a:rPr lang="tr-TR" smtClean="0"/>
              <a:t>20.09.2021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311B-A658-4C48-8225-4FDCBB7F5B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542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1F5C-5756-4EB2-8EBA-6649264DFFE0}" type="datetimeFigureOut">
              <a:rPr lang="tr-TR" smtClean="0"/>
              <a:t>20.09.2021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311B-A658-4C48-8225-4FDCBB7F5B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792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1F5C-5756-4EB2-8EBA-6649264DFFE0}" type="datetimeFigureOut">
              <a:rPr lang="tr-TR" smtClean="0"/>
              <a:t>20.09.2021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311B-A658-4C48-8225-4FDCBB7F5B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68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1F5C-5756-4EB2-8EBA-6649264DFFE0}" type="datetimeFigureOut">
              <a:rPr lang="tr-TR" smtClean="0"/>
              <a:t>20.09.2021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311B-A658-4C48-8225-4FDCBB7F5B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636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1F5C-5756-4EB2-8EBA-6649264DFFE0}" type="datetimeFigureOut">
              <a:rPr lang="tr-TR" smtClean="0"/>
              <a:t>20.09.2021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311B-A658-4C48-8225-4FDCBB7F5B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719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1F5C-5756-4EB2-8EBA-6649264DFFE0}" type="datetimeFigureOut">
              <a:rPr lang="tr-TR" smtClean="0"/>
              <a:t>20.09.2021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311B-A658-4C48-8225-4FDCBB7F5B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156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1F5C-5756-4EB2-8EBA-6649264DFFE0}" type="datetimeFigureOut">
              <a:rPr lang="tr-TR" smtClean="0"/>
              <a:t>20.09.2021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311B-A658-4C48-8225-4FDCBB7F5B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9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1F5C-5756-4EB2-8EBA-6649264DFFE0}" type="datetimeFigureOut">
              <a:rPr lang="tr-TR" smtClean="0"/>
              <a:t>20.09.2021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311B-A658-4C48-8225-4FDCBB7F5B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626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51F5C-5756-4EB2-8EBA-6649264DFFE0}" type="datetimeFigureOut">
              <a:rPr lang="tr-TR" smtClean="0"/>
              <a:t>20.09.2021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7311B-A658-4C48-8225-4FDCBB7F5B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854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9.bin"/><Relationship Id="rId18" Type="http://schemas.openxmlformats.org/officeDocument/2006/relationships/oleObject" Target="../embeddings/oleObject12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5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3.wmf"/><Relationship Id="rId22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46113" y="207963"/>
            <a:ext cx="7772400" cy="1470025"/>
          </a:xfrm>
        </p:spPr>
        <p:txBody>
          <a:bodyPr/>
          <a:lstStyle/>
          <a:p>
            <a:pPr algn="ctr"/>
            <a:r>
              <a:rPr lang="tr-TR" altLang="en-US"/>
              <a:t>BLM 401 </a:t>
            </a:r>
            <a:br>
              <a:rPr lang="tr-TR" altLang="en-US"/>
            </a:br>
            <a:r>
              <a:rPr lang="tr-TR" altLang="en-US"/>
              <a:t>BİLGİSAYAR AĞLARI</a:t>
            </a:r>
          </a:p>
        </p:txBody>
      </p:sp>
      <p:sp>
        <p:nvSpPr>
          <p:cNvPr id="4099" name="Freeform 6"/>
          <p:cNvSpPr>
            <a:spLocks/>
          </p:cNvSpPr>
          <p:nvPr/>
        </p:nvSpPr>
        <p:spPr bwMode="auto">
          <a:xfrm>
            <a:off x="7083425" y="2014538"/>
            <a:ext cx="1798638" cy="1674812"/>
          </a:xfrm>
          <a:custGeom>
            <a:avLst/>
            <a:gdLst>
              <a:gd name="T0" fmla="*/ 2147483646 w 1292"/>
              <a:gd name="T1" fmla="*/ 2147483646 h 1255"/>
              <a:gd name="T2" fmla="*/ 2147483646 w 1292"/>
              <a:gd name="T3" fmla="*/ 2147483646 h 1255"/>
              <a:gd name="T4" fmla="*/ 2147483646 w 1292"/>
              <a:gd name="T5" fmla="*/ 2147483646 h 1255"/>
              <a:gd name="T6" fmla="*/ 2147483646 w 1292"/>
              <a:gd name="T7" fmla="*/ 2147483646 h 1255"/>
              <a:gd name="T8" fmla="*/ 2147483646 w 1292"/>
              <a:gd name="T9" fmla="*/ 2147483646 h 1255"/>
              <a:gd name="T10" fmla="*/ 2147483646 w 1292"/>
              <a:gd name="T11" fmla="*/ 2147483646 h 1255"/>
              <a:gd name="T12" fmla="*/ 2147483646 w 1292"/>
              <a:gd name="T13" fmla="*/ 2147483646 h 1255"/>
              <a:gd name="T14" fmla="*/ 2147483646 w 1292"/>
              <a:gd name="T15" fmla="*/ 2147483646 h 1255"/>
              <a:gd name="T16" fmla="*/ 2147483646 w 1292"/>
              <a:gd name="T17" fmla="*/ 2147483646 h 1255"/>
              <a:gd name="T18" fmla="*/ 2147483646 w 1292"/>
              <a:gd name="T19" fmla="*/ 2147483646 h 1255"/>
              <a:gd name="T20" fmla="*/ 2147483646 w 1292"/>
              <a:gd name="T21" fmla="*/ 2147483646 h 1255"/>
              <a:gd name="T22" fmla="*/ 2147483646 w 1292"/>
              <a:gd name="T23" fmla="*/ 2147483646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5203825" y="1871663"/>
            <a:ext cx="1866900" cy="1589087"/>
          </a:xfrm>
          <a:custGeom>
            <a:avLst/>
            <a:gdLst>
              <a:gd name="T0" fmla="*/ 2147483646 w 1340"/>
              <a:gd name="T1" fmla="*/ 2147483646 h 1191"/>
              <a:gd name="T2" fmla="*/ 2147483646 w 1340"/>
              <a:gd name="T3" fmla="*/ 2147483646 h 1191"/>
              <a:gd name="T4" fmla="*/ 2147483646 w 1340"/>
              <a:gd name="T5" fmla="*/ 2147483646 h 1191"/>
              <a:gd name="T6" fmla="*/ 2147483646 w 1340"/>
              <a:gd name="T7" fmla="*/ 2147483646 h 1191"/>
              <a:gd name="T8" fmla="*/ 2147483646 w 1340"/>
              <a:gd name="T9" fmla="*/ 2147483646 h 1191"/>
              <a:gd name="T10" fmla="*/ 2147483646 w 1340"/>
              <a:gd name="T11" fmla="*/ 2147483646 h 1191"/>
              <a:gd name="T12" fmla="*/ 2147483646 w 1340"/>
              <a:gd name="T13" fmla="*/ 2147483646 h 1191"/>
              <a:gd name="T14" fmla="*/ 2147483646 w 1340"/>
              <a:gd name="T15" fmla="*/ 2147483646 h 1191"/>
              <a:gd name="T16" fmla="*/ 2147483646 w 1340"/>
              <a:gd name="T17" fmla="*/ 2147483646 h 1191"/>
              <a:gd name="T18" fmla="*/ 2147483646 w 1340"/>
              <a:gd name="T19" fmla="*/ 2147483646 h 1191"/>
              <a:gd name="T20" fmla="*/ 2147483646 w 1340"/>
              <a:gd name="T21" fmla="*/ 2147483646 h 1191"/>
              <a:gd name="T22" fmla="*/ 2147483646 w 1340"/>
              <a:gd name="T23" fmla="*/ 2147483646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101" name="Freeform 8"/>
          <p:cNvSpPr>
            <a:spLocks/>
          </p:cNvSpPr>
          <p:nvPr/>
        </p:nvSpPr>
        <p:spPr bwMode="auto">
          <a:xfrm>
            <a:off x="5572125" y="3322638"/>
            <a:ext cx="2974975" cy="2219325"/>
          </a:xfrm>
          <a:custGeom>
            <a:avLst/>
            <a:gdLst>
              <a:gd name="T0" fmla="*/ 2147483646 w 2135"/>
              <a:gd name="T1" fmla="*/ 2147483646 h 1662"/>
              <a:gd name="T2" fmla="*/ 2147483646 w 2135"/>
              <a:gd name="T3" fmla="*/ 2147483646 h 1662"/>
              <a:gd name="T4" fmla="*/ 2147483646 w 2135"/>
              <a:gd name="T5" fmla="*/ 2147483646 h 1662"/>
              <a:gd name="T6" fmla="*/ 2147483646 w 2135"/>
              <a:gd name="T7" fmla="*/ 2147483646 h 1662"/>
              <a:gd name="T8" fmla="*/ 2147483646 w 2135"/>
              <a:gd name="T9" fmla="*/ 2147483646 h 1662"/>
              <a:gd name="T10" fmla="*/ 2147483646 w 2135"/>
              <a:gd name="T11" fmla="*/ 2147483646 h 1662"/>
              <a:gd name="T12" fmla="*/ 2147483646 w 2135"/>
              <a:gd name="T13" fmla="*/ 2147483646 h 1662"/>
              <a:gd name="T14" fmla="*/ 2147483646 w 2135"/>
              <a:gd name="T15" fmla="*/ 2147483646 h 1662"/>
              <a:gd name="T16" fmla="*/ 2147483646 w 2135"/>
              <a:gd name="T17" fmla="*/ 2147483646 h 1662"/>
              <a:gd name="T18" fmla="*/ 2147483646 w 2135"/>
              <a:gd name="T19" fmla="*/ 2147483646 h 1662"/>
              <a:gd name="T20" fmla="*/ 2147483646 w 2135"/>
              <a:gd name="T21" fmla="*/ 2147483646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4102" name="Group 9"/>
          <p:cNvGrpSpPr>
            <a:grpSpLocks/>
          </p:cNvGrpSpPr>
          <p:nvPr/>
        </p:nvGrpSpPr>
        <p:grpSpPr bwMode="auto">
          <a:xfrm>
            <a:off x="4630738" y="1600200"/>
            <a:ext cx="1100137" cy="874713"/>
            <a:chOff x="3541" y="495"/>
            <a:chExt cx="693" cy="551"/>
          </a:xfrm>
        </p:grpSpPr>
        <p:sp>
          <p:nvSpPr>
            <p:cNvPr id="4322" name="Freeform 10"/>
            <p:cNvSpPr>
              <a:spLocks/>
            </p:cNvSpPr>
            <p:nvPr/>
          </p:nvSpPr>
          <p:spPr bwMode="auto">
            <a:xfrm>
              <a:off x="3541" y="495"/>
              <a:ext cx="693" cy="551"/>
            </a:xfrm>
            <a:custGeom>
              <a:avLst/>
              <a:gdLst>
                <a:gd name="T0" fmla="*/ 77 w 693"/>
                <a:gd name="T1" fmla="*/ 63 h 551"/>
                <a:gd name="T2" fmla="*/ 35 w 693"/>
                <a:gd name="T3" fmla="*/ 255 h 551"/>
                <a:gd name="T4" fmla="*/ 35 w 693"/>
                <a:gd name="T5" fmla="*/ 447 h 551"/>
                <a:gd name="T6" fmla="*/ 245 w 693"/>
                <a:gd name="T7" fmla="*/ 513 h 551"/>
                <a:gd name="T8" fmla="*/ 431 w 693"/>
                <a:gd name="T9" fmla="*/ 543 h 551"/>
                <a:gd name="T10" fmla="*/ 647 w 693"/>
                <a:gd name="T11" fmla="*/ 465 h 551"/>
                <a:gd name="T12" fmla="*/ 689 w 693"/>
                <a:gd name="T13" fmla="*/ 303 h 551"/>
                <a:gd name="T14" fmla="*/ 671 w 693"/>
                <a:gd name="T15" fmla="*/ 105 h 551"/>
                <a:gd name="T16" fmla="*/ 617 w 693"/>
                <a:gd name="T17" fmla="*/ 39 h 551"/>
                <a:gd name="T18" fmla="*/ 311 w 693"/>
                <a:gd name="T19" fmla="*/ 3 h 551"/>
                <a:gd name="T20" fmla="*/ 77 w 693"/>
                <a:gd name="T21" fmla="*/ 63 h 55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93"/>
                <a:gd name="T34" fmla="*/ 0 h 551"/>
                <a:gd name="T35" fmla="*/ 693 w 693"/>
                <a:gd name="T36" fmla="*/ 551 h 55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93" h="551">
                  <a:moveTo>
                    <a:pt x="77" y="63"/>
                  </a:moveTo>
                  <a:cubicBezTo>
                    <a:pt x="31" y="105"/>
                    <a:pt x="42" y="191"/>
                    <a:pt x="35" y="255"/>
                  </a:cubicBezTo>
                  <a:cubicBezTo>
                    <a:pt x="28" y="319"/>
                    <a:pt x="0" y="404"/>
                    <a:pt x="35" y="447"/>
                  </a:cubicBezTo>
                  <a:cubicBezTo>
                    <a:pt x="70" y="490"/>
                    <a:pt x="179" y="497"/>
                    <a:pt x="245" y="513"/>
                  </a:cubicBezTo>
                  <a:cubicBezTo>
                    <a:pt x="311" y="529"/>
                    <a:pt x="364" y="551"/>
                    <a:pt x="431" y="543"/>
                  </a:cubicBezTo>
                  <a:cubicBezTo>
                    <a:pt x="498" y="535"/>
                    <a:pt x="604" y="505"/>
                    <a:pt x="647" y="465"/>
                  </a:cubicBezTo>
                  <a:cubicBezTo>
                    <a:pt x="690" y="425"/>
                    <a:pt x="685" y="363"/>
                    <a:pt x="689" y="303"/>
                  </a:cubicBezTo>
                  <a:cubicBezTo>
                    <a:pt x="693" y="243"/>
                    <a:pt x="683" y="149"/>
                    <a:pt x="671" y="105"/>
                  </a:cubicBezTo>
                  <a:cubicBezTo>
                    <a:pt x="659" y="61"/>
                    <a:pt x="677" y="56"/>
                    <a:pt x="617" y="39"/>
                  </a:cubicBezTo>
                  <a:cubicBezTo>
                    <a:pt x="557" y="22"/>
                    <a:pt x="401" y="0"/>
                    <a:pt x="311" y="3"/>
                  </a:cubicBezTo>
                  <a:cubicBezTo>
                    <a:pt x="221" y="6"/>
                    <a:pt x="123" y="21"/>
                    <a:pt x="77" y="63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aphicFrame>
          <p:nvGraphicFramePr>
            <p:cNvPr id="4323" name="Object 11"/>
            <p:cNvGraphicFramePr>
              <a:graphicFrameLocks noChangeAspect="1"/>
            </p:cNvGraphicFramePr>
            <p:nvPr/>
          </p:nvGraphicFramePr>
          <p:xfrm>
            <a:off x="3592" y="544"/>
            <a:ext cx="586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1307263" imgH="1084139" progId="MS_ClipArt_Gallery.2">
                    <p:embed/>
                  </p:oleObj>
                </mc:Choice>
                <mc:Fallback>
                  <p:oleObj name="Clip" r:id="rId3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2" y="544"/>
                          <a:ext cx="586" cy="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03" name="Object 12"/>
          <p:cNvGraphicFramePr>
            <a:graphicFrameLocks noChangeAspect="1"/>
          </p:cNvGraphicFramePr>
          <p:nvPr/>
        </p:nvGraphicFramePr>
        <p:xfrm>
          <a:off x="5775325" y="2125663"/>
          <a:ext cx="279400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681706" imgH="480401" progId="MS_ClipArt_Gallery.2">
                  <p:embed/>
                </p:oleObj>
              </mc:Choice>
              <mc:Fallback>
                <p:oleObj name="Clip" r:id="rId5" imgW="681706" imgH="480401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5325" y="2125663"/>
                        <a:ext cx="279400" cy="18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Line 13"/>
          <p:cNvSpPr>
            <a:spLocks noChangeShapeType="1"/>
          </p:cNvSpPr>
          <p:nvPr/>
        </p:nvSpPr>
        <p:spPr bwMode="auto">
          <a:xfrm flipV="1">
            <a:off x="5727700" y="2247900"/>
            <a:ext cx="11430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4105" name="Group 14"/>
          <p:cNvGrpSpPr>
            <a:grpSpLocks/>
          </p:cNvGrpSpPr>
          <p:nvPr/>
        </p:nvGrpSpPr>
        <p:grpSpPr bwMode="auto">
          <a:xfrm>
            <a:off x="5321300" y="2601913"/>
            <a:ext cx="733425" cy="319087"/>
            <a:chOff x="3552" y="246"/>
            <a:chExt cx="527" cy="248"/>
          </a:xfrm>
        </p:grpSpPr>
        <p:graphicFrame>
          <p:nvGraphicFramePr>
            <p:cNvPr id="4319" name="Object 15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1307263" imgH="1084139" progId="MS_ClipArt_Gallery.2">
                    <p:embed/>
                  </p:oleObj>
                </mc:Choice>
                <mc:Fallback>
                  <p:oleObj name="Clip" r:id="rId7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20" name="Object 16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681706" imgH="480401" progId="MS_ClipArt_Gallery.2">
                    <p:embed/>
                  </p:oleObj>
                </mc:Choice>
                <mc:Fallback>
                  <p:oleObj name="Clip" r:id="rId8" imgW="681706" imgH="480401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21" name="Line 17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4106" name="Group 18"/>
          <p:cNvGrpSpPr>
            <a:grpSpLocks/>
          </p:cNvGrpSpPr>
          <p:nvPr/>
        </p:nvGrpSpPr>
        <p:grpSpPr bwMode="auto">
          <a:xfrm>
            <a:off x="5697538" y="2389188"/>
            <a:ext cx="69850" cy="214312"/>
            <a:chOff x="3842" y="406"/>
            <a:chExt cx="51" cy="167"/>
          </a:xfrm>
        </p:grpSpPr>
        <p:sp>
          <p:nvSpPr>
            <p:cNvPr id="4316" name="Oval 19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400"/>
            </a:p>
          </p:txBody>
        </p:sp>
        <p:sp>
          <p:nvSpPr>
            <p:cNvPr id="4317" name="Oval 20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400"/>
            </a:p>
          </p:txBody>
        </p:sp>
        <p:sp>
          <p:nvSpPr>
            <p:cNvPr id="4318" name="Oval 21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400"/>
            </a:p>
          </p:txBody>
        </p:sp>
      </p:grpSp>
      <p:grpSp>
        <p:nvGrpSpPr>
          <p:cNvPr id="4107" name="Group 22"/>
          <p:cNvGrpSpPr>
            <a:grpSpLocks/>
          </p:cNvGrpSpPr>
          <p:nvPr/>
        </p:nvGrpSpPr>
        <p:grpSpPr bwMode="auto">
          <a:xfrm>
            <a:off x="6167438" y="2892425"/>
            <a:ext cx="209550" cy="395288"/>
            <a:chOff x="4180" y="783"/>
            <a:chExt cx="150" cy="307"/>
          </a:xfrm>
        </p:grpSpPr>
        <p:sp>
          <p:nvSpPr>
            <p:cNvPr id="4308" name="AutoShape 2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400"/>
            </a:p>
          </p:txBody>
        </p:sp>
        <p:sp>
          <p:nvSpPr>
            <p:cNvPr id="4309" name="Rectangle 2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400"/>
            </a:p>
          </p:txBody>
        </p:sp>
        <p:sp>
          <p:nvSpPr>
            <p:cNvPr id="4310" name="Rectangle 2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400"/>
            </a:p>
          </p:txBody>
        </p:sp>
        <p:sp>
          <p:nvSpPr>
            <p:cNvPr id="4311" name="AutoShape 2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400"/>
            </a:p>
          </p:txBody>
        </p:sp>
        <p:sp>
          <p:nvSpPr>
            <p:cNvPr id="4312" name="Line 2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3" name="Line 2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4" name="Rectangle 2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400"/>
            </a:p>
          </p:txBody>
        </p:sp>
        <p:sp>
          <p:nvSpPr>
            <p:cNvPr id="4315" name="Rectangle 3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400"/>
            </a:p>
          </p:txBody>
        </p:sp>
      </p:grpSp>
      <p:grpSp>
        <p:nvGrpSpPr>
          <p:cNvPr id="4108" name="Group 31"/>
          <p:cNvGrpSpPr>
            <a:grpSpLocks/>
          </p:cNvGrpSpPr>
          <p:nvPr/>
        </p:nvGrpSpPr>
        <p:grpSpPr bwMode="auto">
          <a:xfrm rot="-5400000">
            <a:off x="6480176" y="2970212"/>
            <a:ext cx="80962" cy="233363"/>
            <a:chOff x="3842" y="406"/>
            <a:chExt cx="51" cy="167"/>
          </a:xfrm>
        </p:grpSpPr>
        <p:sp>
          <p:nvSpPr>
            <p:cNvPr id="4305" name="Oval 32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400"/>
            </a:p>
          </p:txBody>
        </p:sp>
        <p:sp>
          <p:nvSpPr>
            <p:cNvPr id="4306" name="Oval 33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400"/>
            </a:p>
          </p:txBody>
        </p:sp>
        <p:sp>
          <p:nvSpPr>
            <p:cNvPr id="4307" name="Oval 34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400"/>
            </a:p>
          </p:txBody>
        </p:sp>
      </p:grpSp>
      <p:sp>
        <p:nvSpPr>
          <p:cNvPr id="4109" name="Line 35"/>
          <p:cNvSpPr>
            <a:spLocks noChangeShapeType="1"/>
          </p:cNvSpPr>
          <p:nvPr/>
        </p:nvSpPr>
        <p:spPr bwMode="auto">
          <a:xfrm>
            <a:off x="6303963" y="2800350"/>
            <a:ext cx="4953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110" name="Line 36"/>
          <p:cNvSpPr>
            <a:spLocks noChangeShapeType="1"/>
          </p:cNvSpPr>
          <p:nvPr/>
        </p:nvSpPr>
        <p:spPr bwMode="auto">
          <a:xfrm>
            <a:off x="6307138" y="2797175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111" name="Line 37"/>
          <p:cNvSpPr>
            <a:spLocks noChangeShapeType="1"/>
          </p:cNvSpPr>
          <p:nvPr/>
        </p:nvSpPr>
        <p:spPr bwMode="auto">
          <a:xfrm>
            <a:off x="6802438" y="2795588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112" name="Line 38"/>
          <p:cNvSpPr>
            <a:spLocks noChangeShapeType="1"/>
          </p:cNvSpPr>
          <p:nvPr/>
        </p:nvSpPr>
        <p:spPr bwMode="auto">
          <a:xfrm>
            <a:off x="6003925" y="2260600"/>
            <a:ext cx="288925" cy="265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113" name="Line 39"/>
          <p:cNvSpPr>
            <a:spLocks noChangeShapeType="1"/>
          </p:cNvSpPr>
          <p:nvPr/>
        </p:nvSpPr>
        <p:spPr bwMode="auto">
          <a:xfrm flipV="1">
            <a:off x="6016625" y="2546350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114" name="Line 40"/>
          <p:cNvSpPr>
            <a:spLocks noChangeShapeType="1"/>
          </p:cNvSpPr>
          <p:nvPr/>
        </p:nvSpPr>
        <p:spPr bwMode="auto">
          <a:xfrm flipV="1">
            <a:off x="6543675" y="2632075"/>
            <a:ext cx="1588" cy="163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4115" name="Group 41"/>
          <p:cNvGrpSpPr>
            <a:grpSpLocks/>
          </p:cNvGrpSpPr>
          <p:nvPr/>
        </p:nvGrpSpPr>
        <p:grpSpPr bwMode="auto">
          <a:xfrm>
            <a:off x="6662738" y="2870200"/>
            <a:ext cx="209550" cy="395288"/>
            <a:chOff x="4180" y="783"/>
            <a:chExt cx="150" cy="307"/>
          </a:xfrm>
        </p:grpSpPr>
        <p:sp>
          <p:nvSpPr>
            <p:cNvPr id="4297" name="AutoShape 4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400"/>
            </a:p>
          </p:txBody>
        </p:sp>
        <p:sp>
          <p:nvSpPr>
            <p:cNvPr id="4298" name="Rectangle 4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400"/>
            </a:p>
          </p:txBody>
        </p:sp>
        <p:sp>
          <p:nvSpPr>
            <p:cNvPr id="4299" name="Rectangle 4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400"/>
            </a:p>
          </p:txBody>
        </p:sp>
        <p:sp>
          <p:nvSpPr>
            <p:cNvPr id="4300" name="AutoShape 4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400"/>
            </a:p>
          </p:txBody>
        </p:sp>
        <p:sp>
          <p:nvSpPr>
            <p:cNvPr id="4301" name="Line 4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2" name="Line 4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3" name="Rectangle 4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400"/>
            </a:p>
          </p:txBody>
        </p:sp>
        <p:sp>
          <p:nvSpPr>
            <p:cNvPr id="4304" name="Rectangle 4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400"/>
            </a:p>
          </p:txBody>
        </p:sp>
      </p:grpSp>
      <p:grpSp>
        <p:nvGrpSpPr>
          <p:cNvPr id="4116" name="Group 50"/>
          <p:cNvGrpSpPr>
            <a:grpSpLocks/>
          </p:cNvGrpSpPr>
          <p:nvPr/>
        </p:nvGrpSpPr>
        <p:grpSpPr bwMode="auto">
          <a:xfrm>
            <a:off x="5705475" y="3489325"/>
            <a:ext cx="479425" cy="925513"/>
            <a:chOff x="3314" y="1248"/>
            <a:chExt cx="344" cy="694"/>
          </a:xfrm>
        </p:grpSpPr>
        <p:graphicFrame>
          <p:nvGraphicFramePr>
            <p:cNvPr id="4288" name="Object 51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9" imgW="1307263" imgH="1084139" progId="MS_ClipArt_Gallery.2">
                    <p:embed/>
                  </p:oleObj>
                </mc:Choice>
                <mc:Fallback>
                  <p:oleObj name="Clip" r:id="rId9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89" name="Line 52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aphicFrame>
          <p:nvGraphicFramePr>
            <p:cNvPr id="4290" name="Object 53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0" imgW="1307263" imgH="1084139" progId="MS_ClipArt_Gallery.2">
                    <p:embed/>
                  </p:oleObj>
                </mc:Choice>
                <mc:Fallback>
                  <p:oleObj name="Clip" r:id="rId10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91" name="Line 54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4292" name="Group 55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4294" name="Oval 56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en-US" sz="2400"/>
              </a:p>
            </p:txBody>
          </p:sp>
          <p:sp>
            <p:nvSpPr>
              <p:cNvPr id="4295" name="Oval 57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en-US" sz="2400"/>
              </a:p>
            </p:txBody>
          </p:sp>
          <p:sp>
            <p:nvSpPr>
              <p:cNvPr id="4296" name="Oval 58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en-US" sz="2400"/>
              </a:p>
            </p:txBody>
          </p:sp>
        </p:grpSp>
        <p:sp>
          <p:nvSpPr>
            <p:cNvPr id="4293" name="Line 59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aphicFrame>
        <p:nvGraphicFramePr>
          <p:cNvPr id="4117" name="Object 60"/>
          <p:cNvGraphicFramePr>
            <a:graphicFrameLocks noChangeAspect="1"/>
          </p:cNvGraphicFramePr>
          <p:nvPr/>
        </p:nvGraphicFramePr>
        <p:xfrm>
          <a:off x="6573838" y="4498975"/>
          <a:ext cx="417512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1" imgW="1307263" imgH="1084139" progId="MS_ClipArt_Gallery.2">
                  <p:embed/>
                </p:oleObj>
              </mc:Choice>
              <mc:Fallback>
                <p:oleObj name="Clip" r:id="rId11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3838" y="4498975"/>
                        <a:ext cx="417512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8" name="Object 61"/>
          <p:cNvGraphicFramePr>
            <a:graphicFrameLocks noChangeAspect="1"/>
          </p:cNvGraphicFramePr>
          <p:nvPr/>
        </p:nvGraphicFramePr>
        <p:xfrm>
          <a:off x="5959475" y="4487863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2" imgW="1307263" imgH="1084139" progId="MS_ClipArt_Gallery.2">
                  <p:embed/>
                </p:oleObj>
              </mc:Choice>
              <mc:Fallback>
                <p:oleObj name="Clip" r:id="rId12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9475" y="4487863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9" name="Oval 62"/>
          <p:cNvSpPr>
            <a:spLocks noChangeArrowheads="1"/>
          </p:cNvSpPr>
          <p:nvPr/>
        </p:nvSpPr>
        <p:spPr bwMode="auto">
          <a:xfrm rot="-5400000">
            <a:off x="6376194" y="4591844"/>
            <a:ext cx="63500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en-US" sz="2400"/>
          </a:p>
        </p:txBody>
      </p:sp>
      <p:sp>
        <p:nvSpPr>
          <p:cNvPr id="4120" name="Oval 63"/>
          <p:cNvSpPr>
            <a:spLocks noChangeArrowheads="1"/>
          </p:cNvSpPr>
          <p:nvPr/>
        </p:nvSpPr>
        <p:spPr bwMode="auto">
          <a:xfrm rot="-5400000">
            <a:off x="6461126" y="4589462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en-US" sz="2400"/>
          </a:p>
        </p:txBody>
      </p:sp>
      <p:sp>
        <p:nvSpPr>
          <p:cNvPr id="4121" name="Oval 64"/>
          <p:cNvSpPr>
            <a:spLocks noChangeArrowheads="1"/>
          </p:cNvSpPr>
          <p:nvPr/>
        </p:nvSpPr>
        <p:spPr bwMode="auto">
          <a:xfrm rot="-5400000">
            <a:off x="6538913" y="4594225"/>
            <a:ext cx="61912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en-US" sz="2400"/>
          </a:p>
        </p:txBody>
      </p:sp>
      <p:sp>
        <p:nvSpPr>
          <p:cNvPr id="4122" name="Line 65"/>
          <p:cNvSpPr>
            <a:spLocks noChangeShapeType="1"/>
          </p:cNvSpPr>
          <p:nvPr/>
        </p:nvSpPr>
        <p:spPr bwMode="auto">
          <a:xfrm rot="-5400000">
            <a:off x="6798469" y="4474369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123" name="Line 66"/>
          <p:cNvSpPr>
            <a:spLocks noChangeShapeType="1"/>
          </p:cNvSpPr>
          <p:nvPr/>
        </p:nvSpPr>
        <p:spPr bwMode="auto">
          <a:xfrm rot="5400000" flipH="1">
            <a:off x="6172200" y="4465638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124" name="Line 67"/>
          <p:cNvSpPr>
            <a:spLocks noChangeShapeType="1"/>
          </p:cNvSpPr>
          <p:nvPr/>
        </p:nvSpPr>
        <p:spPr bwMode="auto">
          <a:xfrm rot="16200000" flipV="1">
            <a:off x="6519069" y="4126707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125" name="Line 68"/>
          <p:cNvSpPr>
            <a:spLocks noChangeShapeType="1"/>
          </p:cNvSpPr>
          <p:nvPr/>
        </p:nvSpPr>
        <p:spPr bwMode="auto">
          <a:xfrm flipV="1">
            <a:off x="6184900" y="4065588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126" name="Line 69"/>
          <p:cNvSpPr>
            <a:spLocks noChangeShapeType="1"/>
          </p:cNvSpPr>
          <p:nvPr/>
        </p:nvSpPr>
        <p:spPr bwMode="auto">
          <a:xfrm>
            <a:off x="6786563" y="4111625"/>
            <a:ext cx="303212" cy="385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127" name="Line 70"/>
          <p:cNvSpPr>
            <a:spLocks noChangeShapeType="1"/>
          </p:cNvSpPr>
          <p:nvPr/>
        </p:nvSpPr>
        <p:spPr bwMode="auto">
          <a:xfrm flipH="1">
            <a:off x="7581900" y="4108450"/>
            <a:ext cx="279400" cy="392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4128" name="Object 71"/>
          <p:cNvGraphicFramePr>
            <a:graphicFrameLocks noChangeAspect="1"/>
          </p:cNvGraphicFramePr>
          <p:nvPr/>
        </p:nvGraphicFramePr>
        <p:xfrm>
          <a:off x="7759700" y="3660775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3" imgW="982811" imgH="1208363" progId="MS_ClipArt_Gallery.2">
                  <p:embed/>
                </p:oleObj>
              </mc:Choice>
              <mc:Fallback>
                <p:oleObj name="Clip" r:id="rId13" imgW="982811" imgH="120836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9700" y="3660775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9" name="Object 72"/>
          <p:cNvGraphicFramePr>
            <a:graphicFrameLocks noChangeAspect="1"/>
          </p:cNvGraphicFramePr>
          <p:nvPr/>
        </p:nvGraphicFramePr>
        <p:xfrm>
          <a:off x="6423025" y="3741738"/>
          <a:ext cx="203200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5" imgW="982811" imgH="1208363" progId="MS_ClipArt_Gallery.2">
                  <p:embed/>
                </p:oleObj>
              </mc:Choice>
              <mc:Fallback>
                <p:oleObj name="Clip" r:id="rId15" imgW="982811" imgH="120836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3025" y="3741738"/>
                        <a:ext cx="203200" cy="23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0" name="Freeform 73"/>
          <p:cNvSpPr>
            <a:spLocks/>
          </p:cNvSpPr>
          <p:nvPr/>
        </p:nvSpPr>
        <p:spPr bwMode="auto">
          <a:xfrm>
            <a:off x="6503988" y="3516313"/>
            <a:ext cx="1354137" cy="304800"/>
          </a:xfrm>
          <a:custGeom>
            <a:avLst/>
            <a:gdLst>
              <a:gd name="T0" fmla="*/ 0 w 972"/>
              <a:gd name="T1" fmla="*/ 2147483646 h 228"/>
              <a:gd name="T2" fmla="*/ 2147483646 w 972"/>
              <a:gd name="T3" fmla="*/ 2147483646 h 228"/>
              <a:gd name="T4" fmla="*/ 2147483646 w 972"/>
              <a:gd name="T5" fmla="*/ 2147483646 h 228"/>
              <a:gd name="T6" fmla="*/ 0 60000 65536"/>
              <a:gd name="T7" fmla="*/ 0 60000 65536"/>
              <a:gd name="T8" fmla="*/ 0 60000 65536"/>
              <a:gd name="T9" fmla="*/ 0 w 972"/>
              <a:gd name="T10" fmla="*/ 0 h 228"/>
              <a:gd name="T11" fmla="*/ 972 w 972"/>
              <a:gd name="T12" fmla="*/ 228 h 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4131" name="Group 74"/>
          <p:cNvGrpSpPr>
            <a:grpSpLocks/>
          </p:cNvGrpSpPr>
          <p:nvPr/>
        </p:nvGrpSpPr>
        <p:grpSpPr bwMode="auto">
          <a:xfrm>
            <a:off x="6770688" y="4938713"/>
            <a:ext cx="406400" cy="427037"/>
            <a:chOff x="2870" y="1518"/>
            <a:chExt cx="292" cy="320"/>
          </a:xfrm>
        </p:grpSpPr>
        <p:graphicFrame>
          <p:nvGraphicFramePr>
            <p:cNvPr id="4286" name="Object 75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6" imgW="826829" imgH="840406" progId="MS_ClipArt_Gallery.2">
                    <p:embed/>
                  </p:oleObj>
                </mc:Choice>
                <mc:Fallback>
                  <p:oleObj name="Clip" r:id="rId16" imgW="826829" imgH="840406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87" name="Object 76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8" imgW="1268295" imgH="1199426" progId="MS_ClipArt_Gallery.2">
                    <p:embed/>
                  </p:oleObj>
                </mc:Choice>
                <mc:Fallback>
                  <p:oleObj name="Clip" r:id="rId18" imgW="1268295" imgH="1199426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32" name="Group 77"/>
          <p:cNvGrpSpPr>
            <a:grpSpLocks/>
          </p:cNvGrpSpPr>
          <p:nvPr/>
        </p:nvGrpSpPr>
        <p:grpSpPr bwMode="auto">
          <a:xfrm>
            <a:off x="7548563" y="4970463"/>
            <a:ext cx="406400" cy="427037"/>
            <a:chOff x="2870" y="1518"/>
            <a:chExt cx="292" cy="320"/>
          </a:xfrm>
        </p:grpSpPr>
        <p:graphicFrame>
          <p:nvGraphicFramePr>
            <p:cNvPr id="4284" name="Object 78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0" imgW="826829" imgH="840406" progId="MS_ClipArt_Gallery.2">
                    <p:embed/>
                  </p:oleObj>
                </mc:Choice>
                <mc:Fallback>
                  <p:oleObj name="Clip" r:id="rId20" imgW="826829" imgH="840406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85" name="Object 79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1" imgW="1268295" imgH="1199426" progId="MS_ClipArt_Gallery.2">
                    <p:embed/>
                  </p:oleObj>
                </mc:Choice>
                <mc:Fallback>
                  <p:oleObj name="Clip" r:id="rId21" imgW="1268295" imgH="1199426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33" name="Group 80"/>
          <p:cNvGrpSpPr>
            <a:grpSpLocks/>
          </p:cNvGrpSpPr>
          <p:nvPr/>
        </p:nvGrpSpPr>
        <p:grpSpPr bwMode="auto">
          <a:xfrm>
            <a:off x="7134225" y="4686300"/>
            <a:ext cx="379413" cy="376238"/>
            <a:chOff x="4733" y="2082"/>
            <a:chExt cx="272" cy="282"/>
          </a:xfrm>
        </p:grpSpPr>
        <p:graphicFrame>
          <p:nvGraphicFramePr>
            <p:cNvPr id="4282" name="Object 81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2" imgW="826829" imgH="840406" progId="MS_ClipArt_Gallery.2">
                    <p:embed/>
                  </p:oleObj>
                </mc:Choice>
                <mc:Fallback>
                  <p:oleObj name="Clip" r:id="rId22" imgW="826829" imgH="840406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83" name="Rectangle 82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400"/>
            </a:p>
          </p:txBody>
        </p:sp>
      </p:grpSp>
      <p:sp>
        <p:nvSpPr>
          <p:cNvPr id="4134" name="Line 83"/>
          <p:cNvSpPr>
            <a:spLocks noChangeShapeType="1"/>
          </p:cNvSpPr>
          <p:nvPr/>
        </p:nvSpPr>
        <p:spPr bwMode="auto">
          <a:xfrm>
            <a:off x="7440613" y="458946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4135" name="Group 84"/>
          <p:cNvGrpSpPr>
            <a:grpSpLocks/>
          </p:cNvGrpSpPr>
          <p:nvPr/>
        </p:nvGrpSpPr>
        <p:grpSpPr bwMode="auto">
          <a:xfrm>
            <a:off x="8161338" y="4013200"/>
            <a:ext cx="207962" cy="409575"/>
            <a:chOff x="4180" y="783"/>
            <a:chExt cx="150" cy="307"/>
          </a:xfrm>
        </p:grpSpPr>
        <p:sp>
          <p:nvSpPr>
            <p:cNvPr id="4274" name="AutoShape 8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400"/>
            </a:p>
          </p:txBody>
        </p:sp>
        <p:sp>
          <p:nvSpPr>
            <p:cNvPr id="4275" name="Rectangle 8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400"/>
            </a:p>
          </p:txBody>
        </p:sp>
        <p:sp>
          <p:nvSpPr>
            <p:cNvPr id="4276" name="Rectangle 8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400"/>
            </a:p>
          </p:txBody>
        </p:sp>
        <p:sp>
          <p:nvSpPr>
            <p:cNvPr id="4277" name="AutoShape 8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400"/>
            </a:p>
          </p:txBody>
        </p:sp>
        <p:sp>
          <p:nvSpPr>
            <p:cNvPr id="4278" name="Line 8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279" name="Line 9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280" name="Rectangle 9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400"/>
            </a:p>
          </p:txBody>
        </p:sp>
        <p:sp>
          <p:nvSpPr>
            <p:cNvPr id="4281" name="Rectangle 9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400"/>
            </a:p>
          </p:txBody>
        </p:sp>
      </p:grpSp>
      <p:grpSp>
        <p:nvGrpSpPr>
          <p:cNvPr id="4136" name="Group 93"/>
          <p:cNvGrpSpPr>
            <a:grpSpLocks/>
          </p:cNvGrpSpPr>
          <p:nvPr/>
        </p:nvGrpSpPr>
        <p:grpSpPr bwMode="auto">
          <a:xfrm>
            <a:off x="8123238" y="4467225"/>
            <a:ext cx="796925" cy="1260475"/>
            <a:chOff x="5087" y="3051"/>
            <a:chExt cx="502" cy="794"/>
          </a:xfrm>
        </p:grpSpPr>
        <p:sp>
          <p:nvSpPr>
            <p:cNvPr id="4264" name="Freeform 94"/>
            <p:cNvSpPr>
              <a:spLocks/>
            </p:cNvSpPr>
            <p:nvPr/>
          </p:nvSpPr>
          <p:spPr bwMode="auto">
            <a:xfrm>
              <a:off x="5087" y="3051"/>
              <a:ext cx="502" cy="794"/>
            </a:xfrm>
            <a:custGeom>
              <a:avLst/>
              <a:gdLst>
                <a:gd name="T0" fmla="*/ 289 w 502"/>
                <a:gd name="T1" fmla="*/ 9 h 794"/>
                <a:gd name="T2" fmla="*/ 127 w 502"/>
                <a:gd name="T3" fmla="*/ 33 h 794"/>
                <a:gd name="T4" fmla="*/ 25 w 502"/>
                <a:gd name="T5" fmla="*/ 207 h 794"/>
                <a:gd name="T6" fmla="*/ 13 w 502"/>
                <a:gd name="T7" fmla="*/ 621 h 794"/>
                <a:gd name="T8" fmla="*/ 103 w 502"/>
                <a:gd name="T9" fmla="*/ 771 h 794"/>
                <a:gd name="T10" fmla="*/ 271 w 502"/>
                <a:gd name="T11" fmla="*/ 759 h 794"/>
                <a:gd name="T12" fmla="*/ 421 w 502"/>
                <a:gd name="T13" fmla="*/ 735 h 794"/>
                <a:gd name="T14" fmla="*/ 469 w 502"/>
                <a:gd name="T15" fmla="*/ 579 h 794"/>
                <a:gd name="T16" fmla="*/ 487 w 502"/>
                <a:gd name="T17" fmla="*/ 471 h 794"/>
                <a:gd name="T18" fmla="*/ 469 w 502"/>
                <a:gd name="T19" fmla="*/ 87 h 794"/>
                <a:gd name="T20" fmla="*/ 289 w 502"/>
                <a:gd name="T21" fmla="*/ 9 h 7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02"/>
                <a:gd name="T34" fmla="*/ 0 h 794"/>
                <a:gd name="T35" fmla="*/ 502 w 502"/>
                <a:gd name="T36" fmla="*/ 794 h 7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02" h="794">
                  <a:moveTo>
                    <a:pt x="289" y="9"/>
                  </a:moveTo>
                  <a:cubicBezTo>
                    <a:pt x="232" y="0"/>
                    <a:pt x="171" y="0"/>
                    <a:pt x="127" y="33"/>
                  </a:cubicBezTo>
                  <a:cubicBezTo>
                    <a:pt x="83" y="66"/>
                    <a:pt x="44" y="109"/>
                    <a:pt x="25" y="207"/>
                  </a:cubicBezTo>
                  <a:cubicBezTo>
                    <a:pt x="6" y="305"/>
                    <a:pt x="0" y="527"/>
                    <a:pt x="13" y="621"/>
                  </a:cubicBezTo>
                  <a:cubicBezTo>
                    <a:pt x="26" y="715"/>
                    <a:pt x="60" y="748"/>
                    <a:pt x="103" y="771"/>
                  </a:cubicBezTo>
                  <a:cubicBezTo>
                    <a:pt x="146" y="794"/>
                    <a:pt x="218" y="765"/>
                    <a:pt x="271" y="759"/>
                  </a:cubicBezTo>
                  <a:cubicBezTo>
                    <a:pt x="324" y="753"/>
                    <a:pt x="388" y="765"/>
                    <a:pt x="421" y="735"/>
                  </a:cubicBezTo>
                  <a:cubicBezTo>
                    <a:pt x="454" y="705"/>
                    <a:pt x="458" y="623"/>
                    <a:pt x="469" y="579"/>
                  </a:cubicBezTo>
                  <a:cubicBezTo>
                    <a:pt x="480" y="535"/>
                    <a:pt x="487" y="553"/>
                    <a:pt x="487" y="471"/>
                  </a:cubicBezTo>
                  <a:cubicBezTo>
                    <a:pt x="487" y="389"/>
                    <a:pt x="502" y="164"/>
                    <a:pt x="469" y="87"/>
                  </a:cubicBezTo>
                  <a:cubicBezTo>
                    <a:pt x="436" y="10"/>
                    <a:pt x="346" y="18"/>
                    <a:pt x="289" y="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4265" name="Group 95"/>
            <p:cNvGrpSpPr>
              <a:grpSpLocks/>
            </p:cNvGrpSpPr>
            <p:nvPr/>
          </p:nvGrpSpPr>
          <p:grpSpPr bwMode="auto">
            <a:xfrm>
              <a:off x="5157" y="3111"/>
              <a:ext cx="347" cy="654"/>
              <a:chOff x="4935" y="2925"/>
              <a:chExt cx="347" cy="654"/>
            </a:xfrm>
          </p:grpSpPr>
          <p:sp>
            <p:nvSpPr>
              <p:cNvPr id="4266" name="AutoShape 96"/>
              <p:cNvSpPr>
                <a:spLocks noChangeArrowheads="1"/>
              </p:cNvSpPr>
              <p:nvPr/>
            </p:nvSpPr>
            <p:spPr bwMode="auto">
              <a:xfrm>
                <a:off x="4935" y="3428"/>
                <a:ext cx="347" cy="151"/>
              </a:xfrm>
              <a:prstGeom prst="parallelogram">
                <a:avLst>
                  <a:gd name="adj" fmla="val 8852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en-US" sz="2400"/>
              </a:p>
            </p:txBody>
          </p:sp>
          <p:sp>
            <p:nvSpPr>
              <p:cNvPr id="4267" name="Rectangle 97"/>
              <p:cNvSpPr>
                <a:spLocks noChangeArrowheads="1"/>
              </p:cNvSpPr>
              <p:nvPr/>
            </p:nvSpPr>
            <p:spPr bwMode="auto">
              <a:xfrm>
                <a:off x="5111" y="2929"/>
                <a:ext cx="165" cy="503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en-US" sz="2400"/>
              </a:p>
            </p:txBody>
          </p:sp>
          <p:sp>
            <p:nvSpPr>
              <p:cNvPr id="4268" name="Rectangle 98"/>
              <p:cNvSpPr>
                <a:spLocks noChangeArrowheads="1"/>
              </p:cNvSpPr>
              <p:nvPr/>
            </p:nvSpPr>
            <p:spPr bwMode="auto">
              <a:xfrm>
                <a:off x="4937" y="3072"/>
                <a:ext cx="220" cy="503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en-US" sz="2400"/>
              </a:p>
            </p:txBody>
          </p:sp>
          <p:sp>
            <p:nvSpPr>
              <p:cNvPr id="4269" name="AutoShape 99"/>
              <p:cNvSpPr>
                <a:spLocks noChangeArrowheads="1"/>
              </p:cNvSpPr>
              <p:nvPr/>
            </p:nvSpPr>
            <p:spPr bwMode="auto">
              <a:xfrm>
                <a:off x="4935" y="2925"/>
                <a:ext cx="347" cy="151"/>
              </a:xfrm>
              <a:prstGeom prst="parallelogram">
                <a:avLst>
                  <a:gd name="adj" fmla="val 8852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en-US" sz="2400"/>
              </a:p>
            </p:txBody>
          </p:sp>
          <p:sp>
            <p:nvSpPr>
              <p:cNvPr id="4270" name="Line 100"/>
              <p:cNvSpPr>
                <a:spLocks noChangeShapeType="1"/>
              </p:cNvSpPr>
              <p:nvPr/>
            </p:nvSpPr>
            <p:spPr bwMode="auto">
              <a:xfrm>
                <a:off x="5282" y="2936"/>
                <a:ext cx="0" cy="4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271" name="Line 101"/>
              <p:cNvSpPr>
                <a:spLocks noChangeShapeType="1"/>
              </p:cNvSpPr>
              <p:nvPr/>
            </p:nvSpPr>
            <p:spPr bwMode="auto">
              <a:xfrm flipH="1">
                <a:off x="5157" y="3428"/>
                <a:ext cx="125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272" name="Rectangle 102"/>
              <p:cNvSpPr>
                <a:spLocks noChangeArrowheads="1"/>
              </p:cNvSpPr>
              <p:nvPr/>
            </p:nvSpPr>
            <p:spPr bwMode="auto">
              <a:xfrm>
                <a:off x="4965" y="3138"/>
                <a:ext cx="146" cy="29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en-US" sz="2400"/>
              </a:p>
            </p:txBody>
          </p:sp>
          <p:sp>
            <p:nvSpPr>
              <p:cNvPr id="4273" name="Rectangle 103"/>
              <p:cNvSpPr>
                <a:spLocks noChangeArrowheads="1"/>
              </p:cNvSpPr>
              <p:nvPr/>
            </p:nvSpPr>
            <p:spPr bwMode="auto">
              <a:xfrm>
                <a:off x="4986" y="3225"/>
                <a:ext cx="111" cy="1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en-US" sz="2400"/>
              </a:p>
            </p:txBody>
          </p:sp>
        </p:grpSp>
      </p:grpSp>
      <p:sp>
        <p:nvSpPr>
          <p:cNvPr id="4137" name="Line 104"/>
          <p:cNvSpPr>
            <a:spLocks noChangeShapeType="1"/>
          </p:cNvSpPr>
          <p:nvPr/>
        </p:nvSpPr>
        <p:spPr bwMode="auto">
          <a:xfrm rot="5400000" flipH="1">
            <a:off x="7774781" y="4387057"/>
            <a:ext cx="6111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138" name="Line 105"/>
          <p:cNvSpPr>
            <a:spLocks noChangeShapeType="1"/>
          </p:cNvSpPr>
          <p:nvPr/>
        </p:nvSpPr>
        <p:spPr bwMode="auto">
          <a:xfrm rot="-5400000">
            <a:off x="8128794" y="4639469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139" name="Line 106"/>
          <p:cNvSpPr>
            <a:spLocks noChangeShapeType="1"/>
          </p:cNvSpPr>
          <p:nvPr/>
        </p:nvSpPr>
        <p:spPr bwMode="auto">
          <a:xfrm rot="-5400000">
            <a:off x="8118475" y="4170363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140" name="Line 107"/>
          <p:cNvSpPr>
            <a:spLocks noChangeShapeType="1"/>
          </p:cNvSpPr>
          <p:nvPr/>
        </p:nvSpPr>
        <p:spPr bwMode="auto">
          <a:xfrm flipV="1">
            <a:off x="6797675" y="2311400"/>
            <a:ext cx="458788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141" name="Line 108"/>
          <p:cNvSpPr>
            <a:spLocks noChangeShapeType="1"/>
          </p:cNvSpPr>
          <p:nvPr/>
        </p:nvSpPr>
        <p:spPr bwMode="auto">
          <a:xfrm>
            <a:off x="7732713" y="2295525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142" name="Line 109"/>
          <p:cNvSpPr>
            <a:spLocks noChangeShapeType="1"/>
          </p:cNvSpPr>
          <p:nvPr/>
        </p:nvSpPr>
        <p:spPr bwMode="auto">
          <a:xfrm flipH="1">
            <a:off x="8251825" y="2632075"/>
            <a:ext cx="241300" cy="681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143" name="Line 110"/>
          <p:cNvSpPr>
            <a:spLocks noChangeShapeType="1"/>
          </p:cNvSpPr>
          <p:nvPr/>
        </p:nvSpPr>
        <p:spPr bwMode="auto">
          <a:xfrm>
            <a:off x="7481888" y="2408238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144" name="Line 111"/>
          <p:cNvSpPr>
            <a:spLocks noChangeShapeType="1"/>
          </p:cNvSpPr>
          <p:nvPr/>
        </p:nvSpPr>
        <p:spPr bwMode="auto">
          <a:xfrm>
            <a:off x="7507288" y="3055938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145" name="Line 112"/>
          <p:cNvSpPr>
            <a:spLocks noChangeShapeType="1"/>
          </p:cNvSpPr>
          <p:nvPr/>
        </p:nvSpPr>
        <p:spPr bwMode="auto">
          <a:xfrm flipH="1">
            <a:off x="7967663" y="3521075"/>
            <a:ext cx="266700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146" name="Line 113"/>
          <p:cNvSpPr>
            <a:spLocks noChangeShapeType="1"/>
          </p:cNvSpPr>
          <p:nvPr/>
        </p:nvSpPr>
        <p:spPr bwMode="auto">
          <a:xfrm flipH="1">
            <a:off x="7740650" y="2600325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147" name="Line 114"/>
          <p:cNvSpPr>
            <a:spLocks noChangeShapeType="1"/>
          </p:cNvSpPr>
          <p:nvPr/>
        </p:nvSpPr>
        <p:spPr bwMode="auto">
          <a:xfrm flipH="1">
            <a:off x="7750175" y="2039938"/>
            <a:ext cx="350838" cy="255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148" name="Line 115"/>
          <p:cNvSpPr>
            <a:spLocks noChangeShapeType="1"/>
          </p:cNvSpPr>
          <p:nvPr/>
        </p:nvSpPr>
        <p:spPr bwMode="auto">
          <a:xfrm flipH="1">
            <a:off x="8467725" y="2216150"/>
            <a:ext cx="201613" cy="176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4149" name="Group 116"/>
          <p:cNvGrpSpPr>
            <a:grpSpLocks/>
          </p:cNvGrpSpPr>
          <p:nvPr/>
        </p:nvGrpSpPr>
        <p:grpSpPr bwMode="auto">
          <a:xfrm>
            <a:off x="6278563" y="2408238"/>
            <a:ext cx="501650" cy="233362"/>
            <a:chOff x="3600" y="219"/>
            <a:chExt cx="360" cy="175"/>
          </a:xfrm>
        </p:grpSpPr>
        <p:sp>
          <p:nvSpPr>
            <p:cNvPr id="4251" name="Oval 11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400"/>
            </a:p>
          </p:txBody>
        </p:sp>
        <p:sp>
          <p:nvSpPr>
            <p:cNvPr id="4252" name="Line 11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253" name="Line 11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254" name="Rectangle 12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400">
                <a:latin typeface="Times New Roman" pitchFamily="18" charset="0"/>
              </a:endParaRPr>
            </a:p>
          </p:txBody>
        </p:sp>
        <p:sp>
          <p:nvSpPr>
            <p:cNvPr id="4255" name="Oval 12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400"/>
            </a:p>
          </p:txBody>
        </p:sp>
        <p:grpSp>
          <p:nvGrpSpPr>
            <p:cNvPr id="4256" name="Group 12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261" name="Line 12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262" name="Line 12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263" name="Line 12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4257" name="Group 12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258" name="Line 1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259" name="Line 1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260" name="Line 1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pSp>
        <p:nvGrpSpPr>
          <p:cNvPr id="4150" name="Group 130"/>
          <p:cNvGrpSpPr>
            <a:grpSpLocks/>
          </p:cNvGrpSpPr>
          <p:nvPr/>
        </p:nvGrpSpPr>
        <p:grpSpPr bwMode="auto">
          <a:xfrm>
            <a:off x="7231063" y="2179638"/>
            <a:ext cx="501650" cy="233362"/>
            <a:chOff x="3600" y="219"/>
            <a:chExt cx="360" cy="175"/>
          </a:xfrm>
        </p:grpSpPr>
        <p:sp>
          <p:nvSpPr>
            <p:cNvPr id="4238" name="Oval 13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400"/>
            </a:p>
          </p:txBody>
        </p:sp>
        <p:sp>
          <p:nvSpPr>
            <p:cNvPr id="4239" name="Line 13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240" name="Line 13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241" name="Rectangle 13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400">
                <a:latin typeface="Times New Roman" pitchFamily="18" charset="0"/>
              </a:endParaRPr>
            </a:p>
          </p:txBody>
        </p:sp>
        <p:sp>
          <p:nvSpPr>
            <p:cNvPr id="4242" name="Oval 13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400"/>
            </a:p>
          </p:txBody>
        </p:sp>
        <p:grpSp>
          <p:nvGrpSpPr>
            <p:cNvPr id="4243" name="Group 13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248" name="Line 13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249" name="Line 13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250" name="Line 13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4244" name="Group 14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245" name="Line 1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246" name="Line 1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247" name="Line 1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pSp>
        <p:nvGrpSpPr>
          <p:cNvPr id="4151" name="Group 144"/>
          <p:cNvGrpSpPr>
            <a:grpSpLocks/>
          </p:cNvGrpSpPr>
          <p:nvPr/>
        </p:nvGrpSpPr>
        <p:grpSpPr bwMode="auto">
          <a:xfrm>
            <a:off x="7248525" y="2836863"/>
            <a:ext cx="501650" cy="233362"/>
            <a:chOff x="3600" y="219"/>
            <a:chExt cx="360" cy="175"/>
          </a:xfrm>
        </p:grpSpPr>
        <p:sp>
          <p:nvSpPr>
            <p:cNvPr id="4225" name="Oval 14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400"/>
            </a:p>
          </p:txBody>
        </p:sp>
        <p:sp>
          <p:nvSpPr>
            <p:cNvPr id="4226" name="Line 14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227" name="Line 14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228" name="Rectangle 14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400">
                <a:latin typeface="Times New Roman" pitchFamily="18" charset="0"/>
              </a:endParaRPr>
            </a:p>
          </p:txBody>
        </p:sp>
        <p:sp>
          <p:nvSpPr>
            <p:cNvPr id="4229" name="Oval 14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400"/>
            </a:p>
          </p:txBody>
        </p:sp>
        <p:grpSp>
          <p:nvGrpSpPr>
            <p:cNvPr id="4230" name="Group 15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235" name="Line 15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236" name="Line 15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237" name="Line 15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4231" name="Group 15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232" name="Line 1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233" name="Line 1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234" name="Line 1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pSp>
        <p:nvGrpSpPr>
          <p:cNvPr id="4152" name="Group 158"/>
          <p:cNvGrpSpPr>
            <a:grpSpLocks/>
          </p:cNvGrpSpPr>
          <p:nvPr/>
        </p:nvGrpSpPr>
        <p:grpSpPr bwMode="auto">
          <a:xfrm>
            <a:off x="8218488" y="2387600"/>
            <a:ext cx="500062" cy="233363"/>
            <a:chOff x="3600" y="219"/>
            <a:chExt cx="360" cy="175"/>
          </a:xfrm>
        </p:grpSpPr>
        <p:sp>
          <p:nvSpPr>
            <p:cNvPr id="4212" name="Oval 15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400"/>
            </a:p>
          </p:txBody>
        </p:sp>
        <p:sp>
          <p:nvSpPr>
            <p:cNvPr id="4213" name="Line 16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214" name="Line 16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215" name="Rectangle 16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400">
                <a:latin typeface="Times New Roman" pitchFamily="18" charset="0"/>
              </a:endParaRPr>
            </a:p>
          </p:txBody>
        </p:sp>
        <p:sp>
          <p:nvSpPr>
            <p:cNvPr id="4216" name="Oval 16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400"/>
            </a:p>
          </p:txBody>
        </p:sp>
        <p:grpSp>
          <p:nvGrpSpPr>
            <p:cNvPr id="4217" name="Group 16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222" name="Line 16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223" name="Line 16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224" name="Line 16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4218" name="Group 16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219" name="Line 1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220" name="Line 1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221" name="Line 1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pSp>
        <p:nvGrpSpPr>
          <p:cNvPr id="4153" name="Group 172"/>
          <p:cNvGrpSpPr>
            <a:grpSpLocks/>
          </p:cNvGrpSpPr>
          <p:nvPr/>
        </p:nvGrpSpPr>
        <p:grpSpPr bwMode="auto">
          <a:xfrm>
            <a:off x="8024813" y="3284538"/>
            <a:ext cx="501650" cy="233362"/>
            <a:chOff x="3600" y="219"/>
            <a:chExt cx="360" cy="175"/>
          </a:xfrm>
        </p:grpSpPr>
        <p:sp>
          <p:nvSpPr>
            <p:cNvPr id="4199" name="Oval 17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400"/>
            </a:p>
          </p:txBody>
        </p:sp>
        <p:sp>
          <p:nvSpPr>
            <p:cNvPr id="4200" name="Line 17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201" name="Line 17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202" name="Rectangle 17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400">
                <a:latin typeface="Times New Roman" pitchFamily="18" charset="0"/>
              </a:endParaRPr>
            </a:p>
          </p:txBody>
        </p:sp>
        <p:sp>
          <p:nvSpPr>
            <p:cNvPr id="4203" name="Oval 17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400"/>
            </a:p>
          </p:txBody>
        </p:sp>
        <p:grpSp>
          <p:nvGrpSpPr>
            <p:cNvPr id="4204" name="Group 17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209" name="Line 1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210" name="Line 1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211" name="Line 1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4205" name="Group 18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206" name="Line 18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207" name="Line 18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208" name="Line 18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pSp>
        <p:nvGrpSpPr>
          <p:cNvPr id="4154" name="Group 186"/>
          <p:cNvGrpSpPr>
            <a:grpSpLocks/>
          </p:cNvGrpSpPr>
          <p:nvPr/>
        </p:nvGrpSpPr>
        <p:grpSpPr bwMode="auto">
          <a:xfrm>
            <a:off x="7691438" y="3868738"/>
            <a:ext cx="501650" cy="234950"/>
            <a:chOff x="3600" y="219"/>
            <a:chExt cx="360" cy="175"/>
          </a:xfrm>
        </p:grpSpPr>
        <p:sp>
          <p:nvSpPr>
            <p:cNvPr id="4186" name="Oval 18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400"/>
            </a:p>
          </p:txBody>
        </p:sp>
        <p:sp>
          <p:nvSpPr>
            <p:cNvPr id="4187" name="Line 18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88" name="Line 18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89" name="Rectangle 19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400">
                <a:latin typeface="Times New Roman" pitchFamily="18" charset="0"/>
              </a:endParaRPr>
            </a:p>
          </p:txBody>
        </p:sp>
        <p:sp>
          <p:nvSpPr>
            <p:cNvPr id="4190" name="Oval 19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400"/>
            </a:p>
          </p:txBody>
        </p:sp>
        <p:grpSp>
          <p:nvGrpSpPr>
            <p:cNvPr id="4191" name="Group 19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196" name="Line 19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197" name="Line 19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198" name="Line 19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4192" name="Group 19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193" name="Line 19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194" name="Line 19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195" name="Line 19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pSp>
        <p:nvGrpSpPr>
          <p:cNvPr id="4155" name="Group 200"/>
          <p:cNvGrpSpPr>
            <a:grpSpLocks/>
          </p:cNvGrpSpPr>
          <p:nvPr/>
        </p:nvGrpSpPr>
        <p:grpSpPr bwMode="auto">
          <a:xfrm>
            <a:off x="7081838" y="4357688"/>
            <a:ext cx="500062" cy="233362"/>
            <a:chOff x="3600" y="219"/>
            <a:chExt cx="360" cy="175"/>
          </a:xfrm>
        </p:grpSpPr>
        <p:sp>
          <p:nvSpPr>
            <p:cNvPr id="4173" name="Oval 20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400"/>
            </a:p>
          </p:txBody>
        </p:sp>
        <p:sp>
          <p:nvSpPr>
            <p:cNvPr id="4174" name="Line 20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75" name="Line 20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76" name="Rectangle 20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400">
                <a:latin typeface="Times New Roman" pitchFamily="18" charset="0"/>
              </a:endParaRPr>
            </a:p>
          </p:txBody>
        </p:sp>
        <p:sp>
          <p:nvSpPr>
            <p:cNvPr id="4177" name="Oval 20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400"/>
            </a:p>
          </p:txBody>
        </p:sp>
        <p:grpSp>
          <p:nvGrpSpPr>
            <p:cNvPr id="4178" name="Group 20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183" name="Line 20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184" name="Line 20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185" name="Line 20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4179" name="Group 21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180" name="Line 2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181" name="Line 2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182" name="Line 2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pSp>
        <p:nvGrpSpPr>
          <p:cNvPr id="4156" name="Group 214"/>
          <p:cNvGrpSpPr>
            <a:grpSpLocks/>
          </p:cNvGrpSpPr>
          <p:nvPr/>
        </p:nvGrpSpPr>
        <p:grpSpPr bwMode="auto">
          <a:xfrm>
            <a:off x="6278563" y="3981450"/>
            <a:ext cx="501650" cy="233363"/>
            <a:chOff x="3600" y="219"/>
            <a:chExt cx="360" cy="175"/>
          </a:xfrm>
        </p:grpSpPr>
        <p:sp>
          <p:nvSpPr>
            <p:cNvPr id="4160" name="Oval 21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400"/>
            </a:p>
          </p:txBody>
        </p:sp>
        <p:sp>
          <p:nvSpPr>
            <p:cNvPr id="4161" name="Line 21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62" name="Line 21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63" name="Rectangle 21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400">
                <a:latin typeface="Times New Roman" pitchFamily="18" charset="0"/>
              </a:endParaRPr>
            </a:p>
          </p:txBody>
        </p:sp>
        <p:sp>
          <p:nvSpPr>
            <p:cNvPr id="4164" name="Oval 21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400"/>
            </a:p>
          </p:txBody>
        </p:sp>
        <p:grpSp>
          <p:nvGrpSpPr>
            <p:cNvPr id="4165" name="Group 22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170" name="Line 2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171" name="Line 2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172" name="Line 2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4166" name="Group 22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167" name="Line 2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168" name="Line 2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169" name="Line 2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sp>
        <p:nvSpPr>
          <p:cNvPr id="4157" name="Freeform 228"/>
          <p:cNvSpPr>
            <a:spLocks/>
          </p:cNvSpPr>
          <p:nvPr/>
        </p:nvSpPr>
        <p:spPr bwMode="auto">
          <a:xfrm>
            <a:off x="5705475" y="2081213"/>
            <a:ext cx="2724150" cy="2447925"/>
          </a:xfrm>
          <a:custGeom>
            <a:avLst/>
            <a:gdLst>
              <a:gd name="T0" fmla="*/ 0 w 1716"/>
              <a:gd name="T1" fmla="*/ 0 h 1542"/>
              <a:gd name="T2" fmla="*/ 2147483646 w 1716"/>
              <a:gd name="T3" fmla="*/ 2147483646 h 1542"/>
              <a:gd name="T4" fmla="*/ 2147483646 w 1716"/>
              <a:gd name="T5" fmla="*/ 2147483646 h 1542"/>
              <a:gd name="T6" fmla="*/ 2147483646 w 1716"/>
              <a:gd name="T7" fmla="*/ 2147483646 h 1542"/>
              <a:gd name="T8" fmla="*/ 2147483646 w 1716"/>
              <a:gd name="T9" fmla="*/ 2147483646 h 15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16"/>
              <a:gd name="T16" fmla="*/ 0 h 1542"/>
              <a:gd name="T17" fmla="*/ 1716 w 1716"/>
              <a:gd name="T18" fmla="*/ 1542 h 15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16" h="1542">
                <a:moveTo>
                  <a:pt x="0" y="0"/>
                </a:moveTo>
                <a:cubicBezTo>
                  <a:pt x="62" y="7"/>
                  <a:pt x="230" y="4"/>
                  <a:pt x="372" y="42"/>
                </a:cubicBezTo>
                <a:cubicBezTo>
                  <a:pt x="514" y="80"/>
                  <a:pt x="672" y="114"/>
                  <a:pt x="852" y="228"/>
                </a:cubicBezTo>
                <a:cubicBezTo>
                  <a:pt x="1032" y="342"/>
                  <a:pt x="1308" y="507"/>
                  <a:pt x="1452" y="726"/>
                </a:cubicBezTo>
                <a:cubicBezTo>
                  <a:pt x="1596" y="945"/>
                  <a:pt x="1661" y="1372"/>
                  <a:pt x="1716" y="1542"/>
                </a:cubicBezTo>
              </a:path>
            </a:pathLst>
          </a:custGeom>
          <a:noFill/>
          <a:ln w="76200" cmpd="sng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158" name="Line 229"/>
          <p:cNvSpPr>
            <a:spLocks noChangeShapeType="1"/>
          </p:cNvSpPr>
          <p:nvPr/>
        </p:nvSpPr>
        <p:spPr bwMode="auto">
          <a:xfrm flipV="1">
            <a:off x="6524625" y="4213225"/>
            <a:ext cx="1588" cy="220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931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Bilgisayar Ağları ve Internet Giriş</a:t>
            </a:r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1-</a:t>
            </a:r>
            <a:fld id="{B7A308C0-0C3C-4031-B47F-69642152C6A1}" type="slidenum">
              <a:rPr lang="en-US" altLang="en-US" sz="1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6148" name="Rectangle 1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İletişim Bilgileri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789185"/>
              </p:ext>
            </p:extLst>
          </p:nvPr>
        </p:nvGraphicFramePr>
        <p:xfrm>
          <a:off x="1524000" y="1397000"/>
          <a:ext cx="6096000" cy="1798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766">
                  <a:extLst>
                    <a:ext uri="{9D8B030D-6E8A-4147-A177-3AD203B41FA5}">
                      <a16:colId xmlns:a16="http://schemas.microsoft.com/office/drawing/2014/main" val="3115492822"/>
                    </a:ext>
                  </a:extLst>
                </a:gridCol>
                <a:gridCol w="3794234">
                  <a:extLst>
                    <a:ext uri="{9D8B030D-6E8A-4147-A177-3AD203B41FA5}">
                      <a16:colId xmlns:a16="http://schemas.microsoft.com/office/drawing/2014/main" val="1734279023"/>
                    </a:ext>
                  </a:extLst>
                </a:gridCol>
              </a:tblGrid>
              <a:tr h="370866">
                <a:tc gridSpan="2">
                  <a:txBody>
                    <a:bodyPr/>
                    <a:lstStyle/>
                    <a:p>
                      <a:r>
                        <a:rPr lang="tr-TR" sz="1800" dirty="0"/>
                        <a:t>Bilgisayar Ağları (A)</a:t>
                      </a:r>
                    </a:p>
                  </a:txBody>
                  <a:tcPr marT="45723" marB="45723"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932628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r>
                        <a:rPr lang="tr-TR" sz="1800" dirty="0"/>
                        <a:t>Öğretim Görevlisi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tr-TR" sz="1800" dirty="0" err="1"/>
                        <a:t>Dr</a:t>
                      </a:r>
                      <a:r>
                        <a:rPr lang="tr-TR" sz="1800" dirty="0"/>
                        <a:t> </a:t>
                      </a:r>
                      <a:r>
                        <a:rPr lang="tr-TR" sz="1800" dirty="0" err="1"/>
                        <a:t>Öğr</a:t>
                      </a:r>
                      <a:r>
                        <a:rPr lang="tr-TR" sz="1800" baseline="0" dirty="0"/>
                        <a:t> Üyesi </a:t>
                      </a:r>
                      <a:r>
                        <a:rPr lang="tr-TR" sz="1800" dirty="0"/>
                        <a:t>Pınar Onay Durdu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4288679483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r>
                        <a:rPr lang="tr-TR" sz="1800" dirty="0"/>
                        <a:t>tel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303 3570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3615006467"/>
                  </a:ext>
                </a:extLst>
              </a:tr>
              <a:tr h="685671">
                <a:tc>
                  <a:txBody>
                    <a:bodyPr/>
                    <a:lstStyle/>
                    <a:p>
                      <a:r>
                        <a:rPr lang="tr-TR" sz="1800" dirty="0"/>
                        <a:t>E-mail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pinar.onaydurdu@kocaeli.edu.tr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/>
                        <a:t>pinar.onaydurdu@gmail.com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555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Dersin Amacı</a:t>
            </a:r>
          </a:p>
          <a:p>
            <a:pPr lvl="1"/>
            <a:r>
              <a:rPr lang="tr-TR" dirty="0"/>
              <a:t>Dersin amacı veri iletişimi ve ağ ve ilgili teknolojiler ile ilgili temel kavramlar konularını tanıtmaktır </a:t>
            </a:r>
            <a:endParaRPr lang="tr-TR" b="1" dirty="0"/>
          </a:p>
          <a:p>
            <a:r>
              <a:rPr lang="tr-TR" b="1" dirty="0"/>
              <a:t>Dersin İçeriği</a:t>
            </a:r>
          </a:p>
          <a:p>
            <a:pPr lvl="1"/>
            <a:r>
              <a:rPr lang="tr-TR" dirty="0"/>
              <a:t>Veri iletişiminin temelleri, protokol tasarım konuları, </a:t>
            </a:r>
            <a:r>
              <a:rPr lang="tr-TR" b="1" i="1" dirty="0"/>
              <a:t>TCP/IP katmanlı mimarisi</a:t>
            </a:r>
            <a:r>
              <a:rPr lang="tr-TR" dirty="0"/>
              <a:t>: Uygulama, Taşıma, Ağ, Veri bağlantı ve fiziksel katman ve ilgili protokoller, </a:t>
            </a:r>
            <a:r>
              <a:rPr lang="tr-TR" dirty="0" err="1"/>
              <a:t>LAN'ler</a:t>
            </a:r>
            <a:r>
              <a:rPr lang="tr-TR" dirty="0"/>
              <a:t>, </a:t>
            </a:r>
            <a:r>
              <a:rPr lang="tr-TR" dirty="0" err="1"/>
              <a:t>WAN'ler</a:t>
            </a:r>
            <a:r>
              <a:rPr lang="tr-TR" dirty="0"/>
              <a:t> ve hızlı ağlar</a:t>
            </a:r>
          </a:p>
        </p:txBody>
      </p:sp>
    </p:spTree>
    <p:extLst>
      <p:ext uri="{BB962C8B-B14F-4D97-AF65-F5344CB8AC3E}">
        <p14:creationId xmlns:p14="http://schemas.microsoft.com/office/powerpoint/2010/main" val="291333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Bilgisayar Ağları ve Internet Giriş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1-</a:t>
            </a:r>
            <a:fld id="{8CAC9959-4E4A-42C6-93BF-3B851110BBCD}" type="slidenum">
              <a:rPr lang="en-US" altLang="en-US" sz="1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Konular</a:t>
            </a:r>
          </a:p>
        </p:txBody>
      </p:sp>
      <p:graphicFrame>
        <p:nvGraphicFramePr>
          <p:cNvPr id="147643" name="Group 187"/>
          <p:cNvGraphicFramePr>
            <a:graphicFrameLocks noGrp="1"/>
          </p:cNvGraphicFramePr>
          <p:nvPr>
            <p:ph idx="1"/>
          </p:nvPr>
        </p:nvGraphicFramePr>
        <p:xfrm>
          <a:off x="1082675" y="1506538"/>
          <a:ext cx="5859463" cy="4067175"/>
        </p:xfrm>
        <a:graphic>
          <a:graphicData uri="http://schemas.openxmlformats.org/drawingml/2006/table">
            <a:tbl>
              <a:tblPr/>
              <a:tblGrid>
                <a:gridCol w="585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Konular</a:t>
                      </a: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GİRİŞ: Bilgisayar Ağları ve Internet </a:t>
                      </a:r>
                      <a:endParaRPr kumimoji="0" lang="tr-T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Uygulama Katmanı </a:t>
                      </a:r>
                      <a:endParaRPr kumimoji="0" lang="tr-T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Taşıma Katmanı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Ağ Katmanı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Veri-Bağlantı Katmanı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tr-T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13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19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Bilgisayar Ağları ve Internet Giriş</a:t>
            </a:r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1-</a:t>
            </a:r>
            <a:fld id="{A7211073-E41A-4B6A-968C-F15FB76858AF}" type="slidenum">
              <a:rPr lang="en-US" altLang="en-US" sz="1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latin typeface="Times New Roman" pitchFamily="18" charset="0"/>
            </a:endParaRPr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823568336"/>
              </p:ext>
            </p:extLst>
          </p:nvPr>
        </p:nvGraphicFramePr>
        <p:xfrm>
          <a:off x="419100" y="238125"/>
          <a:ext cx="8331200" cy="6359227"/>
        </p:xfrm>
        <a:graphic>
          <a:graphicData uri="http://schemas.openxmlformats.org/drawingml/2006/table">
            <a:tbl>
              <a:tblPr/>
              <a:tblGrid>
                <a:gridCol w="1331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8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0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7201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Hafta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 #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tr-T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Hafta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Konu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74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Hafta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 </a:t>
                      </a:r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Garamond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tr-T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aramond"/>
                          <a:ea typeface="+mn-ea"/>
                          <a:cs typeface="+mn-cs"/>
                        </a:rPr>
                        <a:t>20-26 Eylül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Garamond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Bilgilendirme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GİRİŞ: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Bilgisayar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Ağları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ve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 Internet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74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Hafta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 </a:t>
                      </a:r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Garamond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tr-T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aramond"/>
                          <a:ea typeface="+mn-ea"/>
                          <a:cs typeface="+mn-cs"/>
                        </a:rPr>
                        <a:t>27- Eylül-3 Ekim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Garamond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aramond"/>
                          <a:ea typeface="+mn-ea"/>
                          <a:cs typeface="+mn-cs"/>
                        </a:rPr>
                        <a:t>GİRİŞ: Bilgisayar Ağları ve Internet (devam.)</a:t>
                      </a:r>
                      <a:endParaRPr lang="tr-TR" sz="18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216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Hafta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 </a:t>
                      </a:r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Garamond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tr-T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aramond"/>
                          <a:ea typeface="+mn-ea"/>
                          <a:cs typeface="+mn-cs"/>
                        </a:rPr>
                        <a:t>4-10 Ekim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Garamond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Uygulama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Katmanı</a:t>
                      </a:r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 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Garamond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74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Hafta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 </a:t>
                      </a:r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Garamond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tr-T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aramond"/>
                          <a:ea typeface="+mn-ea"/>
                          <a:cs typeface="+mn-cs"/>
                        </a:rPr>
                        <a:t>11-17 Ekim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Garamond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Uygulama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Katmanı</a:t>
                      </a:r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 -2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Garamond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74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Hafta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 </a:t>
                      </a:r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Garamond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tr-T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aramond"/>
                          <a:ea typeface="+mn-ea"/>
                          <a:cs typeface="+mn-cs"/>
                        </a:rPr>
                        <a:t>18-24 Ekim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Garamond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Taşıma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Katmanı</a:t>
                      </a:r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 - 1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Garamond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216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Hafta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 </a:t>
                      </a:r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Garamond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tr-T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aramond"/>
                          <a:ea typeface="+mn-ea"/>
                          <a:cs typeface="+mn-cs"/>
                        </a:rPr>
                        <a:t>25-31 Ekim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Garamond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Taşıma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Katmanı</a:t>
                      </a:r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 - 2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Garamond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074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Hafta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 </a:t>
                      </a:r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Garamond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tr-T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aramond"/>
                          <a:ea typeface="+mn-ea"/>
                          <a:cs typeface="+mn-cs"/>
                        </a:rPr>
                        <a:t>1-7 Kasım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Garamond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Taşıma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Katmanı</a:t>
                      </a:r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 - 3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Garamond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074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Hafta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 </a:t>
                      </a:r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Garamond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tr-T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aramond"/>
                          <a:ea typeface="+mn-ea"/>
                          <a:cs typeface="+mn-cs"/>
                        </a:rPr>
                        <a:t>8-14 Kasım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Garamond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aramond"/>
                          <a:ea typeface="+mn-ea"/>
                          <a:cs typeface="+mn-cs"/>
                        </a:rPr>
                        <a:t>Ağ Katmanı - 1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074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Hafta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 </a:t>
                      </a:r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Garamond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tr-T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aramond"/>
                          <a:ea typeface="+mn-ea"/>
                          <a:cs typeface="+mn-cs"/>
                        </a:rPr>
                        <a:t>15-21 Kasım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Garamond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Ağ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Katmanı</a:t>
                      </a:r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 - 2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Garamond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074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Hafta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 </a:t>
                      </a:r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Garamond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tr-T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aramond"/>
                          <a:ea typeface="+mn-ea"/>
                          <a:cs typeface="+mn-cs"/>
                        </a:rPr>
                        <a:t>22-28 Kasım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Garamond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Ağ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Katmanı</a:t>
                      </a:r>
                      <a:r>
                        <a:rPr lang="tr-TR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 - 3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Garamond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5074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Hafta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 </a:t>
                      </a:r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Garamond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tr-T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aramond"/>
                          <a:ea typeface="+mn-ea"/>
                          <a:cs typeface="+mn-cs"/>
                        </a:rPr>
                        <a:t>29 Kasım-5 Aralık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Ağ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Katmanı</a:t>
                      </a:r>
                      <a:r>
                        <a:rPr lang="tr-TR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 - 4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Garamond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074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Hafta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 </a:t>
                      </a:r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Garamond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tr-T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aramond"/>
                          <a:ea typeface="+mn-ea"/>
                          <a:cs typeface="+mn-cs"/>
                        </a:rPr>
                        <a:t>6-12 Aralık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Garamond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Veri-Bağlantı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Katmanı</a:t>
                      </a:r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 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Garamond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95074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Hafta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 </a:t>
                      </a:r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Garamond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tr-T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aramond"/>
                          <a:ea typeface="+mn-ea"/>
                          <a:cs typeface="+mn-cs"/>
                        </a:rPr>
                        <a:t>13-19 Aralık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Garamond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Veri-Bağlantı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Katmanı</a:t>
                      </a:r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 -2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Garamond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96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Garamond"/>
                          <a:ea typeface="+mn-ea"/>
                          <a:cs typeface="+mn-cs"/>
                        </a:rPr>
                        <a:t>Hafta</a:t>
                      </a: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aramond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aramond"/>
                          <a:ea typeface="+mn-ea"/>
                          <a:cs typeface="+mn-cs"/>
                        </a:rPr>
                        <a:t>14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Garamond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tr-T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aramond"/>
                          <a:ea typeface="+mn-ea"/>
                          <a:cs typeface="+mn-cs"/>
                        </a:rPr>
                        <a:t>20-26 Aralık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Garamond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Veri-Bağlantı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Katmanı</a:t>
                      </a:r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 -3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Garamond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06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Bilgisayar Ağları ve Internet Giriş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1-</a:t>
            </a:r>
            <a:fld id="{661015AA-2F8F-45F6-820F-E0045C1B49D6}" type="slidenum">
              <a:rPr lang="en-US" altLang="en-US" sz="1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Kaynaklar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en-US" sz="2400" dirty="0"/>
              <a:t>Computer Networking: A Top Down Approach Featuring the Internet, </a:t>
            </a:r>
            <a:br>
              <a:rPr lang="en-US" altLang="en-US" sz="2400" dirty="0"/>
            </a:br>
            <a:r>
              <a:rPr lang="en-US" altLang="en-US" sz="2400" dirty="0"/>
              <a:t>3rd edition., Jim Kurose, Keith Ross, Addison-Wesley, </a:t>
            </a:r>
            <a:r>
              <a:rPr lang="tr-TR" altLang="en-US" sz="2400" dirty="0"/>
              <a:t>2016</a:t>
            </a:r>
            <a:r>
              <a:rPr lang="en-US" altLang="en-US" sz="2400" dirty="0"/>
              <a:t>.</a:t>
            </a:r>
            <a:endParaRPr lang="tr-TR" altLang="en-US" sz="2400" dirty="0"/>
          </a:p>
          <a:p>
            <a:pPr marL="533400" indent="-533400"/>
            <a:r>
              <a:rPr lang="tr-TR" altLang="en-US" sz="2400" b="1" dirty="0"/>
              <a:t>Herkes için Bilgisayar Ağları, </a:t>
            </a:r>
            <a:r>
              <a:rPr lang="tr-TR" altLang="en-US" sz="2400" b="1" dirty="0" err="1"/>
              <a:t>Jim</a:t>
            </a:r>
            <a:r>
              <a:rPr lang="tr-TR" altLang="en-US" sz="2400" b="1" dirty="0"/>
              <a:t> </a:t>
            </a:r>
            <a:r>
              <a:rPr lang="tr-TR" altLang="en-US" sz="2400" b="1" dirty="0" err="1"/>
              <a:t>Kurose</a:t>
            </a:r>
            <a:r>
              <a:rPr lang="tr-TR" altLang="en-US" sz="2400" b="1" dirty="0"/>
              <a:t>, </a:t>
            </a:r>
            <a:r>
              <a:rPr lang="tr-TR" altLang="en-US" sz="2400" b="1" dirty="0" err="1"/>
              <a:t>Keith</a:t>
            </a:r>
            <a:r>
              <a:rPr lang="tr-TR" altLang="en-US" sz="2400" b="1" dirty="0"/>
              <a:t> </a:t>
            </a:r>
            <a:r>
              <a:rPr lang="tr-TR" altLang="en-US" sz="2400" b="1" dirty="0" err="1"/>
              <a:t>Ross</a:t>
            </a:r>
            <a:r>
              <a:rPr lang="tr-TR" altLang="en-US" sz="2400" b="1" dirty="0"/>
              <a:t> (Çeviren: Gökmen Özveri) Alfa Yayıncılık</a:t>
            </a:r>
          </a:p>
          <a:p>
            <a:pPr marL="533400" indent="-533400"/>
            <a:r>
              <a:rPr lang="tr-TR" altLang="en-US" sz="2400" dirty="0" err="1"/>
              <a:t>Computer</a:t>
            </a:r>
            <a:r>
              <a:rPr lang="tr-TR" altLang="en-US" sz="2400" dirty="0"/>
              <a:t> Networks, 4th Edition., A. S. </a:t>
            </a:r>
            <a:r>
              <a:rPr lang="tr-TR" altLang="en-US" sz="2400" dirty="0" err="1"/>
              <a:t>Tanenbaum</a:t>
            </a:r>
            <a:r>
              <a:rPr lang="tr-TR" altLang="en-US" sz="2400" dirty="0"/>
              <a:t>, </a:t>
            </a:r>
            <a:r>
              <a:rPr lang="tr-TR" altLang="en-US" sz="2400" dirty="0" err="1"/>
              <a:t>Prentice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Hall</a:t>
            </a:r>
            <a:r>
              <a:rPr lang="tr-TR" altLang="en-US" sz="2400" dirty="0"/>
              <a:t>, 2003.</a:t>
            </a:r>
          </a:p>
          <a:p>
            <a:pPr marL="533400" indent="-533400"/>
            <a:r>
              <a:rPr lang="en-GB" altLang="en-US" sz="2400" dirty="0"/>
              <a:t>Data and Computer Communications, 4th edition., W. Stallings, Prentice Hall Int. Ed., 1994</a:t>
            </a:r>
            <a:endParaRPr lang="tr-T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624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Notlandırma</a:t>
            </a: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Bilgisayar Ağları ve Internet Giriş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itchFamily="18" charset="0"/>
              </a:rPr>
              <a:t>1-</a:t>
            </a:r>
            <a:fld id="{851B1FA3-07DB-4366-B27E-892F4D64983E}" type="slidenum">
              <a:rPr lang="en-US" altLang="en-US" sz="1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 dirty="0">
              <a:latin typeface="Times New Roman" pitchFamily="18" charset="0"/>
            </a:endParaRPr>
          </a:p>
        </p:txBody>
      </p:sp>
      <p:sp>
        <p:nvSpPr>
          <p:cNvPr id="1024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tr-TR" altLang="tr-TR" dirty="0"/>
              <a:t>Ara Sınav     (online)              		 % 20</a:t>
            </a:r>
          </a:p>
          <a:p>
            <a:pPr marL="0" indent="0">
              <a:buFont typeface="Wingdings" pitchFamily="2" charset="2"/>
              <a:buNone/>
            </a:pPr>
            <a:r>
              <a:rPr lang="tr-TR" altLang="tr-TR" dirty="0"/>
              <a:t>Final             (yüz yüze)          		 % 80</a:t>
            </a:r>
          </a:p>
          <a:p>
            <a:pPr marL="0" indent="0">
              <a:buFont typeface="Wingdings" pitchFamily="2" charset="2"/>
              <a:buNone/>
            </a:pPr>
            <a:r>
              <a:rPr lang="tr-TR" altLang="tr-TR" dirty="0"/>
              <a:t>TOPLAM                            		100</a:t>
            </a:r>
          </a:p>
          <a:p>
            <a:pPr marL="0" indent="0">
              <a:buFont typeface="Wingdings" pitchFamily="2" charset="2"/>
              <a:buNone/>
            </a:pPr>
            <a:endParaRPr lang="tr-TR" altLang="tr-TR" dirty="0"/>
          </a:p>
          <a:p>
            <a:pPr marL="0" indent="0">
              <a:buFont typeface="Wingdings" pitchFamily="2" charset="2"/>
              <a:buNone/>
            </a:pPr>
            <a:r>
              <a:rPr lang="tr-TR" altLang="tr-TR" dirty="0"/>
              <a:t>Ara sınav Taşıma Katmanı konusunun tamamlanmasından sonra planlanacak bir tarihte çevrim içi olarak gerçekleştirilecektir.</a:t>
            </a:r>
          </a:p>
        </p:txBody>
      </p:sp>
      <p:cxnSp>
        <p:nvCxnSpPr>
          <p:cNvPr id="10246" name="Straight Connector 3"/>
          <p:cNvCxnSpPr>
            <a:cxnSpLocks noChangeShapeType="1"/>
          </p:cNvCxnSpPr>
          <p:nvPr/>
        </p:nvCxnSpPr>
        <p:spPr bwMode="auto">
          <a:xfrm>
            <a:off x="467544" y="2780928"/>
            <a:ext cx="6275189" cy="22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247226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388</Words>
  <Application>Microsoft Office PowerPoint</Application>
  <PresentationFormat>Ekran Gösterisi (4:3)</PresentationFormat>
  <Paragraphs>90</Paragraphs>
  <Slides>7</Slides>
  <Notes>2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5" baseType="lpstr">
      <vt:lpstr>Arial</vt:lpstr>
      <vt:lpstr>Calibri</vt:lpstr>
      <vt:lpstr>Comic Sans MS</vt:lpstr>
      <vt:lpstr>Garamond</vt:lpstr>
      <vt:lpstr>Times New Roman</vt:lpstr>
      <vt:lpstr>Wingdings</vt:lpstr>
      <vt:lpstr>Ofis Teması</vt:lpstr>
      <vt:lpstr>Clip</vt:lpstr>
      <vt:lpstr>BLM 401  BİLGİSAYAR AĞLARI</vt:lpstr>
      <vt:lpstr>İletişim Bilgileri</vt:lpstr>
      <vt:lpstr>PowerPoint Sunusu</vt:lpstr>
      <vt:lpstr>Konular</vt:lpstr>
      <vt:lpstr>PowerPoint Sunusu</vt:lpstr>
      <vt:lpstr>Kaynaklar</vt:lpstr>
      <vt:lpstr>Notlandırma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BLM 401  BİLGİSAYAR AĞLARI</dc:title>
  <dc:creator>R</dc:creator>
  <cp:lastModifiedBy>Pinar Onay Durdu</cp:lastModifiedBy>
  <cp:revision>10</cp:revision>
  <dcterms:created xsi:type="dcterms:W3CDTF">2020-10-04T09:54:37Z</dcterms:created>
  <dcterms:modified xsi:type="dcterms:W3CDTF">2021-09-20T07:42:02Z</dcterms:modified>
</cp:coreProperties>
</file>