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79" r:id="rId2"/>
    <p:sldId id="1257" r:id="rId3"/>
    <p:sldId id="1261" r:id="rId4"/>
    <p:sldId id="1262" r:id="rId5"/>
    <p:sldId id="1263" r:id="rId6"/>
    <p:sldId id="1264" r:id="rId7"/>
    <p:sldId id="1265" r:id="rId8"/>
    <p:sldId id="1266" r:id="rId9"/>
    <p:sldId id="1268" r:id="rId10"/>
    <p:sldId id="1260"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48" y="77"/>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A88BB-B34F-48A8-8130-56D7171B76B0}" type="datetimeFigureOut">
              <a:rPr lang="tr-TR" smtClean="0"/>
              <a:t>14.12.2021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7153C1-FAC2-434D-B093-C4FCD425574D}" type="slidenum">
              <a:rPr lang="tr-TR" smtClean="0"/>
              <a:t>‹#›</a:t>
            </a:fld>
            <a:endParaRPr lang="tr-TR"/>
          </a:p>
        </p:txBody>
      </p:sp>
    </p:spTree>
    <p:extLst>
      <p:ext uri="{BB962C8B-B14F-4D97-AF65-F5344CB8AC3E}">
        <p14:creationId xmlns:p14="http://schemas.microsoft.com/office/powerpoint/2010/main" val="1945790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CE959E2A-9719-4BD9-97BE-4EF0C721F007}"/>
              </a:ext>
            </a:extLst>
          </p:cNvPr>
          <p:cNvSpPr>
            <a:spLocks noGrp="1" noRot="1" noChangeAspect="1" noChangeArrowheads="1" noTextEdit="1"/>
          </p:cNvSpPr>
          <p:nvPr>
            <p:ph type="sldImg"/>
          </p:nvPr>
        </p:nvSpPr>
        <p:spPr>
          <a:xfrm>
            <a:off x="139700" y="768350"/>
            <a:ext cx="6819900" cy="3836988"/>
          </a:xfrm>
          <a:ln/>
        </p:spPr>
      </p:sp>
      <p:sp>
        <p:nvSpPr>
          <p:cNvPr id="72707" name="Notes Placeholder 2">
            <a:extLst>
              <a:ext uri="{FF2B5EF4-FFF2-40B4-BE49-F238E27FC236}">
                <a16:creationId xmlns:a16="http://schemas.microsoft.com/office/drawing/2014/main" id="{08E7D112-5958-41FD-8AAB-657FD4DE77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72708" name="Slide Number Placeholder 3">
            <a:extLst>
              <a:ext uri="{FF2B5EF4-FFF2-40B4-BE49-F238E27FC236}">
                <a16:creationId xmlns:a16="http://schemas.microsoft.com/office/drawing/2014/main" id="{550B1BCA-5FC6-4A78-BF66-DB6431EBDF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defTabSz="914400" eaLnBrk="1" hangingPunct="1"/>
            <a:fld id="{48853796-D777-48A8-A21E-A9A76D2CC95C}" type="slidenum">
              <a:rPr lang="en-US" altLang="tr-TR" sz="1200">
                <a:solidFill>
                  <a:srgbClr val="000000"/>
                </a:solidFill>
                <a:latin typeface="Calibri" panose="020F0502020204030204" pitchFamily="34" charset="0"/>
              </a:rPr>
              <a:pPr defTabSz="914400" eaLnBrk="1" hangingPunct="1"/>
              <a:t>2</a:t>
            </a:fld>
            <a:endParaRPr lang="en-US" altLang="tr-TR" sz="1200">
              <a:solidFill>
                <a:srgbClr val="000000"/>
              </a:solidFill>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3DC453AE-987D-4602-B1C7-2DAAEED24EAA}"/>
              </a:ext>
            </a:extLst>
          </p:cNvPr>
          <p:cNvSpPr>
            <a:spLocks noGrp="1" noRot="1" noChangeAspect="1" noChangeArrowheads="1" noTextEdit="1"/>
          </p:cNvSpPr>
          <p:nvPr>
            <p:ph type="sldImg"/>
          </p:nvPr>
        </p:nvSpPr>
        <p:spPr>
          <a:xfrm>
            <a:off x="139700" y="768350"/>
            <a:ext cx="6819900" cy="3836988"/>
          </a:xfrm>
          <a:ln/>
        </p:spPr>
      </p:sp>
      <p:sp>
        <p:nvSpPr>
          <p:cNvPr id="79875" name="Notes Placeholder 2">
            <a:extLst>
              <a:ext uri="{FF2B5EF4-FFF2-40B4-BE49-F238E27FC236}">
                <a16:creationId xmlns:a16="http://schemas.microsoft.com/office/drawing/2014/main" id="{8B27645C-1C0E-4FE6-AA0C-C17F15286C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79876" name="Slide Number Placeholder 3">
            <a:extLst>
              <a:ext uri="{FF2B5EF4-FFF2-40B4-BE49-F238E27FC236}">
                <a16:creationId xmlns:a16="http://schemas.microsoft.com/office/drawing/2014/main" id="{DD52E6CE-01C4-4533-AF9E-0DB074DF33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Comic Sans MS" panose="030F0702030302020204" pitchFamily="66" charset="0"/>
              </a:defRPr>
            </a:lvl1pPr>
            <a:lvl2pPr marL="742950" indent="-285750" defTabSz="990600">
              <a:defRPr sz="2400">
                <a:solidFill>
                  <a:schemeClr val="tx1"/>
                </a:solidFill>
                <a:latin typeface="Comic Sans MS" panose="030F0702030302020204" pitchFamily="66" charset="0"/>
              </a:defRPr>
            </a:lvl2pPr>
            <a:lvl3pPr marL="1143000" indent="-228600" defTabSz="990600">
              <a:defRPr sz="2400">
                <a:solidFill>
                  <a:schemeClr val="tx1"/>
                </a:solidFill>
                <a:latin typeface="Comic Sans MS" panose="030F0702030302020204" pitchFamily="66" charset="0"/>
              </a:defRPr>
            </a:lvl3pPr>
            <a:lvl4pPr marL="1600200" indent="-228600" defTabSz="990600">
              <a:defRPr sz="2400">
                <a:solidFill>
                  <a:schemeClr val="tx1"/>
                </a:solidFill>
                <a:latin typeface="Comic Sans MS" panose="030F0702030302020204" pitchFamily="66" charset="0"/>
              </a:defRPr>
            </a:lvl4pPr>
            <a:lvl5pPr marL="2057400" indent="-228600" defTabSz="990600">
              <a:defRPr sz="24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2400">
                <a:solidFill>
                  <a:schemeClr val="tx1"/>
                </a:solidFill>
                <a:latin typeface="Comic Sans MS" panose="030F0702030302020204" pitchFamily="66" charset="0"/>
              </a:defRPr>
            </a:lvl9pPr>
          </a:lstStyle>
          <a:p>
            <a:fld id="{6EB63DF2-34C6-4C52-BD63-921F67C1BEAC}" type="slidenum">
              <a:rPr lang="en-US" altLang="tr-TR" sz="1300">
                <a:latin typeface="Times New Roman" panose="02020603050405020304" pitchFamily="18" charset="0"/>
              </a:rPr>
              <a:pPr/>
              <a:t>8</a:t>
            </a:fld>
            <a:endParaRPr lang="en-US" altLang="tr-TR" sz="13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7469986A-6025-4733-A46C-8CC6AEF73FCD}"/>
              </a:ext>
            </a:extLst>
          </p:cNvPr>
          <p:cNvSpPr>
            <a:spLocks noGrp="1" noRot="1" noChangeAspect="1" noChangeArrowheads="1" noTextEdit="1"/>
          </p:cNvSpPr>
          <p:nvPr>
            <p:ph type="sldImg"/>
          </p:nvPr>
        </p:nvSpPr>
        <p:spPr>
          <a:xfrm>
            <a:off x="139700" y="768350"/>
            <a:ext cx="6819900" cy="3836988"/>
          </a:xfrm>
          <a:ln/>
        </p:spPr>
      </p:sp>
      <p:sp>
        <p:nvSpPr>
          <p:cNvPr id="81923" name="Notes Placeholder 2">
            <a:extLst>
              <a:ext uri="{FF2B5EF4-FFF2-40B4-BE49-F238E27FC236}">
                <a16:creationId xmlns:a16="http://schemas.microsoft.com/office/drawing/2014/main" id="{6D6AA6B5-9585-4CC3-BBFD-BA3C59668F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81924" name="Slide Number Placeholder 3">
            <a:extLst>
              <a:ext uri="{FF2B5EF4-FFF2-40B4-BE49-F238E27FC236}">
                <a16:creationId xmlns:a16="http://schemas.microsoft.com/office/drawing/2014/main" id="{55F64A50-F179-4B20-9959-2A6B7113AF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Comic Sans MS" panose="030F0702030302020204" pitchFamily="66" charset="0"/>
              </a:defRPr>
            </a:lvl1pPr>
            <a:lvl2pPr marL="742950" indent="-285750" defTabSz="990600">
              <a:defRPr sz="2400">
                <a:solidFill>
                  <a:schemeClr val="tx1"/>
                </a:solidFill>
                <a:latin typeface="Comic Sans MS" panose="030F0702030302020204" pitchFamily="66" charset="0"/>
              </a:defRPr>
            </a:lvl2pPr>
            <a:lvl3pPr marL="1143000" indent="-228600" defTabSz="990600">
              <a:defRPr sz="2400">
                <a:solidFill>
                  <a:schemeClr val="tx1"/>
                </a:solidFill>
                <a:latin typeface="Comic Sans MS" panose="030F0702030302020204" pitchFamily="66" charset="0"/>
              </a:defRPr>
            </a:lvl3pPr>
            <a:lvl4pPr marL="1600200" indent="-228600" defTabSz="990600">
              <a:defRPr sz="2400">
                <a:solidFill>
                  <a:schemeClr val="tx1"/>
                </a:solidFill>
                <a:latin typeface="Comic Sans MS" panose="030F0702030302020204" pitchFamily="66" charset="0"/>
              </a:defRPr>
            </a:lvl4pPr>
            <a:lvl5pPr marL="2057400" indent="-228600" defTabSz="990600">
              <a:defRPr sz="24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2400">
                <a:solidFill>
                  <a:schemeClr val="tx1"/>
                </a:solidFill>
                <a:latin typeface="Comic Sans MS" panose="030F0702030302020204" pitchFamily="66" charset="0"/>
              </a:defRPr>
            </a:lvl9pPr>
          </a:lstStyle>
          <a:p>
            <a:fld id="{6348165E-C5DA-4876-8C04-DC2D3B1B4145}" type="slidenum">
              <a:rPr lang="en-US" altLang="tr-TR" sz="1300">
                <a:latin typeface="Times New Roman" panose="02020603050405020304" pitchFamily="18" charset="0"/>
              </a:rPr>
              <a:pPr/>
              <a:t>9</a:t>
            </a:fld>
            <a:endParaRPr lang="en-US" altLang="tr-TR" sz="13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46FDE69A-1965-4E81-8187-91149540161C}"/>
              </a:ext>
            </a:extLst>
          </p:cNvPr>
          <p:cNvSpPr>
            <a:spLocks noGrp="1" noRot="1" noChangeAspect="1" noChangeArrowheads="1" noTextEdit="1"/>
          </p:cNvSpPr>
          <p:nvPr>
            <p:ph type="sldImg"/>
          </p:nvPr>
        </p:nvSpPr>
        <p:spPr>
          <a:xfrm>
            <a:off x="139700" y="768350"/>
            <a:ext cx="6819900" cy="3836988"/>
          </a:xfrm>
          <a:ln/>
        </p:spPr>
      </p:sp>
      <p:sp>
        <p:nvSpPr>
          <p:cNvPr id="86019" name="Notes Placeholder 2">
            <a:extLst>
              <a:ext uri="{FF2B5EF4-FFF2-40B4-BE49-F238E27FC236}">
                <a16:creationId xmlns:a16="http://schemas.microsoft.com/office/drawing/2014/main" id="{F1889317-F449-42D6-8C5D-B9EF63F71E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86020" name="Slide Number Placeholder 3">
            <a:extLst>
              <a:ext uri="{FF2B5EF4-FFF2-40B4-BE49-F238E27FC236}">
                <a16:creationId xmlns:a16="http://schemas.microsoft.com/office/drawing/2014/main" id="{20406CFC-0E02-44DC-978E-DA3DC436ED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defTabSz="914400" eaLnBrk="1" hangingPunct="1"/>
            <a:fld id="{922FE91E-82EA-47F5-81E1-604F72B16BF4}" type="slidenum">
              <a:rPr lang="en-US" altLang="tr-TR" sz="1200">
                <a:solidFill>
                  <a:srgbClr val="000000"/>
                </a:solidFill>
                <a:latin typeface="Calibri" panose="020F0502020204030204" pitchFamily="34" charset="0"/>
              </a:rPr>
              <a:pPr defTabSz="914400" eaLnBrk="1" hangingPunct="1"/>
              <a:t>10</a:t>
            </a:fld>
            <a:endParaRPr lang="en-US" altLang="tr-TR" sz="1200">
              <a:solidFill>
                <a:srgbClr val="000000"/>
              </a:solidFill>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871659-9A71-4B11-B1DC-51F0308C256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792374B2-9D02-4A96-9BB2-111EC2B011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2A7FFBB3-3434-447B-B5C2-1A6A053E826B}"/>
              </a:ext>
            </a:extLst>
          </p:cNvPr>
          <p:cNvSpPr>
            <a:spLocks noGrp="1"/>
          </p:cNvSpPr>
          <p:nvPr>
            <p:ph type="dt" sz="half" idx="10"/>
          </p:nvPr>
        </p:nvSpPr>
        <p:spPr/>
        <p:txBody>
          <a:bodyPr/>
          <a:lstStyle/>
          <a:p>
            <a:fld id="{1C83572F-00AF-44A7-9548-817001BE4DE0}" type="datetimeFigureOut">
              <a:rPr lang="tr-TR" smtClean="0"/>
              <a:t>14.12.2021</a:t>
            </a:fld>
            <a:endParaRPr lang="tr-TR"/>
          </a:p>
        </p:txBody>
      </p:sp>
      <p:sp>
        <p:nvSpPr>
          <p:cNvPr id="5" name="Alt Bilgi Yer Tutucusu 4">
            <a:extLst>
              <a:ext uri="{FF2B5EF4-FFF2-40B4-BE49-F238E27FC236}">
                <a16:creationId xmlns:a16="http://schemas.microsoft.com/office/drawing/2014/main" id="{42F91A26-4529-4720-9B15-53BFBEFB297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6EC7E04-9988-4C26-AB2A-6CABBB0FF887}"/>
              </a:ext>
            </a:extLst>
          </p:cNvPr>
          <p:cNvSpPr>
            <a:spLocks noGrp="1"/>
          </p:cNvSpPr>
          <p:nvPr>
            <p:ph type="sldNum" sz="quarter" idx="12"/>
          </p:nvPr>
        </p:nvSpPr>
        <p:spPr/>
        <p:txBody>
          <a:bodyPr/>
          <a:lstStyle/>
          <a:p>
            <a:fld id="{74097E34-36CF-449C-ABA4-0BE82ECCCF3B}" type="slidenum">
              <a:rPr lang="tr-TR" smtClean="0"/>
              <a:t>‹#›</a:t>
            </a:fld>
            <a:endParaRPr lang="tr-TR"/>
          </a:p>
        </p:txBody>
      </p:sp>
    </p:spTree>
    <p:extLst>
      <p:ext uri="{BB962C8B-B14F-4D97-AF65-F5344CB8AC3E}">
        <p14:creationId xmlns:p14="http://schemas.microsoft.com/office/powerpoint/2010/main" val="3581030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0E189D-D11F-4539-9ED9-B4B17757A6A1}"/>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E4F1DC0D-A989-4752-B281-CC8E7534934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F91947B-BCC8-4871-A03A-B9E64BBBA692}"/>
              </a:ext>
            </a:extLst>
          </p:cNvPr>
          <p:cNvSpPr>
            <a:spLocks noGrp="1"/>
          </p:cNvSpPr>
          <p:nvPr>
            <p:ph type="dt" sz="half" idx="10"/>
          </p:nvPr>
        </p:nvSpPr>
        <p:spPr/>
        <p:txBody>
          <a:bodyPr/>
          <a:lstStyle/>
          <a:p>
            <a:fld id="{1C83572F-00AF-44A7-9548-817001BE4DE0}" type="datetimeFigureOut">
              <a:rPr lang="tr-TR" smtClean="0"/>
              <a:t>14.12.2021</a:t>
            </a:fld>
            <a:endParaRPr lang="tr-TR"/>
          </a:p>
        </p:txBody>
      </p:sp>
      <p:sp>
        <p:nvSpPr>
          <p:cNvPr id="5" name="Alt Bilgi Yer Tutucusu 4">
            <a:extLst>
              <a:ext uri="{FF2B5EF4-FFF2-40B4-BE49-F238E27FC236}">
                <a16:creationId xmlns:a16="http://schemas.microsoft.com/office/drawing/2014/main" id="{1C87C465-2D28-480B-A7FD-E2E64F0A867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C451256-C177-4ED0-AB4F-718A461C587D}"/>
              </a:ext>
            </a:extLst>
          </p:cNvPr>
          <p:cNvSpPr>
            <a:spLocks noGrp="1"/>
          </p:cNvSpPr>
          <p:nvPr>
            <p:ph type="sldNum" sz="quarter" idx="12"/>
          </p:nvPr>
        </p:nvSpPr>
        <p:spPr/>
        <p:txBody>
          <a:bodyPr/>
          <a:lstStyle/>
          <a:p>
            <a:fld id="{74097E34-36CF-449C-ABA4-0BE82ECCCF3B}" type="slidenum">
              <a:rPr lang="tr-TR" smtClean="0"/>
              <a:t>‹#›</a:t>
            </a:fld>
            <a:endParaRPr lang="tr-TR"/>
          </a:p>
        </p:txBody>
      </p:sp>
    </p:spTree>
    <p:extLst>
      <p:ext uri="{BB962C8B-B14F-4D97-AF65-F5344CB8AC3E}">
        <p14:creationId xmlns:p14="http://schemas.microsoft.com/office/powerpoint/2010/main" val="164152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B2B734B-656E-42D8-922E-AB34432C1108}"/>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792ED47-1BCF-49CF-AB8E-72DE2B8089B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04D8D01-C968-4741-8821-4E59A79028A7}"/>
              </a:ext>
            </a:extLst>
          </p:cNvPr>
          <p:cNvSpPr>
            <a:spLocks noGrp="1"/>
          </p:cNvSpPr>
          <p:nvPr>
            <p:ph type="dt" sz="half" idx="10"/>
          </p:nvPr>
        </p:nvSpPr>
        <p:spPr/>
        <p:txBody>
          <a:bodyPr/>
          <a:lstStyle/>
          <a:p>
            <a:fld id="{1C83572F-00AF-44A7-9548-817001BE4DE0}" type="datetimeFigureOut">
              <a:rPr lang="tr-TR" smtClean="0"/>
              <a:t>14.12.2021</a:t>
            </a:fld>
            <a:endParaRPr lang="tr-TR"/>
          </a:p>
        </p:txBody>
      </p:sp>
      <p:sp>
        <p:nvSpPr>
          <p:cNvPr id="5" name="Alt Bilgi Yer Tutucusu 4">
            <a:extLst>
              <a:ext uri="{FF2B5EF4-FFF2-40B4-BE49-F238E27FC236}">
                <a16:creationId xmlns:a16="http://schemas.microsoft.com/office/drawing/2014/main" id="{4CC4A1A6-8E60-4626-B911-B47B7E23872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C550842-BF7E-40B0-9BB1-3104DA9897B3}"/>
              </a:ext>
            </a:extLst>
          </p:cNvPr>
          <p:cNvSpPr>
            <a:spLocks noGrp="1"/>
          </p:cNvSpPr>
          <p:nvPr>
            <p:ph type="sldNum" sz="quarter" idx="12"/>
          </p:nvPr>
        </p:nvSpPr>
        <p:spPr/>
        <p:txBody>
          <a:bodyPr/>
          <a:lstStyle/>
          <a:p>
            <a:fld id="{74097E34-36CF-449C-ABA4-0BE82ECCCF3B}" type="slidenum">
              <a:rPr lang="tr-TR" smtClean="0"/>
              <a:t>‹#›</a:t>
            </a:fld>
            <a:endParaRPr lang="tr-TR"/>
          </a:p>
        </p:txBody>
      </p:sp>
    </p:spTree>
    <p:extLst>
      <p:ext uri="{BB962C8B-B14F-4D97-AF65-F5344CB8AC3E}">
        <p14:creationId xmlns:p14="http://schemas.microsoft.com/office/powerpoint/2010/main" val="386519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CDB95E-D6F0-4FA3-AB07-171ACD0E4BD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7826EB3-D2A7-461A-8F6C-3E5B45D041A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EC9F40E-7738-457E-9D7F-2A380D77A462}"/>
              </a:ext>
            </a:extLst>
          </p:cNvPr>
          <p:cNvSpPr>
            <a:spLocks noGrp="1"/>
          </p:cNvSpPr>
          <p:nvPr>
            <p:ph type="dt" sz="half" idx="10"/>
          </p:nvPr>
        </p:nvSpPr>
        <p:spPr/>
        <p:txBody>
          <a:bodyPr/>
          <a:lstStyle/>
          <a:p>
            <a:fld id="{1C83572F-00AF-44A7-9548-817001BE4DE0}" type="datetimeFigureOut">
              <a:rPr lang="tr-TR" smtClean="0"/>
              <a:t>14.12.2021</a:t>
            </a:fld>
            <a:endParaRPr lang="tr-TR"/>
          </a:p>
        </p:txBody>
      </p:sp>
      <p:sp>
        <p:nvSpPr>
          <p:cNvPr id="5" name="Alt Bilgi Yer Tutucusu 4">
            <a:extLst>
              <a:ext uri="{FF2B5EF4-FFF2-40B4-BE49-F238E27FC236}">
                <a16:creationId xmlns:a16="http://schemas.microsoft.com/office/drawing/2014/main" id="{CA7002A4-E4CB-4C3D-B685-F191A94F6D3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08C7865-22A5-4332-952E-17676FE66C75}"/>
              </a:ext>
            </a:extLst>
          </p:cNvPr>
          <p:cNvSpPr>
            <a:spLocks noGrp="1"/>
          </p:cNvSpPr>
          <p:nvPr>
            <p:ph type="sldNum" sz="quarter" idx="12"/>
          </p:nvPr>
        </p:nvSpPr>
        <p:spPr/>
        <p:txBody>
          <a:bodyPr/>
          <a:lstStyle/>
          <a:p>
            <a:fld id="{74097E34-36CF-449C-ABA4-0BE82ECCCF3B}" type="slidenum">
              <a:rPr lang="tr-TR" smtClean="0"/>
              <a:t>‹#›</a:t>
            </a:fld>
            <a:endParaRPr lang="tr-TR"/>
          </a:p>
        </p:txBody>
      </p:sp>
    </p:spTree>
    <p:extLst>
      <p:ext uri="{BB962C8B-B14F-4D97-AF65-F5344CB8AC3E}">
        <p14:creationId xmlns:p14="http://schemas.microsoft.com/office/powerpoint/2010/main" val="914573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935619-905A-4FC6-8684-9DF68E26C4A4}"/>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49D7BEE3-CED2-4B72-85F6-B9CDDB3451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FFF51B92-C93A-4B0D-9A9E-A6B9A83DEF42}"/>
              </a:ext>
            </a:extLst>
          </p:cNvPr>
          <p:cNvSpPr>
            <a:spLocks noGrp="1"/>
          </p:cNvSpPr>
          <p:nvPr>
            <p:ph type="dt" sz="half" idx="10"/>
          </p:nvPr>
        </p:nvSpPr>
        <p:spPr/>
        <p:txBody>
          <a:bodyPr/>
          <a:lstStyle/>
          <a:p>
            <a:fld id="{1C83572F-00AF-44A7-9548-817001BE4DE0}" type="datetimeFigureOut">
              <a:rPr lang="tr-TR" smtClean="0"/>
              <a:t>14.12.2021</a:t>
            </a:fld>
            <a:endParaRPr lang="tr-TR"/>
          </a:p>
        </p:txBody>
      </p:sp>
      <p:sp>
        <p:nvSpPr>
          <p:cNvPr id="5" name="Alt Bilgi Yer Tutucusu 4">
            <a:extLst>
              <a:ext uri="{FF2B5EF4-FFF2-40B4-BE49-F238E27FC236}">
                <a16:creationId xmlns:a16="http://schemas.microsoft.com/office/drawing/2014/main" id="{0D1A0FBF-9A6A-4668-9A86-D099AE01563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4C6DAC3-F687-4089-8C9D-AC6C8DE3CE46}"/>
              </a:ext>
            </a:extLst>
          </p:cNvPr>
          <p:cNvSpPr>
            <a:spLocks noGrp="1"/>
          </p:cNvSpPr>
          <p:nvPr>
            <p:ph type="sldNum" sz="quarter" idx="12"/>
          </p:nvPr>
        </p:nvSpPr>
        <p:spPr/>
        <p:txBody>
          <a:bodyPr/>
          <a:lstStyle/>
          <a:p>
            <a:fld id="{74097E34-36CF-449C-ABA4-0BE82ECCCF3B}" type="slidenum">
              <a:rPr lang="tr-TR" smtClean="0"/>
              <a:t>‹#›</a:t>
            </a:fld>
            <a:endParaRPr lang="tr-TR"/>
          </a:p>
        </p:txBody>
      </p:sp>
    </p:spTree>
    <p:extLst>
      <p:ext uri="{BB962C8B-B14F-4D97-AF65-F5344CB8AC3E}">
        <p14:creationId xmlns:p14="http://schemas.microsoft.com/office/powerpoint/2010/main" val="2366143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9F8A19-8D8B-46CC-938A-267ADF4271C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271E0CC-424E-4F9A-B5E8-F2E8D2019FD7}"/>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3FDB1376-AF11-4F34-B64B-2F711BD7BEE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C68D8E86-58B5-4A50-B3C8-F9E3B14C368F}"/>
              </a:ext>
            </a:extLst>
          </p:cNvPr>
          <p:cNvSpPr>
            <a:spLocks noGrp="1"/>
          </p:cNvSpPr>
          <p:nvPr>
            <p:ph type="dt" sz="half" idx="10"/>
          </p:nvPr>
        </p:nvSpPr>
        <p:spPr/>
        <p:txBody>
          <a:bodyPr/>
          <a:lstStyle/>
          <a:p>
            <a:fld id="{1C83572F-00AF-44A7-9548-817001BE4DE0}" type="datetimeFigureOut">
              <a:rPr lang="tr-TR" smtClean="0"/>
              <a:t>14.12.2021</a:t>
            </a:fld>
            <a:endParaRPr lang="tr-TR"/>
          </a:p>
        </p:txBody>
      </p:sp>
      <p:sp>
        <p:nvSpPr>
          <p:cNvPr id="6" name="Alt Bilgi Yer Tutucusu 5">
            <a:extLst>
              <a:ext uri="{FF2B5EF4-FFF2-40B4-BE49-F238E27FC236}">
                <a16:creationId xmlns:a16="http://schemas.microsoft.com/office/drawing/2014/main" id="{1F66978C-FA97-41DD-9BBC-E4610904D5A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DFCFCB8-90D7-48BE-9703-7D12CE5D6087}"/>
              </a:ext>
            </a:extLst>
          </p:cNvPr>
          <p:cNvSpPr>
            <a:spLocks noGrp="1"/>
          </p:cNvSpPr>
          <p:nvPr>
            <p:ph type="sldNum" sz="quarter" idx="12"/>
          </p:nvPr>
        </p:nvSpPr>
        <p:spPr/>
        <p:txBody>
          <a:bodyPr/>
          <a:lstStyle/>
          <a:p>
            <a:fld id="{74097E34-36CF-449C-ABA4-0BE82ECCCF3B}" type="slidenum">
              <a:rPr lang="tr-TR" smtClean="0"/>
              <a:t>‹#›</a:t>
            </a:fld>
            <a:endParaRPr lang="tr-TR"/>
          </a:p>
        </p:txBody>
      </p:sp>
    </p:spTree>
    <p:extLst>
      <p:ext uri="{BB962C8B-B14F-4D97-AF65-F5344CB8AC3E}">
        <p14:creationId xmlns:p14="http://schemas.microsoft.com/office/powerpoint/2010/main" val="104600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0612A8-E9C0-46DA-AD8C-81E00FAFD91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7694531-8075-4C5C-9768-0D517537BB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D457F9F-C610-434E-852A-BF8EA961397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937377FE-B10D-453E-A1A8-1F42BB9F5A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A8952921-4355-45C4-82D3-8CB1E02311D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8016912-99DD-4871-A578-8BAC4BD3CBFA}"/>
              </a:ext>
            </a:extLst>
          </p:cNvPr>
          <p:cNvSpPr>
            <a:spLocks noGrp="1"/>
          </p:cNvSpPr>
          <p:nvPr>
            <p:ph type="dt" sz="half" idx="10"/>
          </p:nvPr>
        </p:nvSpPr>
        <p:spPr/>
        <p:txBody>
          <a:bodyPr/>
          <a:lstStyle/>
          <a:p>
            <a:fld id="{1C83572F-00AF-44A7-9548-817001BE4DE0}" type="datetimeFigureOut">
              <a:rPr lang="tr-TR" smtClean="0"/>
              <a:t>14.12.2021</a:t>
            </a:fld>
            <a:endParaRPr lang="tr-TR"/>
          </a:p>
        </p:txBody>
      </p:sp>
      <p:sp>
        <p:nvSpPr>
          <p:cNvPr id="8" name="Alt Bilgi Yer Tutucusu 7">
            <a:extLst>
              <a:ext uri="{FF2B5EF4-FFF2-40B4-BE49-F238E27FC236}">
                <a16:creationId xmlns:a16="http://schemas.microsoft.com/office/drawing/2014/main" id="{05F7B30C-0225-4DFA-9A58-D14B331D5DD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3324EB18-4B92-4955-B85E-A10FFB320E21}"/>
              </a:ext>
            </a:extLst>
          </p:cNvPr>
          <p:cNvSpPr>
            <a:spLocks noGrp="1"/>
          </p:cNvSpPr>
          <p:nvPr>
            <p:ph type="sldNum" sz="quarter" idx="12"/>
          </p:nvPr>
        </p:nvSpPr>
        <p:spPr/>
        <p:txBody>
          <a:bodyPr/>
          <a:lstStyle/>
          <a:p>
            <a:fld id="{74097E34-36CF-449C-ABA4-0BE82ECCCF3B}" type="slidenum">
              <a:rPr lang="tr-TR" smtClean="0"/>
              <a:t>‹#›</a:t>
            </a:fld>
            <a:endParaRPr lang="tr-TR"/>
          </a:p>
        </p:txBody>
      </p:sp>
    </p:spTree>
    <p:extLst>
      <p:ext uri="{BB962C8B-B14F-4D97-AF65-F5344CB8AC3E}">
        <p14:creationId xmlns:p14="http://schemas.microsoft.com/office/powerpoint/2010/main" val="12756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7C6E06-9A40-42B7-9AF7-C51FC6CFC18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E042D9F-6B0B-43BD-A1EC-84FB1CD48E02}"/>
              </a:ext>
            </a:extLst>
          </p:cNvPr>
          <p:cNvSpPr>
            <a:spLocks noGrp="1"/>
          </p:cNvSpPr>
          <p:nvPr>
            <p:ph type="dt" sz="half" idx="10"/>
          </p:nvPr>
        </p:nvSpPr>
        <p:spPr/>
        <p:txBody>
          <a:bodyPr/>
          <a:lstStyle/>
          <a:p>
            <a:fld id="{1C83572F-00AF-44A7-9548-817001BE4DE0}" type="datetimeFigureOut">
              <a:rPr lang="tr-TR" smtClean="0"/>
              <a:t>14.12.2021</a:t>
            </a:fld>
            <a:endParaRPr lang="tr-TR"/>
          </a:p>
        </p:txBody>
      </p:sp>
      <p:sp>
        <p:nvSpPr>
          <p:cNvPr id="4" name="Alt Bilgi Yer Tutucusu 3">
            <a:extLst>
              <a:ext uri="{FF2B5EF4-FFF2-40B4-BE49-F238E27FC236}">
                <a16:creationId xmlns:a16="http://schemas.microsoft.com/office/drawing/2014/main" id="{9E9CC83E-1288-4521-9FD6-BF5159F7E67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EEA14D4C-7045-4B7D-AFAD-C11FF4D6A438}"/>
              </a:ext>
            </a:extLst>
          </p:cNvPr>
          <p:cNvSpPr>
            <a:spLocks noGrp="1"/>
          </p:cNvSpPr>
          <p:nvPr>
            <p:ph type="sldNum" sz="quarter" idx="12"/>
          </p:nvPr>
        </p:nvSpPr>
        <p:spPr/>
        <p:txBody>
          <a:bodyPr/>
          <a:lstStyle/>
          <a:p>
            <a:fld id="{74097E34-36CF-449C-ABA4-0BE82ECCCF3B}" type="slidenum">
              <a:rPr lang="tr-TR" smtClean="0"/>
              <a:t>‹#›</a:t>
            </a:fld>
            <a:endParaRPr lang="tr-TR"/>
          </a:p>
        </p:txBody>
      </p:sp>
    </p:spTree>
    <p:extLst>
      <p:ext uri="{BB962C8B-B14F-4D97-AF65-F5344CB8AC3E}">
        <p14:creationId xmlns:p14="http://schemas.microsoft.com/office/powerpoint/2010/main" val="3583668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49188A0-B15B-4667-995C-E695BEC3E92F}"/>
              </a:ext>
            </a:extLst>
          </p:cNvPr>
          <p:cNvSpPr>
            <a:spLocks noGrp="1"/>
          </p:cNvSpPr>
          <p:nvPr>
            <p:ph type="dt" sz="half" idx="10"/>
          </p:nvPr>
        </p:nvSpPr>
        <p:spPr/>
        <p:txBody>
          <a:bodyPr/>
          <a:lstStyle/>
          <a:p>
            <a:fld id="{1C83572F-00AF-44A7-9548-817001BE4DE0}" type="datetimeFigureOut">
              <a:rPr lang="tr-TR" smtClean="0"/>
              <a:t>14.12.2021</a:t>
            </a:fld>
            <a:endParaRPr lang="tr-TR"/>
          </a:p>
        </p:txBody>
      </p:sp>
      <p:sp>
        <p:nvSpPr>
          <p:cNvPr id="3" name="Alt Bilgi Yer Tutucusu 2">
            <a:extLst>
              <a:ext uri="{FF2B5EF4-FFF2-40B4-BE49-F238E27FC236}">
                <a16:creationId xmlns:a16="http://schemas.microsoft.com/office/drawing/2014/main" id="{562E85A1-935D-49C8-9277-5A03485C0A9E}"/>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48E82180-9F98-4A57-B455-270F969B7982}"/>
              </a:ext>
            </a:extLst>
          </p:cNvPr>
          <p:cNvSpPr>
            <a:spLocks noGrp="1"/>
          </p:cNvSpPr>
          <p:nvPr>
            <p:ph type="sldNum" sz="quarter" idx="12"/>
          </p:nvPr>
        </p:nvSpPr>
        <p:spPr/>
        <p:txBody>
          <a:bodyPr/>
          <a:lstStyle/>
          <a:p>
            <a:fld id="{74097E34-36CF-449C-ABA4-0BE82ECCCF3B}" type="slidenum">
              <a:rPr lang="tr-TR" smtClean="0"/>
              <a:t>‹#›</a:t>
            </a:fld>
            <a:endParaRPr lang="tr-TR"/>
          </a:p>
        </p:txBody>
      </p:sp>
    </p:spTree>
    <p:extLst>
      <p:ext uri="{BB962C8B-B14F-4D97-AF65-F5344CB8AC3E}">
        <p14:creationId xmlns:p14="http://schemas.microsoft.com/office/powerpoint/2010/main" val="281732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A0D230-D4DC-41AA-BF6B-A71021F4BE9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846BA6F4-1979-4E5B-B5E6-320CF7E164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B57BE86-4D65-4341-B746-25BFA4020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E432775-4949-4883-8CB4-34247C509792}"/>
              </a:ext>
            </a:extLst>
          </p:cNvPr>
          <p:cNvSpPr>
            <a:spLocks noGrp="1"/>
          </p:cNvSpPr>
          <p:nvPr>
            <p:ph type="dt" sz="half" idx="10"/>
          </p:nvPr>
        </p:nvSpPr>
        <p:spPr/>
        <p:txBody>
          <a:bodyPr/>
          <a:lstStyle/>
          <a:p>
            <a:fld id="{1C83572F-00AF-44A7-9548-817001BE4DE0}" type="datetimeFigureOut">
              <a:rPr lang="tr-TR" smtClean="0"/>
              <a:t>14.12.2021</a:t>
            </a:fld>
            <a:endParaRPr lang="tr-TR"/>
          </a:p>
        </p:txBody>
      </p:sp>
      <p:sp>
        <p:nvSpPr>
          <p:cNvPr id="6" name="Alt Bilgi Yer Tutucusu 5">
            <a:extLst>
              <a:ext uri="{FF2B5EF4-FFF2-40B4-BE49-F238E27FC236}">
                <a16:creationId xmlns:a16="http://schemas.microsoft.com/office/drawing/2014/main" id="{950CF601-985C-4202-BCB4-04F2B43D748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AF63FCD-F600-4397-8838-15CADEC4B8D0}"/>
              </a:ext>
            </a:extLst>
          </p:cNvPr>
          <p:cNvSpPr>
            <a:spLocks noGrp="1"/>
          </p:cNvSpPr>
          <p:nvPr>
            <p:ph type="sldNum" sz="quarter" idx="12"/>
          </p:nvPr>
        </p:nvSpPr>
        <p:spPr/>
        <p:txBody>
          <a:bodyPr/>
          <a:lstStyle/>
          <a:p>
            <a:fld id="{74097E34-36CF-449C-ABA4-0BE82ECCCF3B}" type="slidenum">
              <a:rPr lang="tr-TR" smtClean="0"/>
              <a:t>‹#›</a:t>
            </a:fld>
            <a:endParaRPr lang="tr-TR"/>
          </a:p>
        </p:txBody>
      </p:sp>
    </p:spTree>
    <p:extLst>
      <p:ext uri="{BB962C8B-B14F-4D97-AF65-F5344CB8AC3E}">
        <p14:creationId xmlns:p14="http://schemas.microsoft.com/office/powerpoint/2010/main" val="59557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B46772-597F-45AE-A3C7-811B3F0BE3A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ACE009F-8EC0-40DF-8C76-D0FD072DD4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1043BF1-53EC-4484-A1BA-87A427E35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6799A31-0CF6-47A1-B3A3-5C90D598978D}"/>
              </a:ext>
            </a:extLst>
          </p:cNvPr>
          <p:cNvSpPr>
            <a:spLocks noGrp="1"/>
          </p:cNvSpPr>
          <p:nvPr>
            <p:ph type="dt" sz="half" idx="10"/>
          </p:nvPr>
        </p:nvSpPr>
        <p:spPr/>
        <p:txBody>
          <a:bodyPr/>
          <a:lstStyle/>
          <a:p>
            <a:fld id="{1C83572F-00AF-44A7-9548-817001BE4DE0}" type="datetimeFigureOut">
              <a:rPr lang="tr-TR" smtClean="0"/>
              <a:t>14.12.2021</a:t>
            </a:fld>
            <a:endParaRPr lang="tr-TR"/>
          </a:p>
        </p:txBody>
      </p:sp>
      <p:sp>
        <p:nvSpPr>
          <p:cNvPr id="6" name="Alt Bilgi Yer Tutucusu 5">
            <a:extLst>
              <a:ext uri="{FF2B5EF4-FFF2-40B4-BE49-F238E27FC236}">
                <a16:creationId xmlns:a16="http://schemas.microsoft.com/office/drawing/2014/main" id="{05123007-6ABB-4007-9FD9-CBBFC26B14B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40A04B2-7E74-4E22-B635-55F18B753D01}"/>
              </a:ext>
            </a:extLst>
          </p:cNvPr>
          <p:cNvSpPr>
            <a:spLocks noGrp="1"/>
          </p:cNvSpPr>
          <p:nvPr>
            <p:ph type="sldNum" sz="quarter" idx="12"/>
          </p:nvPr>
        </p:nvSpPr>
        <p:spPr/>
        <p:txBody>
          <a:bodyPr/>
          <a:lstStyle/>
          <a:p>
            <a:fld id="{74097E34-36CF-449C-ABA4-0BE82ECCCF3B}" type="slidenum">
              <a:rPr lang="tr-TR" smtClean="0"/>
              <a:t>‹#›</a:t>
            </a:fld>
            <a:endParaRPr lang="tr-TR"/>
          </a:p>
        </p:txBody>
      </p:sp>
    </p:spTree>
    <p:extLst>
      <p:ext uri="{BB962C8B-B14F-4D97-AF65-F5344CB8AC3E}">
        <p14:creationId xmlns:p14="http://schemas.microsoft.com/office/powerpoint/2010/main" val="1460285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D8D7B24-D1F1-4318-84AA-535FA28179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9BAAEC7-A3DC-4E45-84E8-65AA817A8C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1D9EA44-8D90-401F-9D2E-8F7B1B0F37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83572F-00AF-44A7-9548-817001BE4DE0}" type="datetimeFigureOut">
              <a:rPr lang="tr-TR" smtClean="0"/>
              <a:t>14.12.2021</a:t>
            </a:fld>
            <a:endParaRPr lang="tr-TR"/>
          </a:p>
        </p:txBody>
      </p:sp>
      <p:sp>
        <p:nvSpPr>
          <p:cNvPr id="5" name="Alt Bilgi Yer Tutucusu 4">
            <a:extLst>
              <a:ext uri="{FF2B5EF4-FFF2-40B4-BE49-F238E27FC236}">
                <a16:creationId xmlns:a16="http://schemas.microsoft.com/office/drawing/2014/main" id="{1FC5983F-491C-42A7-83F9-FF60F62919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2E67A1C2-80FA-42D8-9B89-A94F385472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97E34-36CF-449C-ABA4-0BE82ECCCF3B}" type="slidenum">
              <a:rPr lang="tr-TR" smtClean="0"/>
              <a:t>‹#›</a:t>
            </a:fld>
            <a:endParaRPr lang="tr-TR"/>
          </a:p>
        </p:txBody>
      </p:sp>
    </p:spTree>
    <p:extLst>
      <p:ext uri="{BB962C8B-B14F-4D97-AF65-F5344CB8AC3E}">
        <p14:creationId xmlns:p14="http://schemas.microsoft.com/office/powerpoint/2010/main" val="3001461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lt Bilgi Yer Tutucusu 2">
            <a:extLst>
              <a:ext uri="{FF2B5EF4-FFF2-40B4-BE49-F238E27FC236}">
                <a16:creationId xmlns:a16="http://schemas.microsoft.com/office/drawing/2014/main" id="{CD0442C7-787F-4A16-B760-D4736208996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tr-TR" altLang="tr-TR" sz="1200">
                <a:latin typeface="Arial" panose="020B0604020202020204" pitchFamily="34" charset="0"/>
              </a:rPr>
              <a:t>Veri-bağlantı Katmanı - 2</a:t>
            </a:r>
            <a:endParaRPr lang="en-US" altLang="tr-TR" sz="1200">
              <a:latin typeface="Arial" panose="020B0604020202020204" pitchFamily="34" charset="0"/>
            </a:endParaRPr>
          </a:p>
        </p:txBody>
      </p:sp>
      <p:sp>
        <p:nvSpPr>
          <p:cNvPr id="4099" name="Slayt Numarası Yer Tutucusu 3">
            <a:extLst>
              <a:ext uri="{FF2B5EF4-FFF2-40B4-BE49-F238E27FC236}">
                <a16:creationId xmlns:a16="http://schemas.microsoft.com/office/drawing/2014/main" id="{5945D961-41AD-4BE3-8044-9E6C1485DA0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39C3F4C0-9E6E-4D28-BE7B-C1B23AD0D79D}" type="slidenum">
              <a:rPr lang="en-US" altLang="tr-TR" sz="1200">
                <a:latin typeface="Arial" panose="020B0604020202020204" pitchFamily="34" charset="0"/>
              </a:rPr>
              <a:pPr>
                <a:spcBef>
                  <a:spcPct val="0"/>
                </a:spcBef>
                <a:buClrTx/>
                <a:buSzTx/>
                <a:buFontTx/>
                <a:buNone/>
              </a:pPr>
              <a:t>1</a:t>
            </a:fld>
            <a:endParaRPr lang="en-US" altLang="tr-TR" sz="1200">
              <a:latin typeface="Arial" panose="020B0604020202020204" pitchFamily="34" charset="0"/>
            </a:endParaRPr>
          </a:p>
        </p:txBody>
      </p:sp>
      <p:sp>
        <p:nvSpPr>
          <p:cNvPr id="4100" name="Rectangle 2">
            <a:extLst>
              <a:ext uri="{FF2B5EF4-FFF2-40B4-BE49-F238E27FC236}">
                <a16:creationId xmlns:a16="http://schemas.microsoft.com/office/drawing/2014/main" id="{EF07EF50-877B-43F3-B04E-F180412376FC}"/>
              </a:ext>
            </a:extLst>
          </p:cNvPr>
          <p:cNvSpPr>
            <a:spLocks noChangeArrowheads="1"/>
          </p:cNvSpPr>
          <p:nvPr/>
        </p:nvSpPr>
        <p:spPr bwMode="auto">
          <a:xfrm>
            <a:off x="1906588" y="493714"/>
            <a:ext cx="5764212"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tr-TR" altLang="tr-TR" sz="4000" dirty="0">
                <a:solidFill>
                  <a:schemeClr val="accent2"/>
                </a:solidFill>
              </a:rPr>
              <a:t>Bağlantı Katmanı ve </a:t>
            </a:r>
            <a:r>
              <a:rPr lang="tr-TR" altLang="tr-TR" sz="4000" dirty="0" err="1">
                <a:solidFill>
                  <a:schemeClr val="accent2"/>
                </a:solidFill>
              </a:rPr>
              <a:t>LAN’lar</a:t>
            </a:r>
            <a:endParaRPr lang="tr-TR" altLang="tr-TR" sz="4000" dirty="0">
              <a:solidFill>
                <a:schemeClr val="accent2"/>
              </a:solidFill>
            </a:endParaRPr>
          </a:p>
          <a:p>
            <a:pPr>
              <a:spcBef>
                <a:spcPct val="0"/>
              </a:spcBef>
              <a:buClrTx/>
              <a:buSzTx/>
              <a:buNone/>
            </a:pPr>
            <a:r>
              <a:rPr lang="tr-TR" sz="4000" b="1" dirty="0">
                <a:effectLst/>
                <a:latin typeface="Calibri" panose="020F0502020204030204" pitchFamily="34" charset="0"/>
                <a:ea typeface="Calibri" panose="020F0502020204030204" pitchFamily="34" charset="0"/>
                <a:cs typeface="Arial" panose="020B0604020202020204" pitchFamily="34" charset="0"/>
              </a:rPr>
              <a:t>Bir web isteğinin bir günü</a:t>
            </a:r>
            <a:endParaRPr lang="tr-TR" sz="4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101" name="Rectangle 3">
            <a:extLst>
              <a:ext uri="{FF2B5EF4-FFF2-40B4-BE49-F238E27FC236}">
                <a16:creationId xmlns:a16="http://schemas.microsoft.com/office/drawing/2014/main" id="{02440556-9CC5-4DE7-8672-609D679C1AFC}"/>
              </a:ext>
            </a:extLst>
          </p:cNvPr>
          <p:cNvSpPr>
            <a:spLocks noChangeArrowheads="1"/>
          </p:cNvSpPr>
          <p:nvPr/>
        </p:nvSpPr>
        <p:spPr bwMode="auto">
          <a:xfrm>
            <a:off x="7753350" y="3486151"/>
            <a:ext cx="2730500" cy="286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tr-TR" sz="1800" i="1">
                <a:solidFill>
                  <a:schemeClr val="accent2"/>
                </a:solidFill>
              </a:rPr>
              <a:t>Computer Networking: A Top Down Approach Featuring the Internet</a:t>
            </a:r>
            <a:r>
              <a:rPr lang="en-US" altLang="tr-TR" sz="1800">
                <a:solidFill>
                  <a:schemeClr val="accent2"/>
                </a:solidFill>
              </a:rPr>
              <a:t>, </a:t>
            </a:r>
            <a:br>
              <a:rPr lang="en-US" altLang="tr-TR" sz="1800">
                <a:solidFill>
                  <a:schemeClr val="accent2"/>
                </a:solidFill>
              </a:rPr>
            </a:br>
            <a:r>
              <a:rPr lang="en-US" altLang="tr-TR" sz="1800">
                <a:solidFill>
                  <a:schemeClr val="accent2"/>
                </a:solidFill>
              </a:rPr>
              <a:t>3</a:t>
            </a:r>
            <a:r>
              <a:rPr lang="en-US" altLang="tr-TR" sz="1800" baseline="30000">
                <a:solidFill>
                  <a:schemeClr val="accent2"/>
                </a:solidFill>
              </a:rPr>
              <a:t>rd</a:t>
            </a:r>
            <a:r>
              <a:rPr lang="en-US" altLang="tr-TR" sz="1800">
                <a:solidFill>
                  <a:schemeClr val="accent2"/>
                </a:solidFill>
              </a:rPr>
              <a:t> edition. </a:t>
            </a:r>
            <a:br>
              <a:rPr lang="en-US" altLang="tr-TR" sz="1800">
                <a:solidFill>
                  <a:schemeClr val="accent2"/>
                </a:solidFill>
              </a:rPr>
            </a:br>
            <a:r>
              <a:rPr lang="en-US" altLang="tr-TR" sz="1800">
                <a:solidFill>
                  <a:schemeClr val="accent2"/>
                </a:solidFill>
              </a:rPr>
              <a:t>Jim Kurose, Keith Ross</a:t>
            </a:r>
            <a:br>
              <a:rPr lang="en-US" altLang="tr-TR" sz="1800">
                <a:solidFill>
                  <a:schemeClr val="accent2"/>
                </a:solidFill>
              </a:rPr>
            </a:br>
            <a:r>
              <a:rPr lang="en-US" altLang="tr-TR" sz="1800">
                <a:solidFill>
                  <a:schemeClr val="accent2"/>
                </a:solidFill>
              </a:rPr>
              <a:t>Addison-Wesley, July 2004. </a:t>
            </a:r>
            <a:br>
              <a:rPr lang="en-US" altLang="tr-TR" sz="1800">
                <a:solidFill>
                  <a:schemeClr val="accent2"/>
                </a:solidFill>
              </a:rPr>
            </a:br>
            <a:endParaRPr lang="en-US" altLang="tr-TR" sz="1800">
              <a:solidFill>
                <a:schemeClr val="accent2"/>
              </a:solidFill>
            </a:endParaRPr>
          </a:p>
        </p:txBody>
      </p:sp>
      <p:sp>
        <p:nvSpPr>
          <p:cNvPr id="4102" name="Text Box 4">
            <a:extLst>
              <a:ext uri="{FF2B5EF4-FFF2-40B4-BE49-F238E27FC236}">
                <a16:creationId xmlns:a16="http://schemas.microsoft.com/office/drawing/2014/main" id="{5DA6C913-7540-41D6-8D43-3C63F94D68BD}"/>
              </a:ext>
            </a:extLst>
          </p:cNvPr>
          <p:cNvSpPr txBox="1">
            <a:spLocks noChangeArrowheads="1"/>
          </p:cNvSpPr>
          <p:nvPr/>
        </p:nvSpPr>
        <p:spPr bwMode="auto">
          <a:xfrm>
            <a:off x="1917700" y="3392489"/>
            <a:ext cx="537845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tr-TR" sz="2000">
                <a:latin typeface="Arial" panose="020B0604020202020204" pitchFamily="34" charset="0"/>
              </a:rPr>
              <a:t>A note on the use of these ppt slides:</a:t>
            </a:r>
          </a:p>
          <a:p>
            <a:pPr>
              <a:spcBef>
                <a:spcPct val="0"/>
              </a:spcBef>
              <a:buClrTx/>
              <a:buSzTx/>
              <a:buFontTx/>
              <a:buNone/>
            </a:pPr>
            <a:r>
              <a:rPr lang="en-US" altLang="tr-TR" sz="1200">
                <a:latin typeface="Arial" panose="020B0604020202020204" pitchFamily="34" charset="0"/>
              </a:rPr>
              <a:t>We’re making these slides freely available to all (faculty, students, readers). They’re in PowerPoint form so you can add, modify, and delete slides  (including this one) and slide content to suit your needs. They obviously represent a </a:t>
            </a:r>
            <a:r>
              <a:rPr lang="en-US" altLang="tr-TR" sz="1200" i="1">
                <a:latin typeface="Arial" panose="020B0604020202020204" pitchFamily="34" charset="0"/>
              </a:rPr>
              <a:t>lot</a:t>
            </a:r>
            <a:r>
              <a:rPr lang="en-US" altLang="tr-TR" sz="1200">
                <a:latin typeface="Arial" panose="020B0604020202020204" pitchFamily="34" charset="0"/>
              </a:rPr>
              <a:t> of work on our part. In return for use, we only ask the following:</a:t>
            </a:r>
          </a:p>
          <a:p>
            <a:pPr>
              <a:spcBef>
                <a:spcPct val="0"/>
              </a:spcBef>
              <a:buSzTx/>
              <a:buFont typeface="Wingdings" panose="05000000000000000000" pitchFamily="2" charset="2"/>
              <a:buChar char="q"/>
            </a:pPr>
            <a:r>
              <a:rPr lang="en-US" altLang="tr-TR" sz="1200">
                <a:latin typeface="Arial" panose="020B0604020202020204" pitchFamily="34" charset="0"/>
              </a:rPr>
              <a:t> If you use these slides (e.g., in a class) in substantially unaltered form, that you mention their source (after all, we’d like people to use our book!)</a:t>
            </a:r>
          </a:p>
          <a:p>
            <a:pPr>
              <a:spcBef>
                <a:spcPct val="0"/>
              </a:spcBef>
              <a:buSzTx/>
              <a:buFont typeface="Wingdings" panose="05000000000000000000" pitchFamily="2" charset="2"/>
              <a:buChar char="q"/>
            </a:pPr>
            <a:r>
              <a:rPr lang="en-US" altLang="tr-TR" sz="1200">
                <a:latin typeface="Arial" panose="020B0604020202020204" pitchFamily="34" charset="0"/>
              </a:rPr>
              <a:t> If you post any slides in substantially unaltered form on a www site, that you note that they are adapted from (or perhaps identical to) our slides, and note our copyright of this material.</a:t>
            </a:r>
          </a:p>
          <a:p>
            <a:pPr>
              <a:spcBef>
                <a:spcPct val="0"/>
              </a:spcBef>
              <a:buSzTx/>
              <a:buFont typeface="Wingdings" panose="05000000000000000000" pitchFamily="2" charset="2"/>
              <a:buChar char="q"/>
            </a:pPr>
            <a:endParaRPr lang="en-US" altLang="tr-TR" sz="1200">
              <a:latin typeface="Arial" panose="020B0604020202020204" pitchFamily="34" charset="0"/>
            </a:endParaRPr>
          </a:p>
          <a:p>
            <a:pPr>
              <a:spcBef>
                <a:spcPct val="0"/>
              </a:spcBef>
              <a:buSzTx/>
              <a:buFont typeface="Wingdings" panose="05000000000000000000" pitchFamily="2" charset="2"/>
              <a:buNone/>
            </a:pPr>
            <a:r>
              <a:rPr lang="en-US" altLang="tr-TR" sz="1200">
                <a:latin typeface="Arial" panose="020B0604020202020204" pitchFamily="34" charset="0"/>
              </a:rPr>
              <a:t>Thanks and enjoy!  JFK/KWR</a:t>
            </a:r>
          </a:p>
          <a:p>
            <a:pPr>
              <a:spcBef>
                <a:spcPct val="0"/>
              </a:spcBef>
              <a:buClrTx/>
              <a:buSzTx/>
              <a:buFontTx/>
              <a:buNone/>
            </a:pPr>
            <a:endParaRPr lang="en-US" altLang="tr-TR" sz="1200">
              <a:latin typeface="Arial" panose="020B0604020202020204" pitchFamily="34" charset="0"/>
            </a:endParaRPr>
          </a:p>
          <a:p>
            <a:pPr>
              <a:spcBef>
                <a:spcPct val="0"/>
              </a:spcBef>
              <a:buClrTx/>
              <a:buSzTx/>
              <a:buFontTx/>
              <a:buNone/>
            </a:pPr>
            <a:r>
              <a:rPr lang="en-US" altLang="tr-TR" sz="1200">
                <a:latin typeface="Arial" panose="020B0604020202020204" pitchFamily="34" charset="0"/>
              </a:rPr>
              <a:t>All material copyright 1996-2004</a:t>
            </a:r>
          </a:p>
          <a:p>
            <a:pPr>
              <a:spcBef>
                <a:spcPct val="0"/>
              </a:spcBef>
              <a:buClrTx/>
              <a:buSzTx/>
              <a:buFontTx/>
              <a:buNone/>
            </a:pPr>
            <a:r>
              <a:rPr lang="en-US" altLang="tr-TR" sz="1200">
                <a:latin typeface="Arial" panose="020B0604020202020204" pitchFamily="34" charset="0"/>
              </a:rPr>
              <a:t>J.F Kurose and K.W. Ross, All Rights Reserved</a:t>
            </a:r>
          </a:p>
        </p:txBody>
      </p:sp>
      <p:pic>
        <p:nvPicPr>
          <p:cNvPr id="4103" name="Picture 6">
            <a:extLst>
              <a:ext uri="{FF2B5EF4-FFF2-40B4-BE49-F238E27FC236}">
                <a16:creationId xmlns:a16="http://schemas.microsoft.com/office/drawing/2014/main" id="{D9A57736-AD17-4DC4-A740-4165E9F36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5263" y="565150"/>
            <a:ext cx="2468562"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F400-C979-4B9D-B0AA-BE658C6D8C7E}"/>
              </a:ext>
            </a:extLst>
          </p:cNvPr>
          <p:cNvSpPr>
            <a:spLocks noGrp="1"/>
          </p:cNvSpPr>
          <p:nvPr>
            <p:ph type="title"/>
          </p:nvPr>
        </p:nvSpPr>
        <p:spPr>
          <a:xfrm>
            <a:off x="2124075" y="1119188"/>
            <a:ext cx="7886700" cy="671512"/>
          </a:xfrm>
        </p:spPr>
        <p:txBody>
          <a:bodyPr>
            <a:normAutofit/>
          </a:bodyPr>
          <a:lstStyle/>
          <a:p>
            <a:pPr>
              <a:defRPr/>
            </a:pPr>
            <a:r>
              <a:rPr lang="tr-TR" sz="3300" dirty="0">
                <a:latin typeface="+mn-lt"/>
              </a:rPr>
              <a:t>SONUÇ</a:t>
            </a:r>
            <a:endParaRPr lang="en-US" sz="3300" dirty="0">
              <a:latin typeface="+mn-lt"/>
            </a:endParaRPr>
          </a:p>
        </p:txBody>
      </p:sp>
      <p:sp>
        <p:nvSpPr>
          <p:cNvPr id="84995" name="Slide Number Placeholder 4">
            <a:extLst>
              <a:ext uri="{FF2B5EF4-FFF2-40B4-BE49-F238E27FC236}">
                <a16:creationId xmlns:a16="http://schemas.microsoft.com/office/drawing/2014/main" id="{2CF8BB4D-3483-4D27-8B90-2722FBD7CA2A}"/>
              </a:ext>
            </a:extLst>
          </p:cNvPr>
          <p:cNvSpPr>
            <a:spLocks noGrp="1" noChangeArrowheads="1"/>
          </p:cNvSpPr>
          <p:nvPr>
            <p:ph type="sldNum" sz="quarter" idx="12"/>
          </p:nvPr>
        </p:nvSpPr>
        <p:spPr>
          <a:xfrm>
            <a:off x="12268200" y="6443664"/>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indent="-228600">
              <a:spcBef>
                <a:spcPct val="20000"/>
              </a:spcBef>
              <a:buChar char="•"/>
              <a:defRPr sz="2000">
                <a:solidFill>
                  <a:schemeClr val="tx1"/>
                </a:solidFill>
                <a:latin typeface="Comic Sans MS" panose="030F0702030302020204" pitchFamily="66" charset="0"/>
              </a:defRPr>
            </a:lvl3pPr>
            <a:lvl4pPr indent="-228600">
              <a:spcBef>
                <a:spcPct val="20000"/>
              </a:spcBef>
              <a:buChar char="–"/>
              <a:defRPr sz="2000">
                <a:solidFill>
                  <a:schemeClr val="tx1"/>
                </a:solidFill>
                <a:latin typeface="Times New Roman" panose="02020603050405020304" pitchFamily="18" charset="0"/>
              </a:defRPr>
            </a:lvl4pPr>
            <a:lvl5pPr indent="-228600">
              <a:spcBef>
                <a:spcPct val="20000"/>
              </a:spcBef>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100">
                <a:solidFill>
                  <a:srgbClr val="7F7F7F"/>
                </a:solidFill>
              </a:rPr>
              <a:t>Link Layer: 6-</a:t>
            </a:r>
            <a:fld id="{A37D05F9-F469-4AF1-A890-B71DF814C3E6}" type="slidenum">
              <a:rPr lang="en-US" altLang="tr-TR" sz="1100">
                <a:solidFill>
                  <a:srgbClr val="7F7F7F"/>
                </a:solidFill>
              </a:rPr>
              <a:pPr eaLnBrk="1" hangingPunct="1">
                <a:spcBef>
                  <a:spcPct val="0"/>
                </a:spcBef>
                <a:buClrTx/>
                <a:buSzTx/>
                <a:buFontTx/>
                <a:buNone/>
              </a:pPr>
              <a:t>10</a:t>
            </a:fld>
            <a:endParaRPr lang="en-US" altLang="tr-TR" sz="1100">
              <a:solidFill>
                <a:srgbClr val="7F7F7F"/>
              </a:solidFill>
            </a:endParaRPr>
          </a:p>
        </p:txBody>
      </p:sp>
      <p:sp>
        <p:nvSpPr>
          <p:cNvPr id="80" name="Rectangle 3">
            <a:extLst>
              <a:ext uri="{FF2B5EF4-FFF2-40B4-BE49-F238E27FC236}">
                <a16:creationId xmlns:a16="http://schemas.microsoft.com/office/drawing/2014/main" id="{CF41A8A2-8B68-425B-94BD-DACFF000D5A7}"/>
              </a:ext>
            </a:extLst>
          </p:cNvPr>
          <p:cNvSpPr txBox="1">
            <a:spLocks noChangeArrowheads="1"/>
          </p:cNvSpPr>
          <p:nvPr/>
        </p:nvSpPr>
        <p:spPr>
          <a:xfrm>
            <a:off x="2293939" y="1881188"/>
            <a:ext cx="7661275" cy="2203450"/>
          </a:xfrm>
          <a:prstGeom prst="rect">
            <a:avLst/>
          </a:prstGeom>
        </p:spPr>
        <p:txBody>
          <a:bodyPr lIns="68580" tIns="34290" rIns="68580" bIns="3429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54794">
              <a:defRPr/>
            </a:pPr>
            <a:r>
              <a:rPr lang="en-US" sz="2400" dirty="0" err="1"/>
              <a:t>protokol</a:t>
            </a:r>
            <a:r>
              <a:rPr lang="en-US" sz="2400" dirty="0"/>
              <a:t> </a:t>
            </a:r>
            <a:r>
              <a:rPr lang="en-US" sz="2400" dirty="0" err="1"/>
              <a:t>yığınında</a:t>
            </a:r>
            <a:r>
              <a:rPr lang="en-US" sz="2400" dirty="0"/>
              <a:t> </a:t>
            </a:r>
            <a:r>
              <a:rPr lang="en-US" sz="2400" dirty="0" err="1"/>
              <a:t>aşağı</a:t>
            </a:r>
            <a:r>
              <a:rPr lang="en-US" sz="2400" dirty="0"/>
              <a:t> </a:t>
            </a:r>
            <a:r>
              <a:rPr lang="en-US" sz="2400" dirty="0" err="1"/>
              <a:t>yolculuk</a:t>
            </a:r>
            <a:r>
              <a:rPr lang="en-US" sz="2400" dirty="0"/>
              <a:t> </a:t>
            </a:r>
            <a:r>
              <a:rPr lang="en-US" sz="2400" i="1" dirty="0" err="1">
                <a:solidFill>
                  <a:srgbClr val="FF0000"/>
                </a:solidFill>
              </a:rPr>
              <a:t>tamamlandı</a:t>
            </a:r>
            <a:r>
              <a:rPr lang="en-US" sz="2400" dirty="0"/>
              <a:t> (PHY </a:t>
            </a:r>
            <a:r>
              <a:rPr lang="en-US" sz="2400" dirty="0" err="1"/>
              <a:t>hariç</a:t>
            </a:r>
            <a:r>
              <a:rPr lang="en-US" sz="2400" dirty="0"/>
              <a:t>)</a:t>
            </a:r>
            <a:endParaRPr lang="tr-TR" sz="2400" dirty="0"/>
          </a:p>
          <a:p>
            <a:pPr indent="-254794">
              <a:defRPr/>
            </a:pPr>
            <a:r>
              <a:rPr lang="en-US" sz="2400" dirty="0" err="1"/>
              <a:t>ağ</a:t>
            </a:r>
            <a:r>
              <a:rPr lang="en-US" sz="2400" dirty="0"/>
              <a:t> </a:t>
            </a:r>
            <a:r>
              <a:rPr lang="en-US" sz="2400" dirty="0" err="1"/>
              <a:t>oluşturma</a:t>
            </a:r>
            <a:r>
              <a:rPr lang="en-US" sz="2400" dirty="0"/>
              <a:t> </a:t>
            </a:r>
            <a:r>
              <a:rPr lang="en-US" sz="2400" dirty="0" err="1"/>
              <a:t>ilkelerinin</a:t>
            </a:r>
            <a:r>
              <a:rPr lang="en-US" sz="2400" dirty="0"/>
              <a:t> </a:t>
            </a:r>
            <a:r>
              <a:rPr lang="en-US" sz="2400" dirty="0" err="1"/>
              <a:t>sağlam</a:t>
            </a:r>
            <a:r>
              <a:rPr lang="en-US" sz="2400" dirty="0"/>
              <a:t> </a:t>
            </a:r>
            <a:r>
              <a:rPr lang="en-US" sz="2400" dirty="0" err="1"/>
              <a:t>bir</a:t>
            </a:r>
            <a:r>
              <a:rPr lang="en-US" sz="2400" dirty="0"/>
              <a:t> </a:t>
            </a:r>
            <a:r>
              <a:rPr lang="en-US" sz="2400" dirty="0" err="1"/>
              <a:t>şekilde</a:t>
            </a:r>
            <a:r>
              <a:rPr lang="en-US" sz="2400" dirty="0"/>
              <a:t> </a:t>
            </a:r>
            <a:r>
              <a:rPr lang="en-US" sz="2400" dirty="0" err="1"/>
              <a:t>anlaşılması</a:t>
            </a:r>
            <a:r>
              <a:rPr lang="en-US" sz="2400" dirty="0"/>
              <a:t>!</a:t>
            </a:r>
          </a:p>
          <a:p>
            <a:pPr indent="-254794">
              <a:defRPr/>
            </a:pPr>
            <a:r>
              <a:rPr lang="en-US" sz="2400" dirty="0"/>
              <a:t>….. </a:t>
            </a:r>
            <a:r>
              <a:rPr lang="en-US" sz="2400" dirty="0" err="1"/>
              <a:t>burada</a:t>
            </a:r>
            <a:r>
              <a:rPr lang="en-US" sz="2400" dirty="0"/>
              <a:t> </a:t>
            </a:r>
            <a:r>
              <a:rPr lang="en-US" sz="2400" dirty="0" err="1"/>
              <a:t>durabilir</a:t>
            </a:r>
            <a:r>
              <a:rPr lang="en-US" sz="2400" dirty="0"/>
              <a:t> …. ama </a:t>
            </a:r>
            <a:r>
              <a:rPr lang="en-US" sz="2400" dirty="0" err="1"/>
              <a:t>daha</a:t>
            </a:r>
            <a:r>
              <a:rPr lang="en-US" sz="2400" dirty="0"/>
              <a:t> </a:t>
            </a:r>
            <a:r>
              <a:rPr lang="en-US" sz="2400" dirty="0" err="1"/>
              <a:t>ilginç</a:t>
            </a:r>
            <a:r>
              <a:rPr lang="en-US" sz="2400" dirty="0"/>
              <a:t> </a:t>
            </a:r>
            <a:r>
              <a:rPr lang="en-US" sz="2400" dirty="0" err="1"/>
              <a:t>konular</a:t>
            </a:r>
            <a:r>
              <a:rPr lang="tr-TR" sz="2400" dirty="0"/>
              <a:t> var </a:t>
            </a:r>
            <a:r>
              <a:rPr lang="tr-TR" sz="2400" dirty="0" err="1"/>
              <a:t>tabiki</a:t>
            </a:r>
            <a:r>
              <a:rPr lang="en-US" sz="2400" dirty="0"/>
              <a:t>!</a:t>
            </a:r>
          </a:p>
          <a:p>
            <a:pPr lvl="1" indent="-254794">
              <a:defRPr/>
            </a:pPr>
            <a:r>
              <a:rPr lang="en-US" sz="2000" dirty="0" err="1"/>
              <a:t>Kablosuz</a:t>
            </a:r>
            <a:r>
              <a:rPr lang="tr-TR" sz="2000" dirty="0"/>
              <a:t> ağlar</a:t>
            </a:r>
            <a:endParaRPr lang="en-US" sz="2000" dirty="0"/>
          </a:p>
          <a:p>
            <a:pPr lvl="1" indent="-254794">
              <a:defRPr/>
            </a:pPr>
            <a:r>
              <a:rPr lang="tr-TR" sz="2000" dirty="0"/>
              <a:t>Bilgisayar ağlarında </a:t>
            </a:r>
            <a:r>
              <a:rPr lang="en-US" sz="2000" dirty="0" err="1"/>
              <a:t>güvenlik</a:t>
            </a:r>
            <a:r>
              <a:rPr lang="en-US" sz="2000" dirty="0"/>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animEffect transition="in" filter="dissolve">
                                      <p:cBhvr>
                                        <p:cTn id="7" dur="500"/>
                                        <p:tgtEl>
                                          <p:spTgt spid="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0">
                                            <p:txEl>
                                              <p:pRg st="1" end="1"/>
                                            </p:txEl>
                                          </p:spTgt>
                                        </p:tgtEl>
                                        <p:attrNameLst>
                                          <p:attrName>style.visibility</p:attrName>
                                        </p:attrNameLst>
                                      </p:cBhvr>
                                      <p:to>
                                        <p:strVal val="visible"/>
                                      </p:to>
                                    </p:set>
                                    <p:animEffect transition="in" filter="dissolve">
                                      <p:cBhvr>
                                        <p:cTn id="12" dur="500"/>
                                        <p:tgtEl>
                                          <p:spTgt spid="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0">
                                            <p:txEl>
                                              <p:pRg st="4" end="4"/>
                                            </p:txEl>
                                          </p:spTgt>
                                        </p:tgtEl>
                                        <p:attrNameLst>
                                          <p:attrName>style.visibility</p:attrName>
                                        </p:attrNameLst>
                                      </p:cBhvr>
                                      <p:to>
                                        <p:strVal val="visible"/>
                                      </p:to>
                                    </p:set>
                                    <p:animEffect transition="in" filter="dissolve">
                                      <p:cBhvr>
                                        <p:cTn id="17" dur="500"/>
                                        <p:tgtEl>
                                          <p:spTgt spid="80">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0">
                                            <p:txEl>
                                              <p:pRg st="2" end="2"/>
                                            </p:txEl>
                                          </p:spTgt>
                                        </p:tgtEl>
                                        <p:attrNameLst>
                                          <p:attrName>style.visibility</p:attrName>
                                        </p:attrNameLst>
                                      </p:cBhvr>
                                      <p:to>
                                        <p:strVal val="visible"/>
                                      </p:to>
                                    </p:set>
                                    <p:animEffect transition="in" filter="dissolve">
                                      <p:cBhvr>
                                        <p:cTn id="22" dur="500"/>
                                        <p:tgtEl>
                                          <p:spTgt spid="8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0">
                                            <p:txEl>
                                              <p:pRg st="3" end="3"/>
                                            </p:txEl>
                                          </p:spTgt>
                                        </p:tgtEl>
                                        <p:attrNameLst>
                                          <p:attrName>style.visibility</p:attrName>
                                        </p:attrNameLst>
                                      </p:cBhvr>
                                      <p:to>
                                        <p:strVal val="visible"/>
                                      </p:to>
                                    </p:set>
                                    <p:animEffect transition="in" filter="dissolve">
                                      <p:cBhvr>
                                        <p:cTn id="27" dur="500"/>
                                        <p:tgtEl>
                                          <p:spTgt spid="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84E1-51DD-4ABB-B358-D5A443845937}"/>
              </a:ext>
            </a:extLst>
          </p:cNvPr>
          <p:cNvSpPr>
            <a:spLocks noGrp="1"/>
          </p:cNvSpPr>
          <p:nvPr>
            <p:ph type="title"/>
          </p:nvPr>
        </p:nvSpPr>
        <p:spPr>
          <a:xfrm>
            <a:off x="2124075" y="668338"/>
            <a:ext cx="7886700" cy="671512"/>
          </a:xfrm>
        </p:spPr>
        <p:txBody>
          <a:bodyPr>
            <a:normAutofit/>
          </a:bodyPr>
          <a:lstStyle/>
          <a:p>
            <a:pPr>
              <a:defRPr/>
            </a:pPr>
            <a:r>
              <a:rPr lang="tr-TR" sz="3300" dirty="0">
                <a:latin typeface="+mn-lt"/>
              </a:rPr>
              <a:t>Özet</a:t>
            </a:r>
            <a:r>
              <a:rPr lang="en-US" sz="3300" dirty="0">
                <a:latin typeface="+mn-lt"/>
              </a:rPr>
              <a:t>: </a:t>
            </a:r>
            <a:r>
              <a:rPr lang="en-US" sz="3300" dirty="0" err="1">
                <a:latin typeface="+mn-lt"/>
              </a:rPr>
              <a:t>bir</a:t>
            </a:r>
            <a:r>
              <a:rPr lang="en-US" sz="3300" dirty="0">
                <a:latin typeface="+mn-lt"/>
              </a:rPr>
              <a:t> web </a:t>
            </a:r>
            <a:r>
              <a:rPr lang="en-US" sz="3300" dirty="0" err="1">
                <a:latin typeface="+mn-lt"/>
              </a:rPr>
              <a:t>isteğinin</a:t>
            </a:r>
            <a:r>
              <a:rPr lang="en-US" sz="3300" dirty="0">
                <a:latin typeface="+mn-lt"/>
              </a:rPr>
              <a:t> </a:t>
            </a:r>
            <a:r>
              <a:rPr lang="en-US" sz="3300" dirty="0" err="1">
                <a:latin typeface="+mn-lt"/>
              </a:rPr>
              <a:t>hayatında</a:t>
            </a:r>
            <a:r>
              <a:rPr lang="en-US" sz="3300" dirty="0">
                <a:latin typeface="+mn-lt"/>
              </a:rPr>
              <a:t> </a:t>
            </a:r>
            <a:r>
              <a:rPr lang="en-US" sz="3300" dirty="0" err="1">
                <a:latin typeface="+mn-lt"/>
              </a:rPr>
              <a:t>bir</a:t>
            </a:r>
            <a:r>
              <a:rPr lang="en-US" sz="3300" dirty="0">
                <a:latin typeface="+mn-lt"/>
              </a:rPr>
              <a:t> </a:t>
            </a:r>
            <a:r>
              <a:rPr lang="en-US" sz="3300" dirty="0" err="1">
                <a:latin typeface="+mn-lt"/>
              </a:rPr>
              <a:t>gün</a:t>
            </a:r>
            <a:endParaRPr lang="en-US" sz="3300" dirty="0">
              <a:latin typeface="+mn-lt"/>
            </a:endParaRPr>
          </a:p>
        </p:txBody>
      </p:sp>
      <p:sp>
        <p:nvSpPr>
          <p:cNvPr id="71683" name="Slide Number Placeholder 4">
            <a:extLst>
              <a:ext uri="{FF2B5EF4-FFF2-40B4-BE49-F238E27FC236}">
                <a16:creationId xmlns:a16="http://schemas.microsoft.com/office/drawing/2014/main" id="{B3ACB1A4-D858-4475-A33A-A73FC60CED0F}"/>
              </a:ext>
            </a:extLst>
          </p:cNvPr>
          <p:cNvSpPr>
            <a:spLocks noGrp="1" noChangeArrowheads="1"/>
          </p:cNvSpPr>
          <p:nvPr>
            <p:ph type="sldNum" sz="quarter" idx="12"/>
          </p:nvPr>
        </p:nvSpPr>
        <p:spPr>
          <a:xfrm>
            <a:off x="12268200" y="6443664"/>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indent="-228600">
              <a:spcBef>
                <a:spcPct val="20000"/>
              </a:spcBef>
              <a:buChar char="•"/>
              <a:defRPr sz="2000">
                <a:solidFill>
                  <a:schemeClr val="tx1"/>
                </a:solidFill>
                <a:latin typeface="Comic Sans MS" panose="030F0702030302020204" pitchFamily="66" charset="0"/>
              </a:defRPr>
            </a:lvl3pPr>
            <a:lvl4pPr indent="-228600">
              <a:spcBef>
                <a:spcPct val="20000"/>
              </a:spcBef>
              <a:buChar char="–"/>
              <a:defRPr sz="2000">
                <a:solidFill>
                  <a:schemeClr val="tx1"/>
                </a:solidFill>
                <a:latin typeface="Times New Roman" panose="02020603050405020304" pitchFamily="18" charset="0"/>
              </a:defRPr>
            </a:lvl4pPr>
            <a:lvl5pPr indent="-228600">
              <a:spcBef>
                <a:spcPct val="20000"/>
              </a:spcBef>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100">
                <a:solidFill>
                  <a:srgbClr val="7F7F7F"/>
                </a:solidFill>
              </a:rPr>
              <a:t>Link Layer: 6-</a:t>
            </a:r>
            <a:fld id="{8128ACC1-CCE6-4262-8B13-81F51ACC43E5}" type="slidenum">
              <a:rPr lang="en-US" altLang="tr-TR" sz="1100">
                <a:solidFill>
                  <a:srgbClr val="7F7F7F"/>
                </a:solidFill>
              </a:rPr>
              <a:pPr eaLnBrk="1" hangingPunct="1">
                <a:spcBef>
                  <a:spcPct val="0"/>
                </a:spcBef>
                <a:buClrTx/>
                <a:buSzTx/>
                <a:buFontTx/>
                <a:buNone/>
              </a:pPr>
              <a:t>2</a:t>
            </a:fld>
            <a:endParaRPr lang="en-US" altLang="tr-TR" sz="1100">
              <a:solidFill>
                <a:srgbClr val="7F7F7F"/>
              </a:solidFill>
            </a:endParaRPr>
          </a:p>
        </p:txBody>
      </p:sp>
      <p:sp>
        <p:nvSpPr>
          <p:cNvPr id="80" name="Rectangle 3">
            <a:extLst>
              <a:ext uri="{FF2B5EF4-FFF2-40B4-BE49-F238E27FC236}">
                <a16:creationId xmlns:a16="http://schemas.microsoft.com/office/drawing/2014/main" id="{239222C8-5612-4F05-963C-8B10FB2F1E09}"/>
              </a:ext>
            </a:extLst>
          </p:cNvPr>
          <p:cNvSpPr txBox="1">
            <a:spLocks noChangeArrowheads="1"/>
          </p:cNvSpPr>
          <p:nvPr/>
        </p:nvSpPr>
        <p:spPr>
          <a:xfrm>
            <a:off x="1924051" y="1860550"/>
            <a:ext cx="8455025" cy="3486150"/>
          </a:xfrm>
          <a:prstGeom prst="rect">
            <a:avLst/>
          </a:prstGeom>
        </p:spPr>
        <p:txBody>
          <a:bodyPr lIns="68580" tIns="34290" rIns="68580" bIns="3429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0038" indent="-202406">
              <a:defRPr/>
            </a:pPr>
            <a:r>
              <a:rPr lang="en-US" sz="2400" dirty="0" err="1"/>
              <a:t>protokol</a:t>
            </a:r>
            <a:r>
              <a:rPr lang="en-US" sz="2400" dirty="0"/>
              <a:t> </a:t>
            </a:r>
            <a:r>
              <a:rPr lang="en-US" sz="2400" dirty="0" err="1"/>
              <a:t>yığınındaki</a:t>
            </a:r>
            <a:r>
              <a:rPr lang="en-US" sz="2400" dirty="0"/>
              <a:t> </a:t>
            </a:r>
            <a:r>
              <a:rPr lang="en-US" sz="2400" dirty="0" err="1"/>
              <a:t>yolculuğumuz</a:t>
            </a:r>
            <a:r>
              <a:rPr lang="en-US" sz="2400" dirty="0"/>
              <a:t> </a:t>
            </a:r>
            <a:r>
              <a:rPr lang="en-US" sz="2400" dirty="0" err="1"/>
              <a:t>şimdi</a:t>
            </a:r>
            <a:r>
              <a:rPr lang="en-US" sz="2400" dirty="0"/>
              <a:t> </a:t>
            </a:r>
            <a:r>
              <a:rPr lang="en-US" sz="2400" dirty="0" err="1"/>
              <a:t>tamamlandı</a:t>
            </a:r>
            <a:r>
              <a:rPr lang="en-US" sz="2400" dirty="0"/>
              <a:t>!</a:t>
            </a:r>
            <a:endParaRPr lang="tr-TR" sz="2400" dirty="0"/>
          </a:p>
          <a:p>
            <a:pPr marL="642938" lvl="1" indent="-202406">
              <a:defRPr/>
            </a:pPr>
            <a:r>
              <a:rPr lang="tr-TR" sz="1700" dirty="0"/>
              <a:t>uygulama</a:t>
            </a:r>
            <a:r>
              <a:rPr lang="en-US" sz="1700" dirty="0"/>
              <a:t>, </a:t>
            </a:r>
            <a:r>
              <a:rPr lang="tr-TR" sz="1700" dirty="0"/>
              <a:t>taşıma</a:t>
            </a:r>
            <a:r>
              <a:rPr lang="en-US" sz="1700" dirty="0"/>
              <a:t>, </a:t>
            </a:r>
            <a:r>
              <a:rPr lang="tr-TR" sz="1700" dirty="0"/>
              <a:t>ağ</a:t>
            </a:r>
            <a:r>
              <a:rPr lang="en-US" sz="1700" dirty="0"/>
              <a:t>, </a:t>
            </a:r>
            <a:r>
              <a:rPr lang="tr-TR" sz="1700" dirty="0"/>
              <a:t>bağlantı</a:t>
            </a:r>
            <a:endParaRPr lang="en-US" sz="1700" dirty="0"/>
          </a:p>
          <a:p>
            <a:pPr marL="300038" indent="-202406">
              <a:defRPr/>
            </a:pPr>
            <a:r>
              <a:rPr lang="en-US" sz="2400" dirty="0" err="1"/>
              <a:t>hepsini</a:t>
            </a:r>
            <a:r>
              <a:rPr lang="en-US" sz="2400" dirty="0"/>
              <a:t> </a:t>
            </a:r>
            <a:r>
              <a:rPr lang="en-US" sz="2400" dirty="0" err="1"/>
              <a:t>bir</a:t>
            </a:r>
            <a:r>
              <a:rPr lang="en-US" sz="2400" dirty="0"/>
              <a:t> </a:t>
            </a:r>
            <a:r>
              <a:rPr lang="en-US" sz="2400" dirty="0" err="1"/>
              <a:t>araya</a:t>
            </a:r>
            <a:r>
              <a:rPr lang="en-US" sz="2400" dirty="0"/>
              <a:t> </a:t>
            </a:r>
            <a:r>
              <a:rPr lang="en-US" sz="2400" dirty="0" err="1"/>
              <a:t>getirmek</a:t>
            </a:r>
            <a:r>
              <a:rPr lang="en-US" sz="2400" dirty="0"/>
              <a:t>: </a:t>
            </a:r>
            <a:r>
              <a:rPr lang="en-US" sz="2400" dirty="0" err="1"/>
              <a:t>sentez</a:t>
            </a:r>
            <a:r>
              <a:rPr lang="en-US" sz="2400" dirty="0"/>
              <a:t>!</a:t>
            </a:r>
            <a:endParaRPr lang="tr-TR" sz="2400" dirty="0"/>
          </a:p>
          <a:p>
            <a:pPr marL="642938" lvl="1" indent="-202406">
              <a:defRPr/>
            </a:pPr>
            <a:r>
              <a:rPr lang="tr-TR" sz="1700" i="1" dirty="0">
                <a:solidFill>
                  <a:srgbClr val="C00000"/>
                </a:solidFill>
              </a:rPr>
              <a:t>amaç</a:t>
            </a:r>
            <a:r>
              <a:rPr lang="en-US" sz="1700" i="1" dirty="0">
                <a:solidFill>
                  <a:srgbClr val="C00000"/>
                </a:solidFill>
              </a:rPr>
              <a:t>:</a:t>
            </a:r>
            <a:r>
              <a:rPr lang="en-US" sz="1700" dirty="0">
                <a:solidFill>
                  <a:srgbClr val="C00000"/>
                </a:solidFill>
              </a:rPr>
              <a:t> </a:t>
            </a:r>
            <a:r>
              <a:rPr lang="en-US" sz="1700" dirty="0" err="1"/>
              <a:t>görünüşte</a:t>
            </a:r>
            <a:r>
              <a:rPr lang="en-US" sz="1700" dirty="0"/>
              <a:t> </a:t>
            </a:r>
            <a:r>
              <a:rPr lang="en-US" sz="1700" dirty="0" err="1"/>
              <a:t>basit</a:t>
            </a:r>
            <a:r>
              <a:rPr lang="en-US" sz="1700" dirty="0"/>
              <a:t> </a:t>
            </a:r>
            <a:r>
              <a:rPr lang="en-US" sz="1700" dirty="0" err="1"/>
              <a:t>bir</a:t>
            </a:r>
            <a:r>
              <a:rPr lang="en-US" sz="1700" dirty="0"/>
              <a:t> </a:t>
            </a:r>
            <a:r>
              <a:rPr lang="en-US" sz="1700" dirty="0" err="1"/>
              <a:t>senaryoda</a:t>
            </a:r>
            <a:r>
              <a:rPr lang="en-US" sz="1700" dirty="0"/>
              <a:t> </a:t>
            </a:r>
            <a:r>
              <a:rPr lang="en-US" sz="1700" dirty="0" err="1"/>
              <a:t>yer</a:t>
            </a:r>
            <a:r>
              <a:rPr lang="en-US" sz="1700" dirty="0"/>
              <a:t> </a:t>
            </a:r>
            <a:r>
              <a:rPr lang="en-US" sz="1700" dirty="0" err="1"/>
              <a:t>alan</a:t>
            </a:r>
            <a:r>
              <a:rPr lang="en-US" sz="1700" dirty="0"/>
              <a:t> </a:t>
            </a:r>
            <a:r>
              <a:rPr lang="en-US" sz="1700" dirty="0" err="1"/>
              <a:t>protokolleri</a:t>
            </a:r>
            <a:r>
              <a:rPr lang="en-US" sz="1700" dirty="0"/>
              <a:t> (</a:t>
            </a:r>
            <a:r>
              <a:rPr lang="en-US" sz="1700" dirty="0" err="1"/>
              <a:t>tüm</a:t>
            </a:r>
            <a:r>
              <a:rPr lang="en-US" sz="1700" dirty="0"/>
              <a:t> </a:t>
            </a:r>
            <a:r>
              <a:rPr lang="en-US" sz="1700" dirty="0" err="1"/>
              <a:t>katmanlarda</a:t>
            </a:r>
            <a:r>
              <a:rPr lang="en-US" sz="1700" dirty="0"/>
              <a:t>) </a:t>
            </a:r>
            <a:r>
              <a:rPr lang="en-US" sz="1700" dirty="0" err="1"/>
              <a:t>tanımlayın</a:t>
            </a:r>
            <a:r>
              <a:rPr lang="en-US" sz="1700" dirty="0"/>
              <a:t>, </a:t>
            </a:r>
            <a:r>
              <a:rPr lang="en-US" sz="1700" dirty="0" err="1"/>
              <a:t>gözden</a:t>
            </a:r>
            <a:r>
              <a:rPr lang="en-US" sz="1700" dirty="0"/>
              <a:t> </a:t>
            </a:r>
            <a:r>
              <a:rPr lang="en-US" sz="1700" dirty="0" err="1"/>
              <a:t>geçirin</a:t>
            </a:r>
            <a:r>
              <a:rPr lang="en-US" sz="1700" dirty="0"/>
              <a:t>, </a:t>
            </a:r>
            <a:r>
              <a:rPr lang="en-US" sz="1700" dirty="0" err="1"/>
              <a:t>anlayın</a:t>
            </a:r>
            <a:r>
              <a:rPr lang="tr-TR" sz="1700" dirty="0"/>
              <a:t> </a:t>
            </a:r>
            <a:r>
              <a:rPr lang="tr-TR" sz="1700" dirty="0">
                <a:sym typeface="Wingdings" panose="05000000000000000000" pitchFamily="2" charset="2"/>
              </a:rPr>
              <a:t> </a:t>
            </a:r>
            <a:r>
              <a:rPr lang="tr-TR" sz="1700" dirty="0"/>
              <a:t>bir web</a:t>
            </a:r>
            <a:r>
              <a:rPr lang="en-US" sz="1700" dirty="0"/>
              <a:t> </a:t>
            </a:r>
            <a:r>
              <a:rPr lang="en-US" sz="1700" dirty="0" err="1"/>
              <a:t>sayfası</a:t>
            </a:r>
            <a:r>
              <a:rPr lang="en-US" sz="1700" dirty="0"/>
              <a:t> </a:t>
            </a:r>
            <a:r>
              <a:rPr lang="en-US" sz="1700" dirty="0" err="1"/>
              <a:t>isteme</a:t>
            </a:r>
            <a:endParaRPr lang="en-US" sz="1700" dirty="0"/>
          </a:p>
          <a:p>
            <a:pPr lvl="1">
              <a:defRPr/>
            </a:pPr>
            <a:r>
              <a:rPr lang="tr-TR" sz="2100" i="1" dirty="0">
                <a:solidFill>
                  <a:srgbClr val="C00000"/>
                </a:solidFill>
              </a:rPr>
              <a:t>senaryo</a:t>
            </a:r>
            <a:r>
              <a:rPr lang="en-US" sz="2100" i="1" dirty="0">
                <a:solidFill>
                  <a:srgbClr val="C00000"/>
                </a:solidFill>
              </a:rPr>
              <a:t>:</a:t>
            </a:r>
            <a:r>
              <a:rPr lang="en-US" sz="2100" dirty="0">
                <a:solidFill>
                  <a:srgbClr val="C00000"/>
                </a:solidFill>
              </a:rPr>
              <a:t> </a:t>
            </a:r>
            <a:r>
              <a:rPr lang="en-US" sz="2100" dirty="0" err="1"/>
              <a:t>öğrenci</a:t>
            </a:r>
            <a:r>
              <a:rPr lang="en-US" sz="2100" dirty="0"/>
              <a:t> </a:t>
            </a:r>
            <a:r>
              <a:rPr lang="en-US" sz="2100" dirty="0" err="1"/>
              <a:t>dizüstü</a:t>
            </a:r>
            <a:r>
              <a:rPr lang="en-US" sz="2100" dirty="0"/>
              <a:t> </a:t>
            </a:r>
            <a:r>
              <a:rPr lang="en-US" sz="2100" dirty="0" err="1"/>
              <a:t>bilgisayarı</a:t>
            </a:r>
            <a:r>
              <a:rPr lang="en-US" sz="2100" dirty="0"/>
              <a:t> </a:t>
            </a:r>
            <a:r>
              <a:rPr lang="en-US" sz="2100" dirty="0" err="1"/>
              <a:t>kampüs</a:t>
            </a:r>
            <a:r>
              <a:rPr lang="en-US" sz="2100" dirty="0"/>
              <a:t> </a:t>
            </a:r>
            <a:r>
              <a:rPr lang="en-US" sz="2100" dirty="0" err="1"/>
              <a:t>ağına</a:t>
            </a:r>
            <a:r>
              <a:rPr lang="en-US" sz="2100" dirty="0"/>
              <a:t> </a:t>
            </a:r>
            <a:r>
              <a:rPr lang="en-US" sz="2100" dirty="0" err="1"/>
              <a:t>bağlar</a:t>
            </a:r>
            <a:r>
              <a:rPr lang="tr-TR" sz="2100" dirty="0"/>
              <a:t> ve bir web sayfası</a:t>
            </a:r>
            <a:r>
              <a:rPr lang="en-US" sz="2100" dirty="0"/>
              <a:t> </a:t>
            </a:r>
            <a:r>
              <a:rPr lang="en-US" sz="2100" dirty="0" err="1"/>
              <a:t>iste</a:t>
            </a:r>
            <a:r>
              <a:rPr lang="tr-TR" sz="2100" dirty="0" err="1"/>
              <a:t>ğinde</a:t>
            </a:r>
            <a:r>
              <a:rPr lang="en-US" sz="2100" dirty="0"/>
              <a:t> </a:t>
            </a:r>
            <a:r>
              <a:rPr lang="en-US" sz="2100" dirty="0" err="1"/>
              <a:t>bulunur</a:t>
            </a:r>
            <a:r>
              <a:rPr lang="en-US" sz="2100" dirty="0"/>
              <a:t>/</a:t>
            </a:r>
            <a:r>
              <a:rPr lang="en-US" sz="2100" dirty="0" err="1"/>
              <a:t>alır</a:t>
            </a:r>
            <a:r>
              <a:rPr lang="en-US" sz="2100" dirty="0"/>
              <a:t> </a:t>
            </a:r>
            <a:r>
              <a:rPr lang="tr-TR" sz="2100" dirty="0">
                <a:sym typeface="Wingdings" panose="05000000000000000000" pitchFamily="2" charset="2"/>
              </a:rPr>
              <a:t> </a:t>
            </a:r>
            <a:r>
              <a:rPr lang="en-US" sz="2100" dirty="0"/>
              <a:t>www.google.com</a:t>
            </a:r>
          </a:p>
          <a:p>
            <a:pPr>
              <a:defRPr/>
            </a:pPr>
            <a:endParaRPr lang="en-US" sz="2400" dirty="0"/>
          </a:p>
          <a:p>
            <a:pPr>
              <a:defRPr/>
            </a:pPr>
            <a:endParaRPr lang="en-US" sz="2100" dirty="0">
              <a:latin typeface="Gill Sans MT"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animEffect transition="in" filter="dissolve">
                                      <p:cBhvr>
                                        <p:cTn id="7" dur="500"/>
                                        <p:tgtEl>
                                          <p:spTgt spid="80">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0">
                                            <p:txEl>
                                              <p:pRg st="1" end="1"/>
                                            </p:txEl>
                                          </p:spTgt>
                                        </p:tgtEl>
                                        <p:attrNameLst>
                                          <p:attrName>style.visibility</p:attrName>
                                        </p:attrNameLst>
                                      </p:cBhvr>
                                      <p:to>
                                        <p:strVal val="visible"/>
                                      </p:to>
                                    </p:set>
                                    <p:animEffect transition="in" filter="dissolve">
                                      <p:cBhvr>
                                        <p:cTn id="10" dur="500"/>
                                        <p:tgtEl>
                                          <p:spTgt spid="8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80">
                                            <p:txEl>
                                              <p:pRg st="2" end="2"/>
                                            </p:txEl>
                                          </p:spTgt>
                                        </p:tgtEl>
                                        <p:attrNameLst>
                                          <p:attrName>style.visibility</p:attrName>
                                        </p:attrNameLst>
                                      </p:cBhvr>
                                      <p:to>
                                        <p:strVal val="visible"/>
                                      </p:to>
                                    </p:set>
                                    <p:animEffect transition="in" filter="dissolve">
                                      <p:cBhvr>
                                        <p:cTn id="15" dur="500"/>
                                        <p:tgtEl>
                                          <p:spTgt spid="8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0">
                                            <p:txEl>
                                              <p:pRg st="3" end="3"/>
                                            </p:txEl>
                                          </p:spTgt>
                                        </p:tgtEl>
                                        <p:attrNameLst>
                                          <p:attrName>style.visibility</p:attrName>
                                        </p:attrNameLst>
                                      </p:cBhvr>
                                      <p:to>
                                        <p:strVal val="visible"/>
                                      </p:to>
                                    </p:set>
                                    <p:animEffect transition="in" filter="dissolve">
                                      <p:cBhvr>
                                        <p:cTn id="20" dur="500"/>
                                        <p:tgtEl>
                                          <p:spTgt spid="80">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80">
                                            <p:txEl>
                                              <p:pRg st="4" end="4"/>
                                            </p:txEl>
                                          </p:spTgt>
                                        </p:tgtEl>
                                        <p:attrNameLst>
                                          <p:attrName>style.visibility</p:attrName>
                                        </p:attrNameLst>
                                      </p:cBhvr>
                                      <p:to>
                                        <p:strVal val="visible"/>
                                      </p:to>
                                    </p:set>
                                    <p:animEffect transition="in" filter="dissolve">
                                      <p:cBhvr>
                                        <p:cTn id="23" dur="500"/>
                                        <p:tgtEl>
                                          <p:spTgt spid="8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5">
            <a:extLst>
              <a:ext uri="{FF2B5EF4-FFF2-40B4-BE49-F238E27FC236}">
                <a16:creationId xmlns:a16="http://schemas.microsoft.com/office/drawing/2014/main" id="{DBBCA8EA-34B7-4361-A857-5CF3A6C4A18F}"/>
              </a:ext>
            </a:extLst>
          </p:cNvPr>
          <p:cNvSpPr>
            <a:spLocks noGrp="1" noChangeArrowheads="1"/>
          </p:cNvSpPr>
          <p:nvPr>
            <p:ph type="title"/>
          </p:nvPr>
        </p:nvSpPr>
        <p:spPr/>
        <p:txBody>
          <a:bodyPr/>
          <a:lstStyle/>
          <a:p>
            <a:r>
              <a:rPr lang="en-US" altLang="tr-TR"/>
              <a:t>Hayatta bir gün: senaryo</a:t>
            </a:r>
          </a:p>
        </p:txBody>
      </p:sp>
      <p:sp>
        <p:nvSpPr>
          <p:cNvPr id="73731" name="Slide Number Placeholder 4">
            <a:extLst>
              <a:ext uri="{FF2B5EF4-FFF2-40B4-BE49-F238E27FC236}">
                <a16:creationId xmlns:a16="http://schemas.microsoft.com/office/drawing/2014/main" id="{A57C1234-EA1F-4F8A-8211-233696CB3962}"/>
              </a:ext>
            </a:extLst>
          </p:cNvPr>
          <p:cNvSpPr>
            <a:spLocks noGrp="1" noChangeArrowheads="1"/>
          </p:cNvSpPr>
          <p:nvPr>
            <p:ph type="sldNum" sz="quarter" idx="12"/>
          </p:nvPr>
        </p:nvSpPr>
        <p:spPr>
          <a:xfrm>
            <a:off x="12268200" y="6443664"/>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indent="-228600">
              <a:spcBef>
                <a:spcPct val="20000"/>
              </a:spcBef>
              <a:buChar char="•"/>
              <a:defRPr sz="2000">
                <a:solidFill>
                  <a:schemeClr val="tx1"/>
                </a:solidFill>
                <a:latin typeface="Comic Sans MS" panose="030F0702030302020204" pitchFamily="66" charset="0"/>
              </a:defRPr>
            </a:lvl3pPr>
            <a:lvl4pPr indent="-228600">
              <a:spcBef>
                <a:spcPct val="20000"/>
              </a:spcBef>
              <a:buChar char="–"/>
              <a:defRPr sz="2000">
                <a:solidFill>
                  <a:schemeClr val="tx1"/>
                </a:solidFill>
                <a:latin typeface="Times New Roman" panose="02020603050405020304" pitchFamily="18" charset="0"/>
              </a:defRPr>
            </a:lvl4pPr>
            <a:lvl5pPr indent="-228600">
              <a:spcBef>
                <a:spcPct val="20000"/>
              </a:spcBef>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100">
                <a:solidFill>
                  <a:srgbClr val="7F7F7F"/>
                </a:solidFill>
              </a:rPr>
              <a:t>Link Layer: 6-</a:t>
            </a:r>
            <a:fld id="{BFE00EB2-2E21-4E84-9493-6B45D5086546}" type="slidenum">
              <a:rPr lang="en-US" altLang="tr-TR" sz="1100">
                <a:solidFill>
                  <a:srgbClr val="7F7F7F"/>
                </a:solidFill>
              </a:rPr>
              <a:pPr eaLnBrk="1" hangingPunct="1">
                <a:spcBef>
                  <a:spcPct val="0"/>
                </a:spcBef>
                <a:buClrTx/>
                <a:buSzTx/>
                <a:buFontTx/>
                <a:buNone/>
              </a:pPr>
              <a:t>3</a:t>
            </a:fld>
            <a:endParaRPr lang="en-US" altLang="tr-TR" sz="1100">
              <a:solidFill>
                <a:srgbClr val="7F7F7F"/>
              </a:solidFill>
            </a:endParaRPr>
          </a:p>
        </p:txBody>
      </p:sp>
      <p:sp>
        <p:nvSpPr>
          <p:cNvPr id="73732" name="Freeform 406">
            <a:extLst>
              <a:ext uri="{FF2B5EF4-FFF2-40B4-BE49-F238E27FC236}">
                <a16:creationId xmlns:a16="http://schemas.microsoft.com/office/drawing/2014/main" id="{8FF90C23-000A-42F0-AB7B-90FE11214EA8}"/>
              </a:ext>
            </a:extLst>
          </p:cNvPr>
          <p:cNvSpPr>
            <a:spLocks/>
          </p:cNvSpPr>
          <p:nvPr/>
        </p:nvSpPr>
        <p:spPr bwMode="auto">
          <a:xfrm>
            <a:off x="5302251" y="2232025"/>
            <a:ext cx="2620963" cy="1943100"/>
          </a:xfrm>
          <a:custGeom>
            <a:avLst/>
            <a:gdLst>
              <a:gd name="T0" fmla="*/ 87538 w 10000"/>
              <a:gd name="T1" fmla="*/ 391641 h 9973"/>
              <a:gd name="T2" fmla="*/ 9959 w 10000"/>
              <a:gd name="T3" fmla="*/ 964880 h 9973"/>
              <a:gd name="T4" fmla="*/ 159351 w 10000"/>
              <a:gd name="T5" fmla="*/ 1310537 h 9973"/>
              <a:gd name="T6" fmla="*/ 479624 w 10000"/>
              <a:gd name="T7" fmla="*/ 1526427 h 9973"/>
              <a:gd name="T8" fmla="*/ 1187791 w 10000"/>
              <a:gd name="T9" fmla="*/ 1668276 h 9973"/>
              <a:gd name="T10" fmla="*/ 1820476 w 10000"/>
              <a:gd name="T11" fmla="*/ 1928396 h 9973"/>
              <a:gd name="T12" fmla="*/ 2553541 w 10000"/>
              <a:gd name="T13" fmla="*/ 1854744 h 9973"/>
              <a:gd name="T14" fmla="*/ 2555900 w 10000"/>
              <a:gd name="T15" fmla="*/ 1133227 h 9973"/>
              <a:gd name="T16" fmla="*/ 2620898 w 10000"/>
              <a:gd name="T17" fmla="*/ 592723 h 9973"/>
              <a:gd name="T18" fmla="*/ 2418040 w 10000"/>
              <a:gd name="T19" fmla="*/ 131716 h 9973"/>
              <a:gd name="T20" fmla="*/ 1511734 w 10000"/>
              <a:gd name="T21" fmla="*/ 1364 h 9973"/>
              <a:gd name="T22" fmla="*/ 676192 w 10000"/>
              <a:gd name="T23" fmla="*/ 191339 h 9973"/>
              <a:gd name="T24" fmla="*/ 87538 w 10000"/>
              <a:gd name="T25" fmla="*/ 391641 h 99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00" h="9973">
                <a:moveTo>
                  <a:pt x="334" y="2010"/>
                </a:moveTo>
                <a:cubicBezTo>
                  <a:pt x="-90" y="2671"/>
                  <a:pt x="-7" y="4166"/>
                  <a:pt x="38" y="4952"/>
                </a:cubicBezTo>
                <a:cubicBezTo>
                  <a:pt x="83" y="5738"/>
                  <a:pt x="308" y="6246"/>
                  <a:pt x="608" y="6726"/>
                </a:cubicBezTo>
                <a:cubicBezTo>
                  <a:pt x="906" y="7207"/>
                  <a:pt x="1176" y="7528"/>
                  <a:pt x="1830" y="7834"/>
                </a:cubicBezTo>
                <a:cubicBezTo>
                  <a:pt x="2484" y="8140"/>
                  <a:pt x="3678" y="8218"/>
                  <a:pt x="4532" y="8562"/>
                </a:cubicBezTo>
                <a:cubicBezTo>
                  <a:pt x="5384" y="8905"/>
                  <a:pt x="6078" y="9738"/>
                  <a:pt x="6946" y="9897"/>
                </a:cubicBezTo>
                <a:cubicBezTo>
                  <a:pt x="7814" y="10056"/>
                  <a:pt x="9200" y="9984"/>
                  <a:pt x="9743" y="9519"/>
                </a:cubicBezTo>
                <a:cubicBezTo>
                  <a:pt x="10214" y="8840"/>
                  <a:pt x="9709" y="6896"/>
                  <a:pt x="9752" y="5816"/>
                </a:cubicBezTo>
                <a:cubicBezTo>
                  <a:pt x="9796" y="4736"/>
                  <a:pt x="9959" y="3695"/>
                  <a:pt x="10000" y="3042"/>
                </a:cubicBezTo>
                <a:cubicBezTo>
                  <a:pt x="9911" y="2184"/>
                  <a:pt x="9932" y="1181"/>
                  <a:pt x="9226" y="676"/>
                </a:cubicBezTo>
                <a:cubicBezTo>
                  <a:pt x="8522" y="170"/>
                  <a:pt x="6876" y="-44"/>
                  <a:pt x="5768" y="7"/>
                </a:cubicBezTo>
                <a:cubicBezTo>
                  <a:pt x="4662" y="58"/>
                  <a:pt x="3493" y="270"/>
                  <a:pt x="2580" y="982"/>
                </a:cubicBezTo>
                <a:cubicBezTo>
                  <a:pt x="1535" y="1383"/>
                  <a:pt x="757" y="1348"/>
                  <a:pt x="334" y="2010"/>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tr-TR"/>
          </a:p>
        </p:txBody>
      </p:sp>
      <p:sp>
        <p:nvSpPr>
          <p:cNvPr id="73733" name="Freeform 3">
            <a:extLst>
              <a:ext uri="{FF2B5EF4-FFF2-40B4-BE49-F238E27FC236}">
                <a16:creationId xmlns:a16="http://schemas.microsoft.com/office/drawing/2014/main" id="{B7474F67-EB8E-4622-8DF3-109E75AE265C}"/>
              </a:ext>
            </a:extLst>
          </p:cNvPr>
          <p:cNvSpPr>
            <a:spLocks/>
          </p:cNvSpPr>
          <p:nvPr/>
        </p:nvSpPr>
        <p:spPr bwMode="auto">
          <a:xfrm>
            <a:off x="2043113" y="2265364"/>
            <a:ext cx="2665412" cy="2066925"/>
          </a:xfrm>
          <a:custGeom>
            <a:avLst/>
            <a:gdLst>
              <a:gd name="T0" fmla="*/ 2147483646 w 2406"/>
              <a:gd name="T1" fmla="*/ 2147483646 h 958"/>
              <a:gd name="T2" fmla="*/ 2147483646 w 2406"/>
              <a:gd name="T3" fmla="*/ 2147483646 h 958"/>
              <a:gd name="T4" fmla="*/ 2147483646 w 2406"/>
              <a:gd name="T5" fmla="*/ 2147483646 h 958"/>
              <a:gd name="T6" fmla="*/ 2147483646 w 2406"/>
              <a:gd name="T7" fmla="*/ 2147483646 h 958"/>
              <a:gd name="T8" fmla="*/ 2147483646 w 2406"/>
              <a:gd name="T9" fmla="*/ 2147483646 h 958"/>
              <a:gd name="T10" fmla="*/ 2147483646 w 2406"/>
              <a:gd name="T11" fmla="*/ 2147483646 h 958"/>
              <a:gd name="T12" fmla="*/ 2147483646 w 2406"/>
              <a:gd name="T13" fmla="*/ 2147483646 h 958"/>
              <a:gd name="T14" fmla="*/ 2147483646 w 2406"/>
              <a:gd name="T15" fmla="*/ 2147483646 h 958"/>
              <a:gd name="T16" fmla="*/ 2147483646 w 2406"/>
              <a:gd name="T17" fmla="*/ 2147483646 h 958"/>
              <a:gd name="T18" fmla="*/ 2147483646 w 2406"/>
              <a:gd name="T19" fmla="*/ 2147483646 h 958"/>
              <a:gd name="T20" fmla="*/ 2147483646 w 2406"/>
              <a:gd name="T21" fmla="*/ 2147483646 h 958"/>
              <a:gd name="T22" fmla="*/ 2147483646 w 2406"/>
              <a:gd name="T23" fmla="*/ 2147483646 h 958"/>
              <a:gd name="T24" fmla="*/ 2147483646 w 2406"/>
              <a:gd name="T25" fmla="*/ 2147483646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sp>
        <p:nvSpPr>
          <p:cNvPr id="73734" name="Text Box 34">
            <a:extLst>
              <a:ext uri="{FF2B5EF4-FFF2-40B4-BE49-F238E27FC236}">
                <a16:creationId xmlns:a16="http://schemas.microsoft.com/office/drawing/2014/main" id="{D9BCF3DB-504F-47D0-9C1B-76BE59FA4F6F}"/>
              </a:ext>
            </a:extLst>
          </p:cNvPr>
          <p:cNvSpPr txBox="1">
            <a:spLocks noChangeArrowheads="1"/>
          </p:cNvSpPr>
          <p:nvPr/>
        </p:nvSpPr>
        <p:spPr bwMode="auto">
          <a:xfrm>
            <a:off x="5356226" y="2652713"/>
            <a:ext cx="1412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tr-TR" sz="1200">
                <a:solidFill>
                  <a:srgbClr val="000000"/>
                </a:solidFill>
                <a:latin typeface="Arial" panose="020B0604020202020204" pitchFamily="34" charset="0"/>
                <a:ea typeface="MS PGothic" panose="020B0600070205080204" pitchFamily="34" charset="-128"/>
              </a:rPr>
              <a:t>Comcast network </a:t>
            </a:r>
          </a:p>
          <a:p>
            <a:pPr>
              <a:spcBef>
                <a:spcPct val="0"/>
              </a:spcBef>
              <a:buClrTx/>
              <a:buSzTx/>
              <a:buFontTx/>
              <a:buNone/>
            </a:pPr>
            <a:r>
              <a:rPr lang="en-US" altLang="tr-TR" sz="1200">
                <a:solidFill>
                  <a:srgbClr val="000000"/>
                </a:solidFill>
                <a:latin typeface="Arial" panose="020B0604020202020204" pitchFamily="34" charset="0"/>
                <a:ea typeface="MS PGothic" panose="020B0600070205080204" pitchFamily="34" charset="-128"/>
              </a:rPr>
              <a:t>68.80.0.0/13</a:t>
            </a:r>
          </a:p>
        </p:txBody>
      </p:sp>
      <p:sp>
        <p:nvSpPr>
          <p:cNvPr id="73735" name="Line 36">
            <a:extLst>
              <a:ext uri="{FF2B5EF4-FFF2-40B4-BE49-F238E27FC236}">
                <a16:creationId xmlns:a16="http://schemas.microsoft.com/office/drawing/2014/main" id="{5D1C4ED3-8A33-4327-ADA3-B0FD3D99EDA3}"/>
              </a:ext>
            </a:extLst>
          </p:cNvPr>
          <p:cNvSpPr>
            <a:spLocks noChangeShapeType="1"/>
          </p:cNvSpPr>
          <p:nvPr/>
        </p:nvSpPr>
        <p:spPr bwMode="auto">
          <a:xfrm flipV="1">
            <a:off x="4294189" y="3070226"/>
            <a:ext cx="117475" cy="106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3736" name="Line 43">
            <a:extLst>
              <a:ext uri="{FF2B5EF4-FFF2-40B4-BE49-F238E27FC236}">
                <a16:creationId xmlns:a16="http://schemas.microsoft.com/office/drawing/2014/main" id="{7B726644-EB78-44CD-BEBE-A586B2C1F04A}"/>
              </a:ext>
            </a:extLst>
          </p:cNvPr>
          <p:cNvSpPr>
            <a:spLocks noChangeShapeType="1"/>
          </p:cNvSpPr>
          <p:nvPr/>
        </p:nvSpPr>
        <p:spPr bwMode="auto">
          <a:xfrm flipV="1">
            <a:off x="3462338" y="3198813"/>
            <a:ext cx="520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3737" name="Line 44">
            <a:extLst>
              <a:ext uri="{FF2B5EF4-FFF2-40B4-BE49-F238E27FC236}">
                <a16:creationId xmlns:a16="http://schemas.microsoft.com/office/drawing/2014/main" id="{56CD05A3-D595-49F4-87C3-FC227C9003A8}"/>
              </a:ext>
            </a:extLst>
          </p:cNvPr>
          <p:cNvSpPr>
            <a:spLocks noChangeShapeType="1"/>
          </p:cNvSpPr>
          <p:nvPr/>
        </p:nvSpPr>
        <p:spPr bwMode="auto">
          <a:xfrm flipV="1">
            <a:off x="4406900" y="2962275"/>
            <a:ext cx="103188" cy="10795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73738" name="Line 48">
            <a:extLst>
              <a:ext uri="{FF2B5EF4-FFF2-40B4-BE49-F238E27FC236}">
                <a16:creationId xmlns:a16="http://schemas.microsoft.com/office/drawing/2014/main" id="{175DCD81-AC38-42BC-B3A8-1F9C06FB0A21}"/>
              </a:ext>
            </a:extLst>
          </p:cNvPr>
          <p:cNvSpPr>
            <a:spLocks noChangeShapeType="1"/>
          </p:cNvSpPr>
          <p:nvPr/>
        </p:nvSpPr>
        <p:spPr bwMode="auto">
          <a:xfrm flipV="1">
            <a:off x="3922714" y="3363914"/>
            <a:ext cx="384175" cy="4587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3739" name="Line 68">
            <a:extLst>
              <a:ext uri="{FF2B5EF4-FFF2-40B4-BE49-F238E27FC236}">
                <a16:creationId xmlns:a16="http://schemas.microsoft.com/office/drawing/2014/main" id="{DAE9B16D-3981-4DDC-9F75-8F16543D0B6F}"/>
              </a:ext>
            </a:extLst>
          </p:cNvPr>
          <p:cNvSpPr>
            <a:spLocks noChangeShapeType="1"/>
          </p:cNvSpPr>
          <p:nvPr/>
        </p:nvSpPr>
        <p:spPr bwMode="auto">
          <a:xfrm flipV="1">
            <a:off x="4276726" y="3508376"/>
            <a:ext cx="1363663" cy="550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3740" name="Line 93">
            <a:extLst>
              <a:ext uri="{FF2B5EF4-FFF2-40B4-BE49-F238E27FC236}">
                <a16:creationId xmlns:a16="http://schemas.microsoft.com/office/drawing/2014/main" id="{D1F67D82-E7FA-412B-BFED-D74049E34DD0}"/>
              </a:ext>
            </a:extLst>
          </p:cNvPr>
          <p:cNvSpPr>
            <a:spLocks noChangeShapeType="1"/>
          </p:cNvSpPr>
          <p:nvPr/>
        </p:nvSpPr>
        <p:spPr bwMode="auto">
          <a:xfrm flipH="1">
            <a:off x="6927851" y="2936876"/>
            <a:ext cx="195263" cy="193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3741" name="Freeform 94">
            <a:extLst>
              <a:ext uri="{FF2B5EF4-FFF2-40B4-BE49-F238E27FC236}">
                <a16:creationId xmlns:a16="http://schemas.microsoft.com/office/drawing/2014/main" id="{D0C1DC2B-AC67-46B0-BD6B-0598EA1C620E}"/>
              </a:ext>
            </a:extLst>
          </p:cNvPr>
          <p:cNvSpPr>
            <a:spLocks/>
          </p:cNvSpPr>
          <p:nvPr/>
        </p:nvSpPr>
        <p:spPr bwMode="auto">
          <a:xfrm>
            <a:off x="2401889" y="4421189"/>
            <a:ext cx="4814887" cy="1216025"/>
          </a:xfrm>
          <a:custGeom>
            <a:avLst/>
            <a:gdLst>
              <a:gd name="T0" fmla="*/ 2147483646 w 2406"/>
              <a:gd name="T1" fmla="*/ 2147483646 h 958"/>
              <a:gd name="T2" fmla="*/ 2147483646 w 2406"/>
              <a:gd name="T3" fmla="*/ 2147483646 h 958"/>
              <a:gd name="T4" fmla="*/ 2147483646 w 2406"/>
              <a:gd name="T5" fmla="*/ 2147483646 h 958"/>
              <a:gd name="T6" fmla="*/ 2147483646 w 2406"/>
              <a:gd name="T7" fmla="*/ 2147483646 h 958"/>
              <a:gd name="T8" fmla="*/ 2147483646 w 2406"/>
              <a:gd name="T9" fmla="*/ 2147483646 h 958"/>
              <a:gd name="T10" fmla="*/ 2147483646 w 2406"/>
              <a:gd name="T11" fmla="*/ 2147483646 h 958"/>
              <a:gd name="T12" fmla="*/ 2147483646 w 2406"/>
              <a:gd name="T13" fmla="*/ 2147483646 h 958"/>
              <a:gd name="T14" fmla="*/ 2147483646 w 2406"/>
              <a:gd name="T15" fmla="*/ 2147483646 h 958"/>
              <a:gd name="T16" fmla="*/ 2147483646 w 2406"/>
              <a:gd name="T17" fmla="*/ 2147483646 h 958"/>
              <a:gd name="T18" fmla="*/ 2147483646 w 2406"/>
              <a:gd name="T19" fmla="*/ 2147483646 h 958"/>
              <a:gd name="T20" fmla="*/ 2147483646 w 2406"/>
              <a:gd name="T21" fmla="*/ 2147483646 h 958"/>
              <a:gd name="T22" fmla="*/ 2147483646 w 2406"/>
              <a:gd name="T23" fmla="*/ 2147483646 h 958"/>
              <a:gd name="T24" fmla="*/ 2147483646 w 2406"/>
              <a:gd name="T25" fmla="*/ 2147483646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sp>
        <p:nvSpPr>
          <p:cNvPr id="73742" name="Line 134">
            <a:extLst>
              <a:ext uri="{FF2B5EF4-FFF2-40B4-BE49-F238E27FC236}">
                <a16:creationId xmlns:a16="http://schemas.microsoft.com/office/drawing/2014/main" id="{58A3F63F-39F8-445A-B874-866B3E209A0D}"/>
              </a:ext>
            </a:extLst>
          </p:cNvPr>
          <p:cNvSpPr>
            <a:spLocks noChangeShapeType="1"/>
          </p:cNvSpPr>
          <p:nvPr/>
        </p:nvSpPr>
        <p:spPr bwMode="auto">
          <a:xfrm flipV="1">
            <a:off x="4945063" y="3617913"/>
            <a:ext cx="881062" cy="1238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3743" name="Text Box 135">
            <a:extLst>
              <a:ext uri="{FF2B5EF4-FFF2-40B4-BE49-F238E27FC236}">
                <a16:creationId xmlns:a16="http://schemas.microsoft.com/office/drawing/2014/main" id="{6EA78860-D1A4-46F4-9DB2-FE5004C9FBFF}"/>
              </a:ext>
            </a:extLst>
          </p:cNvPr>
          <p:cNvSpPr txBox="1">
            <a:spLocks noChangeArrowheads="1"/>
          </p:cNvSpPr>
          <p:nvPr/>
        </p:nvSpPr>
        <p:spPr bwMode="auto">
          <a:xfrm>
            <a:off x="5602289" y="5075239"/>
            <a:ext cx="14557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tr-TR" sz="1200">
                <a:solidFill>
                  <a:srgbClr val="000000"/>
                </a:solidFill>
                <a:latin typeface="Arial" panose="020B0604020202020204" pitchFamily="34" charset="0"/>
                <a:ea typeface="MS PGothic" panose="020B0600070205080204" pitchFamily="34" charset="-128"/>
              </a:rPr>
              <a:t>Google</a:t>
            </a:r>
            <a:r>
              <a:rPr lang="ja-JP" altLang="en-US" sz="1200">
                <a:solidFill>
                  <a:srgbClr val="000000"/>
                </a:solidFill>
                <a:latin typeface="Arial" panose="020B0604020202020204" pitchFamily="34" charset="0"/>
                <a:ea typeface="MS PGothic" panose="020B0600070205080204" pitchFamily="34" charset="-128"/>
              </a:rPr>
              <a:t>’</a:t>
            </a:r>
            <a:r>
              <a:rPr lang="en-US" altLang="ja-JP" sz="1200">
                <a:solidFill>
                  <a:srgbClr val="000000"/>
                </a:solidFill>
                <a:latin typeface="Arial" panose="020B0604020202020204" pitchFamily="34" charset="0"/>
                <a:ea typeface="MS PGothic" panose="020B0600070205080204" pitchFamily="34" charset="-128"/>
              </a:rPr>
              <a:t>s network </a:t>
            </a:r>
          </a:p>
          <a:p>
            <a:pPr>
              <a:spcBef>
                <a:spcPct val="0"/>
              </a:spcBef>
              <a:buClrTx/>
              <a:buSzTx/>
              <a:buFontTx/>
              <a:buNone/>
            </a:pPr>
            <a:r>
              <a:rPr lang="en-US" altLang="tr-TR" sz="1200">
                <a:solidFill>
                  <a:srgbClr val="000000"/>
                </a:solidFill>
                <a:latin typeface="Arial" panose="020B0604020202020204" pitchFamily="34" charset="0"/>
                <a:ea typeface="MS PGothic" panose="020B0600070205080204" pitchFamily="34" charset="-128"/>
              </a:rPr>
              <a:t>64.233.160.0/19 </a:t>
            </a:r>
          </a:p>
        </p:txBody>
      </p:sp>
      <p:sp>
        <p:nvSpPr>
          <p:cNvPr id="73744" name="Line 136">
            <a:extLst>
              <a:ext uri="{FF2B5EF4-FFF2-40B4-BE49-F238E27FC236}">
                <a16:creationId xmlns:a16="http://schemas.microsoft.com/office/drawing/2014/main" id="{B45B1D2F-0269-4D71-A00F-FAEE41DDDF52}"/>
              </a:ext>
            </a:extLst>
          </p:cNvPr>
          <p:cNvSpPr>
            <a:spLocks noChangeShapeType="1"/>
          </p:cNvSpPr>
          <p:nvPr/>
        </p:nvSpPr>
        <p:spPr bwMode="auto">
          <a:xfrm flipV="1">
            <a:off x="3878264" y="4981575"/>
            <a:ext cx="708025"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3745" name="Text Box 137">
            <a:extLst>
              <a:ext uri="{FF2B5EF4-FFF2-40B4-BE49-F238E27FC236}">
                <a16:creationId xmlns:a16="http://schemas.microsoft.com/office/drawing/2014/main" id="{DA2242B4-EEBF-4D4C-83EC-DC3718E2757E}"/>
              </a:ext>
            </a:extLst>
          </p:cNvPr>
          <p:cNvSpPr txBox="1">
            <a:spLocks noChangeArrowheads="1"/>
          </p:cNvSpPr>
          <p:nvPr/>
        </p:nvSpPr>
        <p:spPr bwMode="auto">
          <a:xfrm>
            <a:off x="3063876" y="5275263"/>
            <a:ext cx="12477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tr-TR" sz="1200">
                <a:solidFill>
                  <a:srgbClr val="000000"/>
                </a:solidFill>
                <a:latin typeface="Arial" panose="020B0604020202020204" pitchFamily="34" charset="0"/>
                <a:ea typeface="MS PGothic" panose="020B0600070205080204" pitchFamily="34" charset="-128"/>
              </a:rPr>
              <a:t>64.233.169.105</a:t>
            </a:r>
          </a:p>
        </p:txBody>
      </p:sp>
      <p:sp>
        <p:nvSpPr>
          <p:cNvPr id="73746" name="Text Box 138">
            <a:extLst>
              <a:ext uri="{FF2B5EF4-FFF2-40B4-BE49-F238E27FC236}">
                <a16:creationId xmlns:a16="http://schemas.microsoft.com/office/drawing/2014/main" id="{C6E3A445-2B17-48ED-BD80-5D8088B7DE67}"/>
              </a:ext>
            </a:extLst>
          </p:cNvPr>
          <p:cNvSpPr txBox="1">
            <a:spLocks noChangeArrowheads="1"/>
          </p:cNvSpPr>
          <p:nvPr/>
        </p:nvSpPr>
        <p:spPr bwMode="auto">
          <a:xfrm>
            <a:off x="3040064" y="5056189"/>
            <a:ext cx="9350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tr-TR" sz="1200">
                <a:solidFill>
                  <a:srgbClr val="000000"/>
                </a:solidFill>
                <a:latin typeface="Arial" panose="020B0604020202020204" pitchFamily="34" charset="0"/>
                <a:ea typeface="MS PGothic" panose="020B0600070205080204" pitchFamily="34" charset="-128"/>
              </a:rPr>
              <a:t>web server</a:t>
            </a:r>
          </a:p>
        </p:txBody>
      </p:sp>
      <p:sp>
        <p:nvSpPr>
          <p:cNvPr id="73747" name="Text Box 139">
            <a:extLst>
              <a:ext uri="{FF2B5EF4-FFF2-40B4-BE49-F238E27FC236}">
                <a16:creationId xmlns:a16="http://schemas.microsoft.com/office/drawing/2014/main" id="{7F463992-BE17-4B39-B45E-FE48B4B8778A}"/>
              </a:ext>
            </a:extLst>
          </p:cNvPr>
          <p:cNvSpPr txBox="1">
            <a:spLocks noChangeArrowheads="1"/>
          </p:cNvSpPr>
          <p:nvPr/>
        </p:nvSpPr>
        <p:spPr bwMode="auto">
          <a:xfrm>
            <a:off x="6118225" y="2328863"/>
            <a:ext cx="977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tr-TR" sz="1200">
                <a:solidFill>
                  <a:srgbClr val="000000"/>
                </a:solidFill>
                <a:latin typeface="Arial" panose="020B0604020202020204" pitchFamily="34" charset="0"/>
                <a:ea typeface="MS PGothic" panose="020B0600070205080204" pitchFamily="34" charset="-128"/>
              </a:rPr>
              <a:t>DNS server</a:t>
            </a:r>
          </a:p>
          <a:p>
            <a:pPr>
              <a:spcBef>
                <a:spcPct val="0"/>
              </a:spcBef>
              <a:buClrTx/>
              <a:buSzTx/>
              <a:buFontTx/>
              <a:buNone/>
            </a:pPr>
            <a:endParaRPr lang="en-US" altLang="tr-TR" sz="1200">
              <a:solidFill>
                <a:srgbClr val="000000"/>
              </a:solidFill>
              <a:latin typeface="Arial" panose="020B0604020202020204" pitchFamily="34" charset="0"/>
              <a:ea typeface="MS PGothic" panose="020B0600070205080204" pitchFamily="34" charset="-128"/>
            </a:endParaRPr>
          </a:p>
        </p:txBody>
      </p:sp>
      <p:grpSp>
        <p:nvGrpSpPr>
          <p:cNvPr id="73748" name="Group 167">
            <a:extLst>
              <a:ext uri="{FF2B5EF4-FFF2-40B4-BE49-F238E27FC236}">
                <a16:creationId xmlns:a16="http://schemas.microsoft.com/office/drawing/2014/main" id="{8993F699-F5BD-4BD2-9BDD-FC7C64879E46}"/>
              </a:ext>
            </a:extLst>
          </p:cNvPr>
          <p:cNvGrpSpPr>
            <a:grpSpLocks/>
          </p:cNvGrpSpPr>
          <p:nvPr/>
        </p:nvGrpSpPr>
        <p:grpSpPr bwMode="auto">
          <a:xfrm flipH="1">
            <a:off x="5942014" y="3608388"/>
            <a:ext cx="300037" cy="114300"/>
            <a:chOff x="3228" y="1776"/>
            <a:chExt cx="252" cy="96"/>
          </a:xfrm>
        </p:grpSpPr>
        <p:sp>
          <p:nvSpPr>
            <p:cNvPr id="73950" name="Line 168">
              <a:extLst>
                <a:ext uri="{FF2B5EF4-FFF2-40B4-BE49-F238E27FC236}">
                  <a16:creationId xmlns:a16="http://schemas.microsoft.com/office/drawing/2014/main" id="{159E9308-469E-42E9-90FA-B6DAEF6C12A6}"/>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3951" name="Line 169">
              <a:extLst>
                <a:ext uri="{FF2B5EF4-FFF2-40B4-BE49-F238E27FC236}">
                  <a16:creationId xmlns:a16="http://schemas.microsoft.com/office/drawing/2014/main" id="{35CC49EB-54AF-4277-89E6-43E22ED585B1}"/>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73749" name="Group 170">
            <a:extLst>
              <a:ext uri="{FF2B5EF4-FFF2-40B4-BE49-F238E27FC236}">
                <a16:creationId xmlns:a16="http://schemas.microsoft.com/office/drawing/2014/main" id="{B1FD2F6B-E125-4C5B-82A3-44CB377F2D36}"/>
              </a:ext>
            </a:extLst>
          </p:cNvPr>
          <p:cNvGrpSpPr>
            <a:grpSpLocks/>
          </p:cNvGrpSpPr>
          <p:nvPr/>
        </p:nvGrpSpPr>
        <p:grpSpPr bwMode="auto">
          <a:xfrm flipH="1" flipV="1">
            <a:off x="6056314" y="3214688"/>
            <a:ext cx="300037" cy="114300"/>
            <a:chOff x="3228" y="1776"/>
            <a:chExt cx="252" cy="96"/>
          </a:xfrm>
        </p:grpSpPr>
        <p:sp>
          <p:nvSpPr>
            <p:cNvPr id="73948" name="Line 171">
              <a:extLst>
                <a:ext uri="{FF2B5EF4-FFF2-40B4-BE49-F238E27FC236}">
                  <a16:creationId xmlns:a16="http://schemas.microsoft.com/office/drawing/2014/main" id="{D86D0AD7-31D1-4324-9A0D-9D169A7AD5AB}"/>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3949" name="Line 172">
              <a:extLst>
                <a:ext uri="{FF2B5EF4-FFF2-40B4-BE49-F238E27FC236}">
                  <a16:creationId xmlns:a16="http://schemas.microsoft.com/office/drawing/2014/main" id="{1D3A3F59-CD3C-4091-ADCC-412194857657}"/>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73750" name="Group 173">
            <a:extLst>
              <a:ext uri="{FF2B5EF4-FFF2-40B4-BE49-F238E27FC236}">
                <a16:creationId xmlns:a16="http://schemas.microsoft.com/office/drawing/2014/main" id="{3138A694-3F51-447E-9DE3-082D1A2E2917}"/>
              </a:ext>
            </a:extLst>
          </p:cNvPr>
          <p:cNvGrpSpPr>
            <a:grpSpLocks/>
          </p:cNvGrpSpPr>
          <p:nvPr/>
        </p:nvGrpSpPr>
        <p:grpSpPr bwMode="auto">
          <a:xfrm flipH="1" flipV="1">
            <a:off x="7631114" y="3732213"/>
            <a:ext cx="300037" cy="114300"/>
            <a:chOff x="3228" y="1776"/>
            <a:chExt cx="252" cy="96"/>
          </a:xfrm>
        </p:grpSpPr>
        <p:sp>
          <p:nvSpPr>
            <p:cNvPr id="73946" name="Line 174">
              <a:extLst>
                <a:ext uri="{FF2B5EF4-FFF2-40B4-BE49-F238E27FC236}">
                  <a16:creationId xmlns:a16="http://schemas.microsoft.com/office/drawing/2014/main" id="{BA96A6EB-F004-4081-B842-B16FBFE640EC}"/>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3947" name="Line 175">
              <a:extLst>
                <a:ext uri="{FF2B5EF4-FFF2-40B4-BE49-F238E27FC236}">
                  <a16:creationId xmlns:a16="http://schemas.microsoft.com/office/drawing/2014/main" id="{2FB731D0-0F9C-4329-BEBD-BC9B75F3E6F7}"/>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73751" name="Group 176">
            <a:extLst>
              <a:ext uri="{FF2B5EF4-FFF2-40B4-BE49-F238E27FC236}">
                <a16:creationId xmlns:a16="http://schemas.microsoft.com/office/drawing/2014/main" id="{FC9C45D4-4175-40EF-874A-56D0B001F88B}"/>
              </a:ext>
            </a:extLst>
          </p:cNvPr>
          <p:cNvGrpSpPr>
            <a:grpSpLocks/>
          </p:cNvGrpSpPr>
          <p:nvPr/>
        </p:nvGrpSpPr>
        <p:grpSpPr bwMode="auto">
          <a:xfrm flipV="1">
            <a:off x="7013575" y="3746501"/>
            <a:ext cx="222250" cy="85725"/>
            <a:chOff x="3228" y="1776"/>
            <a:chExt cx="252" cy="96"/>
          </a:xfrm>
        </p:grpSpPr>
        <p:sp>
          <p:nvSpPr>
            <p:cNvPr id="73944" name="Line 177">
              <a:extLst>
                <a:ext uri="{FF2B5EF4-FFF2-40B4-BE49-F238E27FC236}">
                  <a16:creationId xmlns:a16="http://schemas.microsoft.com/office/drawing/2014/main" id="{73206FC5-09EB-4ACD-97AD-2737B6F1D94D}"/>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3945" name="Line 178">
              <a:extLst>
                <a:ext uri="{FF2B5EF4-FFF2-40B4-BE49-F238E27FC236}">
                  <a16:creationId xmlns:a16="http://schemas.microsoft.com/office/drawing/2014/main" id="{2408BA74-51AE-426F-A16C-C1F1993B42F8}"/>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73752" name="Group 179">
            <a:extLst>
              <a:ext uri="{FF2B5EF4-FFF2-40B4-BE49-F238E27FC236}">
                <a16:creationId xmlns:a16="http://schemas.microsoft.com/office/drawing/2014/main" id="{9E0C3F5C-BE2B-4ED5-A09F-3D4E225F10AE}"/>
              </a:ext>
            </a:extLst>
          </p:cNvPr>
          <p:cNvGrpSpPr>
            <a:grpSpLocks/>
          </p:cNvGrpSpPr>
          <p:nvPr/>
        </p:nvGrpSpPr>
        <p:grpSpPr bwMode="auto">
          <a:xfrm rot="409689" flipH="1" flipV="1">
            <a:off x="7216776" y="3254376"/>
            <a:ext cx="339725" cy="42863"/>
            <a:chOff x="3228" y="1776"/>
            <a:chExt cx="252" cy="96"/>
          </a:xfrm>
        </p:grpSpPr>
        <p:sp>
          <p:nvSpPr>
            <p:cNvPr id="73942" name="Line 180">
              <a:extLst>
                <a:ext uri="{FF2B5EF4-FFF2-40B4-BE49-F238E27FC236}">
                  <a16:creationId xmlns:a16="http://schemas.microsoft.com/office/drawing/2014/main" id="{2FC672DE-7BB6-4A61-95F3-75549CDD715C}"/>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3943" name="Line 181">
              <a:extLst>
                <a:ext uri="{FF2B5EF4-FFF2-40B4-BE49-F238E27FC236}">
                  <a16:creationId xmlns:a16="http://schemas.microsoft.com/office/drawing/2014/main" id="{56E1F2B0-8A87-4ACB-99F5-7112D161CC62}"/>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73753" name="Group 182">
            <a:extLst>
              <a:ext uri="{FF2B5EF4-FFF2-40B4-BE49-F238E27FC236}">
                <a16:creationId xmlns:a16="http://schemas.microsoft.com/office/drawing/2014/main" id="{D9F6F05E-77C7-4CDF-B7FC-CD3BBBACEE63}"/>
              </a:ext>
            </a:extLst>
          </p:cNvPr>
          <p:cNvGrpSpPr>
            <a:grpSpLocks/>
          </p:cNvGrpSpPr>
          <p:nvPr/>
        </p:nvGrpSpPr>
        <p:grpSpPr bwMode="auto">
          <a:xfrm>
            <a:off x="6573838" y="3408364"/>
            <a:ext cx="222250" cy="85725"/>
            <a:chOff x="3228" y="1776"/>
            <a:chExt cx="252" cy="96"/>
          </a:xfrm>
        </p:grpSpPr>
        <p:sp>
          <p:nvSpPr>
            <p:cNvPr id="73940" name="Line 183">
              <a:extLst>
                <a:ext uri="{FF2B5EF4-FFF2-40B4-BE49-F238E27FC236}">
                  <a16:creationId xmlns:a16="http://schemas.microsoft.com/office/drawing/2014/main" id="{ED774A86-BBC1-49E3-8B78-31638E3D4704}"/>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3941" name="Line 184">
              <a:extLst>
                <a:ext uri="{FF2B5EF4-FFF2-40B4-BE49-F238E27FC236}">
                  <a16:creationId xmlns:a16="http://schemas.microsoft.com/office/drawing/2014/main" id="{10A1DE07-5066-4C9B-904A-12E282BD9C02}"/>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73754" name="Group 185">
            <a:extLst>
              <a:ext uri="{FF2B5EF4-FFF2-40B4-BE49-F238E27FC236}">
                <a16:creationId xmlns:a16="http://schemas.microsoft.com/office/drawing/2014/main" id="{534E9A1F-CB24-4653-89A2-81D6122C2A1A}"/>
              </a:ext>
            </a:extLst>
          </p:cNvPr>
          <p:cNvGrpSpPr>
            <a:grpSpLocks/>
          </p:cNvGrpSpPr>
          <p:nvPr/>
        </p:nvGrpSpPr>
        <p:grpSpPr bwMode="auto">
          <a:xfrm flipH="1">
            <a:off x="7053263" y="3408364"/>
            <a:ext cx="220662" cy="85725"/>
            <a:chOff x="3228" y="1776"/>
            <a:chExt cx="252" cy="96"/>
          </a:xfrm>
        </p:grpSpPr>
        <p:sp>
          <p:nvSpPr>
            <p:cNvPr id="73938" name="Line 186">
              <a:extLst>
                <a:ext uri="{FF2B5EF4-FFF2-40B4-BE49-F238E27FC236}">
                  <a16:creationId xmlns:a16="http://schemas.microsoft.com/office/drawing/2014/main" id="{91E4325C-52D6-4B8C-B36B-9A55C0C0631A}"/>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3939" name="Line 187">
              <a:extLst>
                <a:ext uri="{FF2B5EF4-FFF2-40B4-BE49-F238E27FC236}">
                  <a16:creationId xmlns:a16="http://schemas.microsoft.com/office/drawing/2014/main" id="{21BEF7A7-6F66-423F-B2A8-5B83BF2B59C7}"/>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73755" name="Group 188">
            <a:extLst>
              <a:ext uri="{FF2B5EF4-FFF2-40B4-BE49-F238E27FC236}">
                <a16:creationId xmlns:a16="http://schemas.microsoft.com/office/drawing/2014/main" id="{1074DD0B-B155-48A6-B61A-0A582CB05285}"/>
              </a:ext>
            </a:extLst>
          </p:cNvPr>
          <p:cNvGrpSpPr>
            <a:grpSpLocks/>
          </p:cNvGrpSpPr>
          <p:nvPr/>
        </p:nvGrpSpPr>
        <p:grpSpPr bwMode="auto">
          <a:xfrm>
            <a:off x="5864226" y="4868864"/>
            <a:ext cx="220663" cy="85725"/>
            <a:chOff x="3228" y="1776"/>
            <a:chExt cx="252" cy="96"/>
          </a:xfrm>
        </p:grpSpPr>
        <p:sp>
          <p:nvSpPr>
            <p:cNvPr id="73936" name="Line 189">
              <a:extLst>
                <a:ext uri="{FF2B5EF4-FFF2-40B4-BE49-F238E27FC236}">
                  <a16:creationId xmlns:a16="http://schemas.microsoft.com/office/drawing/2014/main" id="{A2EE3E75-56EB-4142-AAE0-F9ED405FC42A}"/>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3937" name="Line 190">
              <a:extLst>
                <a:ext uri="{FF2B5EF4-FFF2-40B4-BE49-F238E27FC236}">
                  <a16:creationId xmlns:a16="http://schemas.microsoft.com/office/drawing/2014/main" id="{FE795B54-CBC9-44DB-AF6D-F8FB7F631BF4}"/>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73756" name="Group 191">
            <a:extLst>
              <a:ext uri="{FF2B5EF4-FFF2-40B4-BE49-F238E27FC236}">
                <a16:creationId xmlns:a16="http://schemas.microsoft.com/office/drawing/2014/main" id="{FDB54081-F974-4CF7-A60B-D2FA2E6C1AEF}"/>
              </a:ext>
            </a:extLst>
          </p:cNvPr>
          <p:cNvGrpSpPr>
            <a:grpSpLocks/>
          </p:cNvGrpSpPr>
          <p:nvPr/>
        </p:nvGrpSpPr>
        <p:grpSpPr bwMode="auto">
          <a:xfrm flipH="1">
            <a:off x="6342063" y="4868864"/>
            <a:ext cx="222250" cy="85725"/>
            <a:chOff x="3228" y="1776"/>
            <a:chExt cx="252" cy="96"/>
          </a:xfrm>
        </p:grpSpPr>
        <p:sp>
          <p:nvSpPr>
            <p:cNvPr id="73934" name="Line 192">
              <a:extLst>
                <a:ext uri="{FF2B5EF4-FFF2-40B4-BE49-F238E27FC236}">
                  <a16:creationId xmlns:a16="http://schemas.microsoft.com/office/drawing/2014/main" id="{FD498333-1219-4C20-92B8-907508C23971}"/>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3935" name="Line 193">
              <a:extLst>
                <a:ext uri="{FF2B5EF4-FFF2-40B4-BE49-F238E27FC236}">
                  <a16:creationId xmlns:a16="http://schemas.microsoft.com/office/drawing/2014/main" id="{23051C09-CB1B-45F7-82EF-22013F76CDB6}"/>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73757" name="Group 194">
            <a:extLst>
              <a:ext uri="{FF2B5EF4-FFF2-40B4-BE49-F238E27FC236}">
                <a16:creationId xmlns:a16="http://schemas.microsoft.com/office/drawing/2014/main" id="{75285656-25D8-4115-866A-742428DEBE6A}"/>
              </a:ext>
            </a:extLst>
          </p:cNvPr>
          <p:cNvGrpSpPr>
            <a:grpSpLocks/>
          </p:cNvGrpSpPr>
          <p:nvPr/>
        </p:nvGrpSpPr>
        <p:grpSpPr bwMode="auto">
          <a:xfrm>
            <a:off x="4538663" y="5137151"/>
            <a:ext cx="220662" cy="85725"/>
            <a:chOff x="3228" y="1776"/>
            <a:chExt cx="252" cy="96"/>
          </a:xfrm>
        </p:grpSpPr>
        <p:sp>
          <p:nvSpPr>
            <p:cNvPr id="73932" name="Line 195">
              <a:extLst>
                <a:ext uri="{FF2B5EF4-FFF2-40B4-BE49-F238E27FC236}">
                  <a16:creationId xmlns:a16="http://schemas.microsoft.com/office/drawing/2014/main" id="{907DFD91-5B0E-47D0-9331-3EEF2EFF29ED}"/>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3933" name="Line 196">
              <a:extLst>
                <a:ext uri="{FF2B5EF4-FFF2-40B4-BE49-F238E27FC236}">
                  <a16:creationId xmlns:a16="http://schemas.microsoft.com/office/drawing/2014/main" id="{14C5B936-A78D-4E6C-BA58-D98F51B16064}"/>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73758" name="Group 197">
            <a:extLst>
              <a:ext uri="{FF2B5EF4-FFF2-40B4-BE49-F238E27FC236}">
                <a16:creationId xmlns:a16="http://schemas.microsoft.com/office/drawing/2014/main" id="{4230E08C-997A-4304-9151-B920D5140244}"/>
              </a:ext>
            </a:extLst>
          </p:cNvPr>
          <p:cNvGrpSpPr>
            <a:grpSpLocks/>
          </p:cNvGrpSpPr>
          <p:nvPr/>
        </p:nvGrpSpPr>
        <p:grpSpPr bwMode="auto">
          <a:xfrm flipH="1">
            <a:off x="5016500" y="5137151"/>
            <a:ext cx="222250" cy="85725"/>
            <a:chOff x="3228" y="1776"/>
            <a:chExt cx="252" cy="96"/>
          </a:xfrm>
        </p:grpSpPr>
        <p:sp>
          <p:nvSpPr>
            <p:cNvPr id="73930" name="Line 198">
              <a:extLst>
                <a:ext uri="{FF2B5EF4-FFF2-40B4-BE49-F238E27FC236}">
                  <a16:creationId xmlns:a16="http://schemas.microsoft.com/office/drawing/2014/main" id="{175CC61E-6DB4-48BC-9665-0B2A157FCD9C}"/>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3931" name="Line 199">
              <a:extLst>
                <a:ext uri="{FF2B5EF4-FFF2-40B4-BE49-F238E27FC236}">
                  <a16:creationId xmlns:a16="http://schemas.microsoft.com/office/drawing/2014/main" id="{6E2AE442-98A0-411C-BA1A-201023575B57}"/>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73759" name="Group 200">
            <a:extLst>
              <a:ext uri="{FF2B5EF4-FFF2-40B4-BE49-F238E27FC236}">
                <a16:creationId xmlns:a16="http://schemas.microsoft.com/office/drawing/2014/main" id="{FE01584A-1352-4C51-9E45-D44AFBF01624}"/>
              </a:ext>
            </a:extLst>
          </p:cNvPr>
          <p:cNvGrpSpPr>
            <a:grpSpLocks/>
          </p:cNvGrpSpPr>
          <p:nvPr/>
        </p:nvGrpSpPr>
        <p:grpSpPr bwMode="auto">
          <a:xfrm flipH="1" flipV="1">
            <a:off x="5170488" y="4914901"/>
            <a:ext cx="222250" cy="85725"/>
            <a:chOff x="3228" y="1776"/>
            <a:chExt cx="252" cy="96"/>
          </a:xfrm>
        </p:grpSpPr>
        <p:sp>
          <p:nvSpPr>
            <p:cNvPr id="73928" name="Line 201">
              <a:extLst>
                <a:ext uri="{FF2B5EF4-FFF2-40B4-BE49-F238E27FC236}">
                  <a16:creationId xmlns:a16="http://schemas.microsoft.com/office/drawing/2014/main" id="{FFF47BC7-C927-49A3-B2C2-2E0B86649C09}"/>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3929" name="Line 202">
              <a:extLst>
                <a:ext uri="{FF2B5EF4-FFF2-40B4-BE49-F238E27FC236}">
                  <a16:creationId xmlns:a16="http://schemas.microsoft.com/office/drawing/2014/main" id="{662C3668-E547-470F-92EA-2E318C3ADFC9}"/>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sp>
        <p:nvSpPr>
          <p:cNvPr id="73760" name="Text Box 34">
            <a:extLst>
              <a:ext uri="{FF2B5EF4-FFF2-40B4-BE49-F238E27FC236}">
                <a16:creationId xmlns:a16="http://schemas.microsoft.com/office/drawing/2014/main" id="{BEB0FEE7-FD6A-433F-9AF9-271A7C3E00D6}"/>
              </a:ext>
            </a:extLst>
          </p:cNvPr>
          <p:cNvSpPr txBox="1">
            <a:spLocks noChangeArrowheads="1"/>
          </p:cNvSpPr>
          <p:nvPr/>
        </p:nvSpPr>
        <p:spPr bwMode="auto">
          <a:xfrm>
            <a:off x="2184400" y="3606801"/>
            <a:ext cx="1250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tr-TR" sz="1200">
                <a:solidFill>
                  <a:srgbClr val="000000"/>
                </a:solidFill>
                <a:latin typeface="Arial" panose="020B0604020202020204" pitchFamily="34" charset="0"/>
                <a:ea typeface="MS PGothic" panose="020B0600070205080204" pitchFamily="34" charset="-128"/>
              </a:rPr>
              <a:t>school network </a:t>
            </a:r>
          </a:p>
          <a:p>
            <a:pPr>
              <a:spcBef>
                <a:spcPct val="0"/>
              </a:spcBef>
              <a:buClrTx/>
              <a:buSzTx/>
              <a:buFontTx/>
              <a:buNone/>
            </a:pPr>
            <a:r>
              <a:rPr lang="en-US" altLang="tr-TR" sz="1200">
                <a:solidFill>
                  <a:srgbClr val="000000"/>
                </a:solidFill>
                <a:latin typeface="Arial" panose="020B0604020202020204" pitchFamily="34" charset="0"/>
                <a:ea typeface="MS PGothic" panose="020B0600070205080204" pitchFamily="34" charset="-128"/>
              </a:rPr>
              <a:t>68.80.2.0/24</a:t>
            </a:r>
          </a:p>
        </p:txBody>
      </p:sp>
      <p:grpSp>
        <p:nvGrpSpPr>
          <p:cNvPr id="445" name="Group 405">
            <a:extLst>
              <a:ext uri="{FF2B5EF4-FFF2-40B4-BE49-F238E27FC236}">
                <a16:creationId xmlns:a16="http://schemas.microsoft.com/office/drawing/2014/main" id="{956009D6-FAD3-40E4-A447-E471A5A276AC}"/>
              </a:ext>
            </a:extLst>
          </p:cNvPr>
          <p:cNvGrpSpPr>
            <a:grpSpLocks/>
          </p:cNvGrpSpPr>
          <p:nvPr/>
        </p:nvGrpSpPr>
        <p:grpSpPr bwMode="auto">
          <a:xfrm>
            <a:off x="2160588" y="2262189"/>
            <a:ext cx="1104900" cy="839787"/>
            <a:chOff x="135" y="833"/>
            <a:chExt cx="928" cy="705"/>
          </a:xfrm>
        </p:grpSpPr>
        <p:grpSp>
          <p:nvGrpSpPr>
            <p:cNvPr id="73921" name="Group 400">
              <a:extLst>
                <a:ext uri="{FF2B5EF4-FFF2-40B4-BE49-F238E27FC236}">
                  <a16:creationId xmlns:a16="http://schemas.microsoft.com/office/drawing/2014/main" id="{7ABD5297-788F-4F14-9B88-DF5D97786C6E}"/>
                </a:ext>
              </a:extLst>
            </p:cNvPr>
            <p:cNvGrpSpPr>
              <a:grpSpLocks/>
            </p:cNvGrpSpPr>
            <p:nvPr/>
          </p:nvGrpSpPr>
          <p:grpSpPr bwMode="auto">
            <a:xfrm>
              <a:off x="135" y="833"/>
              <a:ext cx="928" cy="705"/>
              <a:chOff x="135" y="833"/>
              <a:chExt cx="928" cy="705"/>
            </a:xfrm>
          </p:grpSpPr>
          <p:sp>
            <p:nvSpPr>
              <p:cNvPr id="448" name="Freeform 398">
                <a:extLst>
                  <a:ext uri="{FF2B5EF4-FFF2-40B4-BE49-F238E27FC236}">
                    <a16:creationId xmlns:a16="http://schemas.microsoft.com/office/drawing/2014/main" id="{D76BA792-4AB1-45EE-BD18-4C671AF5A37A}"/>
                  </a:ext>
                </a:extLst>
              </p:cNvPr>
              <p:cNvSpPr>
                <a:spLocks/>
              </p:cNvSpPr>
              <p:nvPr/>
            </p:nvSpPr>
            <p:spPr bwMode="auto">
              <a:xfrm>
                <a:off x="135" y="836"/>
                <a:ext cx="928" cy="702"/>
              </a:xfrm>
              <a:custGeom>
                <a:avLst/>
                <a:gdLst>
                  <a:gd name="T0" fmla="*/ 861 w 861"/>
                  <a:gd name="T1" fmla="*/ 772 h 772"/>
                  <a:gd name="T2" fmla="*/ 0 w 861"/>
                  <a:gd name="T3" fmla="*/ 557 h 772"/>
                  <a:gd name="T4" fmla="*/ 532 w 861"/>
                  <a:gd name="T5" fmla="*/ 405 h 772"/>
                  <a:gd name="T6" fmla="*/ 652 w 861"/>
                  <a:gd name="T7" fmla="*/ 0 h 772"/>
                  <a:gd name="T8" fmla="*/ 861 w 861"/>
                  <a:gd name="T9" fmla="*/ 772 h 772"/>
                  <a:gd name="T10" fmla="*/ 0 60000 65536"/>
                  <a:gd name="T11" fmla="*/ 0 60000 65536"/>
                  <a:gd name="T12" fmla="*/ 0 60000 65536"/>
                  <a:gd name="T13" fmla="*/ 0 60000 65536"/>
                  <a:gd name="T14" fmla="*/ 0 60000 65536"/>
                  <a:gd name="connsiteX0" fmla="*/ 10000 w 10000"/>
                  <a:gd name="connsiteY0" fmla="*/ 10000 h 10000"/>
                  <a:gd name="connsiteX1" fmla="*/ 0 w 10000"/>
                  <a:gd name="connsiteY1" fmla="*/ 7215 h 10000"/>
                  <a:gd name="connsiteX2" fmla="*/ 6179 w 10000"/>
                  <a:gd name="connsiteY2" fmla="*/ 5246 h 10000"/>
                  <a:gd name="connsiteX3" fmla="*/ 7573 w 10000"/>
                  <a:gd name="connsiteY3" fmla="*/ 0 h 10000"/>
                  <a:gd name="connsiteX4" fmla="*/ 9561 w 10000"/>
                  <a:gd name="connsiteY4" fmla="*/ 7933 h 10000"/>
                  <a:gd name="connsiteX5" fmla="*/ 10000 w 10000"/>
                  <a:gd name="connsiteY5" fmla="*/ 10000 h 10000"/>
                  <a:gd name="connsiteX0" fmla="*/ 10000 w 10180"/>
                  <a:gd name="connsiteY0" fmla="*/ 10000 h 10000"/>
                  <a:gd name="connsiteX1" fmla="*/ 0 w 10180"/>
                  <a:gd name="connsiteY1" fmla="*/ 7215 h 10000"/>
                  <a:gd name="connsiteX2" fmla="*/ 6179 w 10180"/>
                  <a:gd name="connsiteY2" fmla="*/ 5246 h 10000"/>
                  <a:gd name="connsiteX3" fmla="*/ 7573 w 10180"/>
                  <a:gd name="connsiteY3" fmla="*/ 0 h 10000"/>
                  <a:gd name="connsiteX4" fmla="*/ 10151 w 10180"/>
                  <a:gd name="connsiteY4" fmla="*/ 8116 h 10000"/>
                  <a:gd name="connsiteX5" fmla="*/ 10000 w 10180"/>
                  <a:gd name="connsiteY5" fmla="*/ 10000 h 10000"/>
                  <a:gd name="connsiteX0" fmla="*/ 9573 w 10167"/>
                  <a:gd name="connsiteY0" fmla="*/ 10658 h 10658"/>
                  <a:gd name="connsiteX1" fmla="*/ 0 w 10167"/>
                  <a:gd name="connsiteY1" fmla="*/ 7215 h 10658"/>
                  <a:gd name="connsiteX2" fmla="*/ 6179 w 10167"/>
                  <a:gd name="connsiteY2" fmla="*/ 5246 h 10658"/>
                  <a:gd name="connsiteX3" fmla="*/ 7573 w 10167"/>
                  <a:gd name="connsiteY3" fmla="*/ 0 h 10658"/>
                  <a:gd name="connsiteX4" fmla="*/ 10151 w 10167"/>
                  <a:gd name="connsiteY4" fmla="*/ 8116 h 10658"/>
                  <a:gd name="connsiteX5" fmla="*/ 9573 w 10167"/>
                  <a:gd name="connsiteY5" fmla="*/ 10658 h 10658"/>
                  <a:gd name="connsiteX0" fmla="*/ 9573 w 10167"/>
                  <a:gd name="connsiteY0" fmla="*/ 10658 h 10658"/>
                  <a:gd name="connsiteX1" fmla="*/ 0 w 10167"/>
                  <a:gd name="connsiteY1" fmla="*/ 7215 h 10658"/>
                  <a:gd name="connsiteX2" fmla="*/ 7688 w 10167"/>
                  <a:gd name="connsiteY2" fmla="*/ 7111 h 10658"/>
                  <a:gd name="connsiteX3" fmla="*/ 7573 w 10167"/>
                  <a:gd name="connsiteY3" fmla="*/ 0 h 10658"/>
                  <a:gd name="connsiteX4" fmla="*/ 10151 w 10167"/>
                  <a:gd name="connsiteY4" fmla="*/ 8116 h 10658"/>
                  <a:gd name="connsiteX5" fmla="*/ 9573 w 10167"/>
                  <a:gd name="connsiteY5" fmla="*/ 10658 h 10658"/>
                  <a:gd name="connsiteX0" fmla="*/ 10065 w 10659"/>
                  <a:gd name="connsiteY0" fmla="*/ 10658 h 10658"/>
                  <a:gd name="connsiteX1" fmla="*/ 0 w 10659"/>
                  <a:gd name="connsiteY1" fmla="*/ 7178 h 10658"/>
                  <a:gd name="connsiteX2" fmla="*/ 8180 w 10659"/>
                  <a:gd name="connsiteY2" fmla="*/ 7111 h 10658"/>
                  <a:gd name="connsiteX3" fmla="*/ 8065 w 10659"/>
                  <a:gd name="connsiteY3" fmla="*/ 0 h 10658"/>
                  <a:gd name="connsiteX4" fmla="*/ 10643 w 10659"/>
                  <a:gd name="connsiteY4" fmla="*/ 8116 h 10658"/>
                  <a:gd name="connsiteX5" fmla="*/ 10065 w 10659"/>
                  <a:gd name="connsiteY5" fmla="*/ 10658 h 10658"/>
                  <a:gd name="connsiteX0" fmla="*/ 10065 w 10659"/>
                  <a:gd name="connsiteY0" fmla="*/ 10658 h 10658"/>
                  <a:gd name="connsiteX1" fmla="*/ 0 w 10659"/>
                  <a:gd name="connsiteY1" fmla="*/ 7178 h 10658"/>
                  <a:gd name="connsiteX2" fmla="*/ 8180 w 10659"/>
                  <a:gd name="connsiteY2" fmla="*/ 7111 h 10658"/>
                  <a:gd name="connsiteX3" fmla="*/ 8065 w 10659"/>
                  <a:gd name="connsiteY3" fmla="*/ 0 h 10658"/>
                  <a:gd name="connsiteX4" fmla="*/ 10643 w 10659"/>
                  <a:gd name="connsiteY4" fmla="*/ 8116 h 10658"/>
                  <a:gd name="connsiteX5" fmla="*/ 10065 w 10659"/>
                  <a:gd name="connsiteY5" fmla="*/ 10658 h 10658"/>
                  <a:gd name="connsiteX0" fmla="*/ 10065 w 10659"/>
                  <a:gd name="connsiteY0" fmla="*/ 10658 h 10658"/>
                  <a:gd name="connsiteX1" fmla="*/ 0 w 10659"/>
                  <a:gd name="connsiteY1" fmla="*/ 7178 h 10658"/>
                  <a:gd name="connsiteX2" fmla="*/ 8180 w 10659"/>
                  <a:gd name="connsiteY2" fmla="*/ 7111 h 10658"/>
                  <a:gd name="connsiteX3" fmla="*/ 8065 w 10659"/>
                  <a:gd name="connsiteY3" fmla="*/ 0 h 10658"/>
                  <a:gd name="connsiteX4" fmla="*/ 10643 w 10659"/>
                  <a:gd name="connsiteY4" fmla="*/ 8116 h 10658"/>
                  <a:gd name="connsiteX5" fmla="*/ 10065 w 10659"/>
                  <a:gd name="connsiteY5" fmla="*/ 10658 h 10658"/>
                  <a:gd name="connsiteX0" fmla="*/ 10065 w 10659"/>
                  <a:gd name="connsiteY0" fmla="*/ 10658 h 10658"/>
                  <a:gd name="connsiteX1" fmla="*/ 0 w 10659"/>
                  <a:gd name="connsiteY1" fmla="*/ 7178 h 10658"/>
                  <a:gd name="connsiteX2" fmla="*/ 8180 w 10659"/>
                  <a:gd name="connsiteY2" fmla="*/ 7111 h 10658"/>
                  <a:gd name="connsiteX3" fmla="*/ 8065 w 10659"/>
                  <a:gd name="connsiteY3" fmla="*/ 0 h 10658"/>
                  <a:gd name="connsiteX4" fmla="*/ 10643 w 10659"/>
                  <a:gd name="connsiteY4" fmla="*/ 8116 h 10658"/>
                  <a:gd name="connsiteX5" fmla="*/ 10065 w 10659"/>
                  <a:gd name="connsiteY5" fmla="*/ 10658 h 10658"/>
                  <a:gd name="connsiteX0" fmla="*/ 10065 w 10788"/>
                  <a:gd name="connsiteY0" fmla="*/ 10658 h 10658"/>
                  <a:gd name="connsiteX1" fmla="*/ 0 w 10788"/>
                  <a:gd name="connsiteY1" fmla="*/ 7178 h 10658"/>
                  <a:gd name="connsiteX2" fmla="*/ 8180 w 10788"/>
                  <a:gd name="connsiteY2" fmla="*/ 7111 h 10658"/>
                  <a:gd name="connsiteX3" fmla="*/ 8065 w 10788"/>
                  <a:gd name="connsiteY3" fmla="*/ 0 h 10658"/>
                  <a:gd name="connsiteX4" fmla="*/ 10774 w 10788"/>
                  <a:gd name="connsiteY4" fmla="*/ 8153 h 10658"/>
                  <a:gd name="connsiteX5" fmla="*/ 10065 w 10788"/>
                  <a:gd name="connsiteY5" fmla="*/ 10658 h 10658"/>
                  <a:gd name="connsiteX0" fmla="*/ 10065 w 10788"/>
                  <a:gd name="connsiteY0" fmla="*/ 10658 h 10658"/>
                  <a:gd name="connsiteX1" fmla="*/ 0 w 10788"/>
                  <a:gd name="connsiteY1" fmla="*/ 7178 h 10658"/>
                  <a:gd name="connsiteX2" fmla="*/ 8180 w 10788"/>
                  <a:gd name="connsiteY2" fmla="*/ 7111 h 10658"/>
                  <a:gd name="connsiteX3" fmla="*/ 8065 w 10788"/>
                  <a:gd name="connsiteY3" fmla="*/ 0 h 10658"/>
                  <a:gd name="connsiteX4" fmla="*/ 10774 w 10788"/>
                  <a:gd name="connsiteY4" fmla="*/ 8153 h 10658"/>
                  <a:gd name="connsiteX5" fmla="*/ 10065 w 10788"/>
                  <a:gd name="connsiteY5" fmla="*/ 10658 h 10658"/>
                  <a:gd name="connsiteX0" fmla="*/ 10065 w 10788"/>
                  <a:gd name="connsiteY0" fmla="*/ 9086 h 9086"/>
                  <a:gd name="connsiteX1" fmla="*/ 0 w 10788"/>
                  <a:gd name="connsiteY1" fmla="*/ 5606 h 9086"/>
                  <a:gd name="connsiteX2" fmla="*/ 8180 w 10788"/>
                  <a:gd name="connsiteY2" fmla="*/ 5539 h 9086"/>
                  <a:gd name="connsiteX3" fmla="*/ 8196 w 10788"/>
                  <a:gd name="connsiteY3" fmla="*/ 0 h 9086"/>
                  <a:gd name="connsiteX4" fmla="*/ 10774 w 10788"/>
                  <a:gd name="connsiteY4" fmla="*/ 6581 h 9086"/>
                  <a:gd name="connsiteX5" fmla="*/ 10065 w 10788"/>
                  <a:gd name="connsiteY5" fmla="*/ 9086 h 9086"/>
                  <a:gd name="connsiteX0" fmla="*/ 9330 w 10000"/>
                  <a:gd name="connsiteY0" fmla="*/ 10000 h 10000"/>
                  <a:gd name="connsiteX1" fmla="*/ 0 w 10000"/>
                  <a:gd name="connsiteY1" fmla="*/ 6170 h 10000"/>
                  <a:gd name="connsiteX2" fmla="*/ 7582 w 10000"/>
                  <a:gd name="connsiteY2" fmla="*/ 6096 h 10000"/>
                  <a:gd name="connsiteX3" fmla="*/ 7597 w 10000"/>
                  <a:gd name="connsiteY3" fmla="*/ 0 h 10000"/>
                  <a:gd name="connsiteX4" fmla="*/ 9987 w 10000"/>
                  <a:gd name="connsiteY4" fmla="*/ 7243 h 10000"/>
                  <a:gd name="connsiteX5" fmla="*/ 9330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9330" y="10000"/>
                    </a:moveTo>
                    <a:cubicBezTo>
                      <a:pt x="6768" y="8563"/>
                      <a:pt x="6152" y="7769"/>
                      <a:pt x="0" y="6170"/>
                    </a:cubicBezTo>
                    <a:lnTo>
                      <a:pt x="7582" y="6096"/>
                    </a:lnTo>
                    <a:cubicBezTo>
                      <a:pt x="7547" y="3488"/>
                      <a:pt x="7633" y="2608"/>
                      <a:pt x="7597" y="0"/>
                    </a:cubicBezTo>
                    <a:cubicBezTo>
                      <a:pt x="8698" y="5472"/>
                      <a:pt x="8887" y="5795"/>
                      <a:pt x="9987" y="7243"/>
                    </a:cubicBezTo>
                    <a:cubicBezTo>
                      <a:pt x="10122" y="8001"/>
                      <a:pt x="9194" y="9242"/>
                      <a:pt x="9330" y="10000"/>
                    </a:cubicBezTo>
                    <a:close/>
                  </a:path>
                </a:pathLst>
              </a:custGeom>
              <a:gradFill rotWithShape="1">
                <a:gsLst>
                  <a:gs pos="0">
                    <a:srgbClr val="FFFFFF"/>
                  </a:gs>
                  <a:gs pos="100000">
                    <a:schemeClr val="bg1">
                      <a:lumMod val="75000"/>
                    </a:schemeClr>
                  </a:gs>
                </a:gsLst>
                <a:lin ang="12900000" scaled="0"/>
              </a:gradFill>
              <a:ln>
                <a:noFill/>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nvGrpSpPr>
              <p:cNvPr id="73924" name="Group 392">
                <a:extLst>
                  <a:ext uri="{FF2B5EF4-FFF2-40B4-BE49-F238E27FC236}">
                    <a16:creationId xmlns:a16="http://schemas.microsoft.com/office/drawing/2014/main" id="{2F57EE9E-0C27-4286-BF73-42D99425332B}"/>
                  </a:ext>
                </a:extLst>
              </p:cNvPr>
              <p:cNvGrpSpPr>
                <a:grpSpLocks/>
              </p:cNvGrpSpPr>
              <p:nvPr/>
            </p:nvGrpSpPr>
            <p:grpSpPr bwMode="auto">
              <a:xfrm>
                <a:off x="148" y="840"/>
                <a:ext cx="694" cy="432"/>
                <a:chOff x="2579" y="1533"/>
                <a:chExt cx="1078" cy="507"/>
              </a:xfrm>
            </p:grpSpPr>
            <p:pic>
              <p:nvPicPr>
                <p:cNvPr id="73926" name="Picture 393">
                  <a:extLst>
                    <a:ext uri="{FF2B5EF4-FFF2-40B4-BE49-F238E27FC236}">
                      <a16:creationId xmlns:a16="http://schemas.microsoft.com/office/drawing/2014/main" id="{C9C5EF96-B92E-4DC4-85C0-CAC04844D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 y="1533"/>
                  <a:ext cx="1078"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Rectangle 394">
                  <a:extLst>
                    <a:ext uri="{FF2B5EF4-FFF2-40B4-BE49-F238E27FC236}">
                      <a16:creationId xmlns:a16="http://schemas.microsoft.com/office/drawing/2014/main" id="{A890BBEB-6AB8-4A07-B1DE-22D095308EA7}"/>
                    </a:ext>
                  </a:extLst>
                </p:cNvPr>
                <p:cNvSpPr>
                  <a:spLocks noChangeArrowheads="1"/>
                </p:cNvSpPr>
                <p:nvPr/>
              </p:nvSpPr>
              <p:spPr bwMode="auto">
                <a:xfrm>
                  <a:off x="2633" y="1580"/>
                  <a:ext cx="957" cy="416"/>
                </a:xfrm>
                <a:prstGeom prst="rect">
                  <a:avLst/>
                </a:prstGeom>
                <a:solidFill>
                  <a:srgbClr val="FFFFFF"/>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450" name="Rectangle 399">
                <a:extLst>
                  <a:ext uri="{FF2B5EF4-FFF2-40B4-BE49-F238E27FC236}">
                    <a16:creationId xmlns:a16="http://schemas.microsoft.com/office/drawing/2014/main" id="{9380FF5D-AAB7-43E4-A59F-4F52EFBCC34A}"/>
                  </a:ext>
                </a:extLst>
              </p:cNvPr>
              <p:cNvSpPr>
                <a:spLocks noChangeArrowheads="1"/>
              </p:cNvSpPr>
              <p:nvPr/>
            </p:nvSpPr>
            <p:spPr bwMode="auto">
              <a:xfrm>
                <a:off x="146" y="833"/>
                <a:ext cx="696" cy="438"/>
              </a:xfrm>
              <a:prstGeom prst="rect">
                <a:avLst/>
              </a:prstGeom>
              <a:noFill/>
              <a:ln w="1905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447" name="Text Box 402">
              <a:extLst>
                <a:ext uri="{FF2B5EF4-FFF2-40B4-BE49-F238E27FC236}">
                  <a16:creationId xmlns:a16="http://schemas.microsoft.com/office/drawing/2014/main" id="{A9CBCFF7-CFB7-4436-8321-0B148CD91E59}"/>
                </a:ext>
              </a:extLst>
            </p:cNvPr>
            <p:cNvSpPr txBox="1">
              <a:spLocks noChangeArrowheads="1"/>
            </p:cNvSpPr>
            <p:nvPr/>
          </p:nvSpPr>
          <p:spPr bwMode="auto">
            <a:xfrm>
              <a:off x="234" y="938"/>
              <a:ext cx="533" cy="21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050" i="0" kern="0" dirty="0">
                  <a:solidFill>
                    <a:srgbClr val="C00000"/>
                  </a:solidFill>
                  <a:latin typeface="+mn-lt"/>
                </a:rPr>
                <a:t>browser</a:t>
              </a:r>
            </a:p>
          </p:txBody>
        </p:sp>
      </p:grpSp>
      <p:grpSp>
        <p:nvGrpSpPr>
          <p:cNvPr id="73762" name="Group 248">
            <a:extLst>
              <a:ext uri="{FF2B5EF4-FFF2-40B4-BE49-F238E27FC236}">
                <a16:creationId xmlns:a16="http://schemas.microsoft.com/office/drawing/2014/main" id="{693B347E-2D9A-4339-AE20-5853B10C4E4A}"/>
              </a:ext>
            </a:extLst>
          </p:cNvPr>
          <p:cNvGrpSpPr>
            <a:grpSpLocks/>
          </p:cNvGrpSpPr>
          <p:nvPr/>
        </p:nvGrpSpPr>
        <p:grpSpPr bwMode="auto">
          <a:xfrm>
            <a:off x="6997701" y="2479676"/>
            <a:ext cx="269875" cy="468313"/>
            <a:chOff x="4140" y="429"/>
            <a:chExt cx="1425" cy="2396"/>
          </a:xfrm>
        </p:grpSpPr>
        <p:sp>
          <p:nvSpPr>
            <p:cNvPr id="515" name="Freeform 148">
              <a:extLst>
                <a:ext uri="{FF2B5EF4-FFF2-40B4-BE49-F238E27FC236}">
                  <a16:creationId xmlns:a16="http://schemas.microsoft.com/office/drawing/2014/main" id="{AFF91172-DC93-4277-8CD2-4C0C7506F9BC}"/>
                </a:ext>
              </a:extLst>
            </p:cNvPr>
            <p:cNvSpPr>
              <a:spLocks/>
            </p:cNvSpPr>
            <p:nvPr/>
          </p:nvSpPr>
          <p:spPr bwMode="auto">
            <a:xfrm>
              <a:off x="5272" y="429"/>
              <a:ext cx="277" cy="2290"/>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516" name="Rectangle 149">
              <a:extLst>
                <a:ext uri="{FF2B5EF4-FFF2-40B4-BE49-F238E27FC236}">
                  <a16:creationId xmlns:a16="http://schemas.microsoft.com/office/drawing/2014/main" id="{B31ADCBB-1C30-4D1B-B598-0CA11A525DFC}"/>
                </a:ext>
              </a:extLst>
            </p:cNvPr>
            <p:cNvSpPr>
              <a:spLocks noChangeArrowheads="1"/>
            </p:cNvSpPr>
            <p:nvPr/>
          </p:nvSpPr>
          <p:spPr bwMode="auto">
            <a:xfrm>
              <a:off x="4207" y="429"/>
              <a:ext cx="1048" cy="2282"/>
            </a:xfrm>
            <a:prstGeom prst="rect">
              <a:avLst/>
            </a:prstGeom>
            <a:gradFill rotWithShape="1">
              <a:gsLst>
                <a:gs pos="0">
                  <a:srgbClr val="292929"/>
                </a:gs>
                <a:gs pos="100000">
                  <a:srgbClr val="808080"/>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17" name="Freeform 150">
              <a:extLst>
                <a:ext uri="{FF2B5EF4-FFF2-40B4-BE49-F238E27FC236}">
                  <a16:creationId xmlns:a16="http://schemas.microsoft.com/office/drawing/2014/main" id="{63C0594C-BDD8-4FFF-BEC5-5DA0F10B2A6F}"/>
                </a:ext>
              </a:extLst>
            </p:cNvPr>
            <p:cNvSpPr>
              <a:spLocks/>
            </p:cNvSpPr>
            <p:nvPr/>
          </p:nvSpPr>
          <p:spPr bwMode="auto">
            <a:xfrm>
              <a:off x="5322" y="567"/>
              <a:ext cx="168" cy="2120"/>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518" name="Freeform 151">
              <a:extLst>
                <a:ext uri="{FF2B5EF4-FFF2-40B4-BE49-F238E27FC236}">
                  <a16:creationId xmlns:a16="http://schemas.microsoft.com/office/drawing/2014/main" id="{C2712498-0DD0-4A46-9359-62D7A43E6FE0}"/>
                </a:ext>
              </a:extLst>
            </p:cNvPr>
            <p:cNvSpPr>
              <a:spLocks/>
            </p:cNvSpPr>
            <p:nvPr/>
          </p:nvSpPr>
          <p:spPr bwMode="auto">
            <a:xfrm>
              <a:off x="5280" y="1639"/>
              <a:ext cx="268" cy="187"/>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519" name="Rectangle 152">
              <a:extLst>
                <a:ext uri="{FF2B5EF4-FFF2-40B4-BE49-F238E27FC236}">
                  <a16:creationId xmlns:a16="http://schemas.microsoft.com/office/drawing/2014/main" id="{FB4608B2-138D-4C17-931E-E23DF6925AB7}"/>
                </a:ext>
              </a:extLst>
            </p:cNvPr>
            <p:cNvSpPr>
              <a:spLocks noChangeArrowheads="1"/>
            </p:cNvSpPr>
            <p:nvPr/>
          </p:nvSpPr>
          <p:spPr bwMode="auto">
            <a:xfrm>
              <a:off x="4207" y="689"/>
              <a:ext cx="604"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3894" name="Group 153">
              <a:extLst>
                <a:ext uri="{FF2B5EF4-FFF2-40B4-BE49-F238E27FC236}">
                  <a16:creationId xmlns:a16="http://schemas.microsoft.com/office/drawing/2014/main" id="{D6802208-C832-4314-90FE-FADAB644443D}"/>
                </a:ext>
              </a:extLst>
            </p:cNvPr>
            <p:cNvGrpSpPr>
              <a:grpSpLocks/>
            </p:cNvGrpSpPr>
            <p:nvPr/>
          </p:nvGrpSpPr>
          <p:grpSpPr bwMode="auto">
            <a:xfrm>
              <a:off x="4749" y="668"/>
              <a:ext cx="581" cy="145"/>
              <a:chOff x="614" y="2568"/>
              <a:chExt cx="725" cy="139"/>
            </a:xfrm>
          </p:grpSpPr>
          <p:sp>
            <p:nvSpPr>
              <p:cNvPr id="545" name="AutoShape 154">
                <a:extLst>
                  <a:ext uri="{FF2B5EF4-FFF2-40B4-BE49-F238E27FC236}">
                    <a16:creationId xmlns:a16="http://schemas.microsoft.com/office/drawing/2014/main" id="{ADC917DB-9C5B-49A4-898F-1F060FD45C29}"/>
                  </a:ext>
                </a:extLst>
              </p:cNvPr>
              <p:cNvSpPr>
                <a:spLocks noChangeArrowheads="1"/>
              </p:cNvSpPr>
              <p:nvPr/>
            </p:nvSpPr>
            <p:spPr bwMode="auto">
              <a:xfrm>
                <a:off x="618" y="2565"/>
                <a:ext cx="722" cy="140"/>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46" name="AutoShape 155">
                <a:extLst>
                  <a:ext uri="{FF2B5EF4-FFF2-40B4-BE49-F238E27FC236}">
                    <a16:creationId xmlns:a16="http://schemas.microsoft.com/office/drawing/2014/main" id="{571A1376-54B0-4BF6-95DE-F2A1252AC2AD}"/>
                  </a:ext>
                </a:extLst>
              </p:cNvPr>
              <p:cNvSpPr>
                <a:spLocks noChangeArrowheads="1"/>
              </p:cNvSpPr>
              <p:nvPr/>
            </p:nvSpPr>
            <p:spPr bwMode="auto">
              <a:xfrm>
                <a:off x="639" y="2580"/>
                <a:ext cx="690"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521" name="Rectangle 156">
              <a:extLst>
                <a:ext uri="{FF2B5EF4-FFF2-40B4-BE49-F238E27FC236}">
                  <a16:creationId xmlns:a16="http://schemas.microsoft.com/office/drawing/2014/main" id="{AB66C661-4DE9-47C8-BD44-FF54BE064A14}"/>
                </a:ext>
              </a:extLst>
            </p:cNvPr>
            <p:cNvSpPr>
              <a:spLocks noChangeArrowheads="1"/>
            </p:cNvSpPr>
            <p:nvPr/>
          </p:nvSpPr>
          <p:spPr bwMode="auto">
            <a:xfrm>
              <a:off x="4224" y="1022"/>
              <a:ext cx="595" cy="41"/>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3896" name="Group 157">
              <a:extLst>
                <a:ext uri="{FF2B5EF4-FFF2-40B4-BE49-F238E27FC236}">
                  <a16:creationId xmlns:a16="http://schemas.microsoft.com/office/drawing/2014/main" id="{183C2BC9-5FB6-4999-B22D-2EE3B0FCF896}"/>
                </a:ext>
              </a:extLst>
            </p:cNvPr>
            <p:cNvGrpSpPr>
              <a:grpSpLocks/>
            </p:cNvGrpSpPr>
            <p:nvPr/>
          </p:nvGrpSpPr>
          <p:grpSpPr bwMode="auto">
            <a:xfrm>
              <a:off x="4747" y="994"/>
              <a:ext cx="581" cy="134"/>
              <a:chOff x="614" y="2568"/>
              <a:chExt cx="725" cy="139"/>
            </a:xfrm>
          </p:grpSpPr>
          <p:sp>
            <p:nvSpPr>
              <p:cNvPr id="543" name="AutoShape 158">
                <a:extLst>
                  <a:ext uri="{FF2B5EF4-FFF2-40B4-BE49-F238E27FC236}">
                    <a16:creationId xmlns:a16="http://schemas.microsoft.com/office/drawing/2014/main" id="{00B77E02-4D0A-4245-8FD6-C0574FD680C7}"/>
                  </a:ext>
                </a:extLst>
              </p:cNvPr>
              <p:cNvSpPr>
                <a:spLocks noChangeArrowheads="1"/>
              </p:cNvSpPr>
              <p:nvPr/>
            </p:nvSpPr>
            <p:spPr bwMode="auto">
              <a:xfrm>
                <a:off x="610" y="2572"/>
                <a:ext cx="732" cy="135"/>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44" name="AutoShape 159">
                <a:extLst>
                  <a:ext uri="{FF2B5EF4-FFF2-40B4-BE49-F238E27FC236}">
                    <a16:creationId xmlns:a16="http://schemas.microsoft.com/office/drawing/2014/main" id="{1F7C7E41-45F4-4F01-AA0E-88DCD3956F55}"/>
                  </a:ext>
                </a:extLst>
              </p:cNvPr>
              <p:cNvSpPr>
                <a:spLocks noChangeArrowheads="1"/>
              </p:cNvSpPr>
              <p:nvPr/>
            </p:nvSpPr>
            <p:spPr bwMode="auto">
              <a:xfrm>
                <a:off x="620" y="2589"/>
                <a:ext cx="70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523" name="Rectangle 160">
              <a:extLst>
                <a:ext uri="{FF2B5EF4-FFF2-40B4-BE49-F238E27FC236}">
                  <a16:creationId xmlns:a16="http://schemas.microsoft.com/office/drawing/2014/main" id="{777DAC20-D351-4073-B8B7-135A45DBD68A}"/>
                </a:ext>
              </a:extLst>
            </p:cNvPr>
            <p:cNvSpPr>
              <a:spLocks noChangeArrowheads="1"/>
            </p:cNvSpPr>
            <p:nvPr/>
          </p:nvSpPr>
          <p:spPr bwMode="auto">
            <a:xfrm>
              <a:off x="4215" y="1355"/>
              <a:ext cx="604"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24" name="Rectangle 161">
              <a:extLst>
                <a:ext uri="{FF2B5EF4-FFF2-40B4-BE49-F238E27FC236}">
                  <a16:creationId xmlns:a16="http://schemas.microsoft.com/office/drawing/2014/main" id="{249AE54A-1A9B-4192-961F-5B9D27174304}"/>
                </a:ext>
              </a:extLst>
            </p:cNvPr>
            <p:cNvSpPr>
              <a:spLocks noChangeArrowheads="1"/>
            </p:cNvSpPr>
            <p:nvPr/>
          </p:nvSpPr>
          <p:spPr bwMode="auto">
            <a:xfrm>
              <a:off x="4224" y="1655"/>
              <a:ext cx="595"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3899" name="Group 162">
              <a:extLst>
                <a:ext uri="{FF2B5EF4-FFF2-40B4-BE49-F238E27FC236}">
                  <a16:creationId xmlns:a16="http://schemas.microsoft.com/office/drawing/2014/main" id="{5BB65B36-F332-4A97-B380-468D94DBE3C0}"/>
                </a:ext>
              </a:extLst>
            </p:cNvPr>
            <p:cNvGrpSpPr>
              <a:grpSpLocks/>
            </p:cNvGrpSpPr>
            <p:nvPr/>
          </p:nvGrpSpPr>
          <p:grpSpPr bwMode="auto">
            <a:xfrm>
              <a:off x="4735" y="1627"/>
              <a:ext cx="582" cy="151"/>
              <a:chOff x="614" y="2568"/>
              <a:chExt cx="725" cy="139"/>
            </a:xfrm>
          </p:grpSpPr>
          <p:sp>
            <p:nvSpPr>
              <p:cNvPr id="541" name="AutoShape 163">
                <a:extLst>
                  <a:ext uri="{FF2B5EF4-FFF2-40B4-BE49-F238E27FC236}">
                    <a16:creationId xmlns:a16="http://schemas.microsoft.com/office/drawing/2014/main" id="{08705BC7-BE96-4188-B71D-CEF1BEBA09C4}"/>
                  </a:ext>
                </a:extLst>
              </p:cNvPr>
              <p:cNvSpPr>
                <a:spLocks noChangeArrowheads="1"/>
              </p:cNvSpPr>
              <p:nvPr/>
            </p:nvSpPr>
            <p:spPr bwMode="auto">
              <a:xfrm>
                <a:off x="614" y="2579"/>
                <a:ext cx="720" cy="127"/>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42" name="AutoShape 164">
                <a:extLst>
                  <a:ext uri="{FF2B5EF4-FFF2-40B4-BE49-F238E27FC236}">
                    <a16:creationId xmlns:a16="http://schemas.microsoft.com/office/drawing/2014/main" id="{F2E3FA84-9B2C-4E35-B47F-9F2D87AD886E}"/>
                  </a:ext>
                </a:extLst>
              </p:cNvPr>
              <p:cNvSpPr>
                <a:spLocks noChangeArrowheads="1"/>
              </p:cNvSpPr>
              <p:nvPr/>
            </p:nvSpPr>
            <p:spPr bwMode="auto">
              <a:xfrm>
                <a:off x="625" y="2594"/>
                <a:ext cx="700" cy="9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526" name="Freeform 165">
              <a:extLst>
                <a:ext uri="{FF2B5EF4-FFF2-40B4-BE49-F238E27FC236}">
                  <a16:creationId xmlns:a16="http://schemas.microsoft.com/office/drawing/2014/main" id="{3DD2F843-E0D3-439F-9CD8-8365C27A4012}"/>
                </a:ext>
              </a:extLst>
            </p:cNvPr>
            <p:cNvSpPr>
              <a:spLocks/>
            </p:cNvSpPr>
            <p:nvPr/>
          </p:nvSpPr>
          <p:spPr bwMode="auto">
            <a:xfrm>
              <a:off x="5288" y="1355"/>
              <a:ext cx="260" cy="187"/>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grpSp>
          <p:nvGrpSpPr>
            <p:cNvPr id="73901" name="Group 166">
              <a:extLst>
                <a:ext uri="{FF2B5EF4-FFF2-40B4-BE49-F238E27FC236}">
                  <a16:creationId xmlns:a16="http://schemas.microsoft.com/office/drawing/2014/main" id="{E9EEC4E9-C5FB-4483-957A-F9188AE301E4}"/>
                </a:ext>
              </a:extLst>
            </p:cNvPr>
            <p:cNvGrpSpPr>
              <a:grpSpLocks/>
            </p:cNvGrpSpPr>
            <p:nvPr/>
          </p:nvGrpSpPr>
          <p:grpSpPr bwMode="auto">
            <a:xfrm>
              <a:off x="4739" y="1327"/>
              <a:ext cx="582" cy="139"/>
              <a:chOff x="614" y="2568"/>
              <a:chExt cx="725" cy="139"/>
            </a:xfrm>
          </p:grpSpPr>
          <p:sp>
            <p:nvSpPr>
              <p:cNvPr id="539" name="AutoShape 167">
                <a:extLst>
                  <a:ext uri="{FF2B5EF4-FFF2-40B4-BE49-F238E27FC236}">
                    <a16:creationId xmlns:a16="http://schemas.microsoft.com/office/drawing/2014/main" id="{A26155A9-F970-4AB0-A0CD-0F2ACE19BD96}"/>
                  </a:ext>
                </a:extLst>
              </p:cNvPr>
              <p:cNvSpPr>
                <a:spLocks noChangeArrowheads="1"/>
              </p:cNvSpPr>
              <p:nvPr/>
            </p:nvSpPr>
            <p:spPr bwMode="auto">
              <a:xfrm>
                <a:off x="609" y="2572"/>
                <a:ext cx="731" cy="138"/>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40" name="AutoShape 168">
                <a:extLst>
                  <a:ext uri="{FF2B5EF4-FFF2-40B4-BE49-F238E27FC236}">
                    <a16:creationId xmlns:a16="http://schemas.microsoft.com/office/drawing/2014/main" id="{151B61AE-2354-4469-BB16-E67FC9454722}"/>
                  </a:ext>
                </a:extLst>
              </p:cNvPr>
              <p:cNvSpPr>
                <a:spLocks noChangeArrowheads="1"/>
              </p:cNvSpPr>
              <p:nvPr/>
            </p:nvSpPr>
            <p:spPr bwMode="auto">
              <a:xfrm>
                <a:off x="630" y="2588"/>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528" name="Rectangle 169">
              <a:extLst>
                <a:ext uri="{FF2B5EF4-FFF2-40B4-BE49-F238E27FC236}">
                  <a16:creationId xmlns:a16="http://schemas.microsoft.com/office/drawing/2014/main" id="{948A8A84-2123-4DFB-B58E-6D33D03B616B}"/>
                </a:ext>
              </a:extLst>
            </p:cNvPr>
            <p:cNvSpPr>
              <a:spLocks noChangeArrowheads="1"/>
            </p:cNvSpPr>
            <p:nvPr/>
          </p:nvSpPr>
          <p:spPr bwMode="auto">
            <a:xfrm>
              <a:off x="5246" y="429"/>
              <a:ext cx="75" cy="228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29" name="Freeform 170">
              <a:extLst>
                <a:ext uri="{FF2B5EF4-FFF2-40B4-BE49-F238E27FC236}">
                  <a16:creationId xmlns:a16="http://schemas.microsoft.com/office/drawing/2014/main" id="{FDBBF0D5-E1EB-43C2-B997-BCA53ACE8DF0}"/>
                </a:ext>
              </a:extLst>
            </p:cNvPr>
            <p:cNvSpPr>
              <a:spLocks/>
            </p:cNvSpPr>
            <p:nvPr/>
          </p:nvSpPr>
          <p:spPr bwMode="auto">
            <a:xfrm>
              <a:off x="5314" y="1006"/>
              <a:ext cx="235" cy="211"/>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530" name="Freeform 171">
              <a:extLst>
                <a:ext uri="{FF2B5EF4-FFF2-40B4-BE49-F238E27FC236}">
                  <a16:creationId xmlns:a16="http://schemas.microsoft.com/office/drawing/2014/main" id="{8B25456C-3FD9-425E-B566-D4475E7CB3F9}"/>
                </a:ext>
              </a:extLst>
            </p:cNvPr>
            <p:cNvSpPr>
              <a:spLocks/>
            </p:cNvSpPr>
            <p:nvPr/>
          </p:nvSpPr>
          <p:spPr bwMode="auto">
            <a:xfrm>
              <a:off x="5314" y="681"/>
              <a:ext cx="243" cy="236"/>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531" name="Oval 172">
              <a:extLst>
                <a:ext uri="{FF2B5EF4-FFF2-40B4-BE49-F238E27FC236}">
                  <a16:creationId xmlns:a16="http://schemas.microsoft.com/office/drawing/2014/main" id="{10CA357D-0546-48D8-A32D-8C3397EF4EF5}"/>
                </a:ext>
              </a:extLst>
            </p:cNvPr>
            <p:cNvSpPr>
              <a:spLocks noChangeArrowheads="1"/>
            </p:cNvSpPr>
            <p:nvPr/>
          </p:nvSpPr>
          <p:spPr bwMode="auto">
            <a:xfrm>
              <a:off x="5515" y="2614"/>
              <a:ext cx="50" cy="97"/>
            </a:xfrm>
            <a:prstGeom prst="ellipse">
              <a:avLst/>
            </a:prstGeom>
            <a:solidFill>
              <a:srgbClr val="3333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32" name="Freeform 173">
              <a:extLst>
                <a:ext uri="{FF2B5EF4-FFF2-40B4-BE49-F238E27FC236}">
                  <a16:creationId xmlns:a16="http://schemas.microsoft.com/office/drawing/2014/main" id="{409BD23D-47D8-42C5-AF9B-E2A2D07A23EB}"/>
                </a:ext>
              </a:extLst>
            </p:cNvPr>
            <p:cNvSpPr>
              <a:spLocks/>
            </p:cNvSpPr>
            <p:nvPr/>
          </p:nvSpPr>
          <p:spPr bwMode="auto">
            <a:xfrm>
              <a:off x="5305" y="2614"/>
              <a:ext cx="243" cy="203"/>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533" name="AutoShape 174">
              <a:extLst>
                <a:ext uri="{FF2B5EF4-FFF2-40B4-BE49-F238E27FC236}">
                  <a16:creationId xmlns:a16="http://schemas.microsoft.com/office/drawing/2014/main" id="{B93B29BD-9E9C-467E-84F1-67C4DABCF82B}"/>
                </a:ext>
              </a:extLst>
            </p:cNvPr>
            <p:cNvSpPr>
              <a:spLocks noChangeArrowheads="1"/>
            </p:cNvSpPr>
            <p:nvPr/>
          </p:nvSpPr>
          <p:spPr bwMode="auto">
            <a:xfrm>
              <a:off x="4140" y="2679"/>
              <a:ext cx="1199" cy="146"/>
            </a:xfrm>
            <a:prstGeom prst="roundRect">
              <a:avLst>
                <a:gd name="adj" fmla="val 50000"/>
              </a:avLst>
            </a:prstGeom>
            <a:solidFill>
              <a:srgbClr val="DDDDDD"/>
            </a:solidFill>
            <a:ln w="9525">
              <a:solidFill>
                <a:srgbClr val="000000"/>
              </a:solidFill>
              <a:round/>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34" name="AutoShape 175">
              <a:extLst>
                <a:ext uri="{FF2B5EF4-FFF2-40B4-BE49-F238E27FC236}">
                  <a16:creationId xmlns:a16="http://schemas.microsoft.com/office/drawing/2014/main" id="{52B5E45E-CA95-45E6-B2E7-2EE727FC2D43}"/>
                </a:ext>
              </a:extLst>
            </p:cNvPr>
            <p:cNvSpPr>
              <a:spLocks noChangeArrowheads="1"/>
            </p:cNvSpPr>
            <p:nvPr/>
          </p:nvSpPr>
          <p:spPr bwMode="auto">
            <a:xfrm>
              <a:off x="4207" y="2711"/>
              <a:ext cx="1065"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35" name="Oval 176">
              <a:extLst>
                <a:ext uri="{FF2B5EF4-FFF2-40B4-BE49-F238E27FC236}">
                  <a16:creationId xmlns:a16="http://schemas.microsoft.com/office/drawing/2014/main" id="{FE41B888-668D-4E6D-A340-6593DA499620}"/>
                </a:ext>
              </a:extLst>
            </p:cNvPr>
            <p:cNvSpPr>
              <a:spLocks noChangeArrowheads="1"/>
            </p:cNvSpPr>
            <p:nvPr/>
          </p:nvSpPr>
          <p:spPr bwMode="auto">
            <a:xfrm>
              <a:off x="4308" y="2386"/>
              <a:ext cx="159" cy="138"/>
            </a:xfrm>
            <a:prstGeom prst="ellipse">
              <a:avLst/>
            </a:prstGeom>
            <a:solidFill>
              <a:srgbClr val="33CC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36" name="Oval 177">
              <a:extLst>
                <a:ext uri="{FF2B5EF4-FFF2-40B4-BE49-F238E27FC236}">
                  <a16:creationId xmlns:a16="http://schemas.microsoft.com/office/drawing/2014/main" id="{B2C00DBA-808D-4750-A5C2-EE929FA7AE57}"/>
                </a:ext>
              </a:extLst>
            </p:cNvPr>
            <p:cNvSpPr>
              <a:spLocks noChangeArrowheads="1"/>
            </p:cNvSpPr>
            <p:nvPr/>
          </p:nvSpPr>
          <p:spPr bwMode="auto">
            <a:xfrm>
              <a:off x="4484" y="2386"/>
              <a:ext cx="159" cy="138"/>
            </a:xfrm>
            <a:prstGeom prst="ellipse">
              <a:avLst/>
            </a:prstGeom>
            <a:solidFill>
              <a:srgbClr val="FF0000"/>
            </a:solidFill>
            <a:ln>
              <a:noFill/>
            </a:ln>
            <a:effectLst/>
          </p:spPr>
          <p:txBody>
            <a:bodyPr wrap="none" anchor="ctr"/>
            <a:lstStyle/>
            <a:p>
              <a:pPr algn="ctr" defTabSz="685800">
                <a:defRPr/>
              </a:pPr>
              <a:endParaRPr lang="en-US" sz="1350" kern="0" dirty="0">
                <a:solidFill>
                  <a:srgbClr val="FF0000"/>
                </a:solidFill>
                <a:latin typeface="Arial" charset="0"/>
                <a:ea typeface="ＭＳ Ｐゴシック" charset="0"/>
              </a:endParaRPr>
            </a:p>
          </p:txBody>
        </p:sp>
        <p:sp>
          <p:nvSpPr>
            <p:cNvPr id="537" name="Oval 178">
              <a:extLst>
                <a:ext uri="{FF2B5EF4-FFF2-40B4-BE49-F238E27FC236}">
                  <a16:creationId xmlns:a16="http://schemas.microsoft.com/office/drawing/2014/main" id="{C26C461A-2011-40FD-B8B4-621CD7C7C28C}"/>
                </a:ext>
              </a:extLst>
            </p:cNvPr>
            <p:cNvSpPr>
              <a:spLocks noChangeArrowheads="1"/>
            </p:cNvSpPr>
            <p:nvPr/>
          </p:nvSpPr>
          <p:spPr bwMode="auto">
            <a:xfrm>
              <a:off x="4660" y="2378"/>
              <a:ext cx="159" cy="138"/>
            </a:xfrm>
            <a:prstGeom prst="ellipse">
              <a:avLst/>
            </a:prstGeom>
            <a:solidFill>
              <a:srgbClr val="33CC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38" name="Rectangle 179">
              <a:extLst>
                <a:ext uri="{FF2B5EF4-FFF2-40B4-BE49-F238E27FC236}">
                  <a16:creationId xmlns:a16="http://schemas.microsoft.com/office/drawing/2014/main" id="{292448A4-3B79-4188-9812-A934BC4DCC2B}"/>
                </a:ext>
              </a:extLst>
            </p:cNvPr>
            <p:cNvSpPr>
              <a:spLocks noChangeArrowheads="1"/>
            </p:cNvSpPr>
            <p:nvPr/>
          </p:nvSpPr>
          <p:spPr bwMode="auto">
            <a:xfrm>
              <a:off x="5062" y="1834"/>
              <a:ext cx="84" cy="755"/>
            </a:xfrm>
            <a:prstGeom prst="rect">
              <a:avLst/>
            </a:prstGeom>
            <a:solidFill>
              <a:srgbClr val="292929"/>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73763" name="Group 580">
            <a:extLst>
              <a:ext uri="{FF2B5EF4-FFF2-40B4-BE49-F238E27FC236}">
                <a16:creationId xmlns:a16="http://schemas.microsoft.com/office/drawing/2014/main" id="{04C74E01-7A36-41B8-8D09-B106C31A15B3}"/>
              </a:ext>
            </a:extLst>
          </p:cNvPr>
          <p:cNvGrpSpPr>
            <a:grpSpLocks/>
          </p:cNvGrpSpPr>
          <p:nvPr/>
        </p:nvGrpSpPr>
        <p:grpSpPr bwMode="auto">
          <a:xfrm>
            <a:off x="3840164" y="3081339"/>
            <a:ext cx="719137" cy="327025"/>
            <a:chOff x="3668110" y="2448910"/>
            <a:chExt cx="3794234" cy="2165130"/>
          </a:xfrm>
        </p:grpSpPr>
        <p:sp>
          <p:nvSpPr>
            <p:cNvPr id="582" name="Rectangle 581">
              <a:extLst>
                <a:ext uri="{FF2B5EF4-FFF2-40B4-BE49-F238E27FC236}">
                  <a16:creationId xmlns:a16="http://schemas.microsoft.com/office/drawing/2014/main" id="{70DFEA00-F766-4145-8326-F62B35D01EF8}"/>
                </a:ext>
              </a:extLst>
            </p:cNvPr>
            <p:cNvSpPr/>
            <p:nvPr/>
          </p:nvSpPr>
          <p:spPr>
            <a:xfrm>
              <a:off x="3668110" y="3741678"/>
              <a:ext cx="3777482" cy="872362"/>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3" name="Freeform 582">
              <a:extLst>
                <a:ext uri="{FF2B5EF4-FFF2-40B4-BE49-F238E27FC236}">
                  <a16:creationId xmlns:a16="http://schemas.microsoft.com/office/drawing/2014/main" id="{DD4FDBA2-0730-478D-84A0-DB3A75C4634E}"/>
                </a:ext>
              </a:extLst>
            </p:cNvPr>
            <p:cNvSpPr/>
            <p:nvPr/>
          </p:nvSpPr>
          <p:spPr>
            <a:xfrm>
              <a:off x="3676483" y="2448910"/>
              <a:ext cx="3785861"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nvGrpSpPr>
            <p:cNvPr id="73884" name="Group 583">
              <a:extLst>
                <a:ext uri="{FF2B5EF4-FFF2-40B4-BE49-F238E27FC236}">
                  <a16:creationId xmlns:a16="http://schemas.microsoft.com/office/drawing/2014/main" id="{0CB35E1C-F1B5-45FD-94C6-0EE8A1015EA8}"/>
                </a:ext>
              </a:extLst>
            </p:cNvPr>
            <p:cNvGrpSpPr>
              <a:grpSpLocks/>
            </p:cNvGrpSpPr>
            <p:nvPr/>
          </p:nvGrpSpPr>
          <p:grpSpPr bwMode="auto">
            <a:xfrm>
              <a:off x="3941378" y="2603243"/>
              <a:ext cx="3202061" cy="1066110"/>
              <a:chOff x="7939341" y="3037317"/>
              <a:chExt cx="897649" cy="353919"/>
            </a:xfrm>
          </p:grpSpPr>
          <p:sp>
            <p:nvSpPr>
              <p:cNvPr id="585" name="Freeform 584">
                <a:extLst>
                  <a:ext uri="{FF2B5EF4-FFF2-40B4-BE49-F238E27FC236}">
                    <a16:creationId xmlns:a16="http://schemas.microsoft.com/office/drawing/2014/main" id="{B1CCA098-AF43-4E64-9A4F-24A573F50C06}"/>
                  </a:ext>
                </a:extLst>
              </p:cNvPr>
              <p:cNvSpPr/>
              <p:nvPr/>
            </p:nvSpPr>
            <p:spPr>
              <a:xfrm>
                <a:off x="7966047" y="3038418"/>
                <a:ext cx="847637" cy="198882"/>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6" name="Freeform 585">
                <a:extLst>
                  <a:ext uri="{FF2B5EF4-FFF2-40B4-BE49-F238E27FC236}">
                    <a16:creationId xmlns:a16="http://schemas.microsoft.com/office/drawing/2014/main" id="{AA421F88-8573-4102-8573-D28C82373A83}"/>
                  </a:ext>
                </a:extLst>
              </p:cNvPr>
              <p:cNvSpPr/>
              <p:nvPr/>
            </p:nvSpPr>
            <p:spPr>
              <a:xfrm>
                <a:off x="8520182" y="3205897"/>
                <a:ext cx="316983" cy="1709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7" name="Freeform 586">
                <a:extLst>
                  <a:ext uri="{FF2B5EF4-FFF2-40B4-BE49-F238E27FC236}">
                    <a16:creationId xmlns:a16="http://schemas.microsoft.com/office/drawing/2014/main" id="{A7CA9A47-0AED-4643-94A8-6C2A555E74B8}"/>
                  </a:ext>
                </a:extLst>
              </p:cNvPr>
              <p:cNvSpPr/>
              <p:nvPr/>
            </p:nvSpPr>
            <p:spPr>
              <a:xfrm>
                <a:off x="7940218" y="3205897"/>
                <a:ext cx="309940" cy="167479"/>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8" name="Freeform 587">
                <a:extLst>
                  <a:ext uri="{FF2B5EF4-FFF2-40B4-BE49-F238E27FC236}">
                    <a16:creationId xmlns:a16="http://schemas.microsoft.com/office/drawing/2014/main" id="{8937CEA9-A3EC-4911-9FE2-680A52D425B8}"/>
                  </a:ext>
                </a:extLst>
              </p:cNvPr>
              <p:cNvSpPr/>
              <p:nvPr/>
            </p:nvSpPr>
            <p:spPr>
              <a:xfrm>
                <a:off x="8048227" y="3125648"/>
                <a:ext cx="676232" cy="265175"/>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grpSp>
        <p:nvGrpSpPr>
          <p:cNvPr id="73764" name="Group 596">
            <a:extLst>
              <a:ext uri="{FF2B5EF4-FFF2-40B4-BE49-F238E27FC236}">
                <a16:creationId xmlns:a16="http://schemas.microsoft.com/office/drawing/2014/main" id="{059C7B47-73CA-4395-A510-59F4963E73C6}"/>
              </a:ext>
            </a:extLst>
          </p:cNvPr>
          <p:cNvGrpSpPr>
            <a:grpSpLocks/>
          </p:cNvGrpSpPr>
          <p:nvPr/>
        </p:nvGrpSpPr>
        <p:grpSpPr bwMode="auto">
          <a:xfrm>
            <a:off x="5597526" y="3309938"/>
            <a:ext cx="639763" cy="354012"/>
            <a:chOff x="7493876" y="2774731"/>
            <a:chExt cx="1481958" cy="894622"/>
          </a:xfrm>
        </p:grpSpPr>
        <p:sp>
          <p:nvSpPr>
            <p:cNvPr id="598" name="Freeform 597">
              <a:extLst>
                <a:ext uri="{FF2B5EF4-FFF2-40B4-BE49-F238E27FC236}">
                  <a16:creationId xmlns:a16="http://schemas.microsoft.com/office/drawing/2014/main" id="{43F15D03-F8CA-44E7-98B5-99F98C867A31}"/>
                </a:ext>
              </a:extLst>
            </p:cNvPr>
            <p:cNvSpPr/>
            <p:nvPr/>
          </p:nvSpPr>
          <p:spPr>
            <a:xfrm>
              <a:off x="7493876" y="3083636"/>
              <a:ext cx="1481958" cy="58571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sp>
          <p:nvSpPr>
            <p:cNvPr id="599" name="Oval 598">
              <a:extLst>
                <a:ext uri="{FF2B5EF4-FFF2-40B4-BE49-F238E27FC236}">
                  <a16:creationId xmlns:a16="http://schemas.microsoft.com/office/drawing/2014/main" id="{EF39396D-186D-47BF-8F87-1E94FDACFF04}"/>
                </a:ext>
              </a:extLst>
            </p:cNvPr>
            <p:cNvSpPr/>
            <p:nvPr/>
          </p:nvSpPr>
          <p:spPr>
            <a:xfrm>
              <a:off x="7493876" y="2774731"/>
              <a:ext cx="1481958" cy="577694"/>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grpSp>
          <p:nvGrpSpPr>
            <p:cNvPr id="73877" name="Group 599">
              <a:extLst>
                <a:ext uri="{FF2B5EF4-FFF2-40B4-BE49-F238E27FC236}">
                  <a16:creationId xmlns:a16="http://schemas.microsoft.com/office/drawing/2014/main" id="{D6E28D5E-D7DC-40AC-B2A3-21128BE25803}"/>
                </a:ext>
              </a:extLst>
            </p:cNvPr>
            <p:cNvGrpSpPr>
              <a:grpSpLocks/>
            </p:cNvGrpSpPr>
            <p:nvPr/>
          </p:nvGrpSpPr>
          <p:grpSpPr bwMode="auto">
            <a:xfrm>
              <a:off x="7713663" y="2848339"/>
              <a:ext cx="1042107" cy="425543"/>
              <a:chOff x="7786941" y="2884917"/>
              <a:chExt cx="897649" cy="353919"/>
            </a:xfrm>
          </p:grpSpPr>
          <p:sp>
            <p:nvSpPr>
              <p:cNvPr id="601" name="Freeform 600">
                <a:extLst>
                  <a:ext uri="{FF2B5EF4-FFF2-40B4-BE49-F238E27FC236}">
                    <a16:creationId xmlns:a16="http://schemas.microsoft.com/office/drawing/2014/main" id="{3A871546-78AA-4132-B2B0-5820F45D7ECF}"/>
                  </a:ext>
                </a:extLst>
              </p:cNvPr>
              <p:cNvSpPr/>
              <p:nvPr/>
            </p:nvSpPr>
            <p:spPr>
              <a:xfrm>
                <a:off x="7813016" y="2883755"/>
                <a:ext cx="848906" cy="19685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602" name="Freeform 601">
                <a:extLst>
                  <a:ext uri="{FF2B5EF4-FFF2-40B4-BE49-F238E27FC236}">
                    <a16:creationId xmlns:a16="http://schemas.microsoft.com/office/drawing/2014/main" id="{3E7F043A-C6FB-447D-B93D-A31156168D56}"/>
                  </a:ext>
                </a:extLst>
              </p:cNvPr>
              <p:cNvSpPr/>
              <p:nvPr/>
            </p:nvSpPr>
            <p:spPr>
              <a:xfrm>
                <a:off x="8367339" y="3053917"/>
                <a:ext cx="316756" cy="170165"/>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603" name="Freeform 602">
                <a:extLst>
                  <a:ext uri="{FF2B5EF4-FFF2-40B4-BE49-F238E27FC236}">
                    <a16:creationId xmlns:a16="http://schemas.microsoft.com/office/drawing/2014/main" id="{B96F710F-0ECD-43E3-9355-AA0160B2F0D1}"/>
                  </a:ext>
                </a:extLst>
              </p:cNvPr>
              <p:cNvSpPr/>
              <p:nvPr/>
            </p:nvSpPr>
            <p:spPr>
              <a:xfrm>
                <a:off x="7787675" y="3053917"/>
                <a:ext cx="310421" cy="166827"/>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604" name="Freeform 603">
                <a:extLst>
                  <a:ext uri="{FF2B5EF4-FFF2-40B4-BE49-F238E27FC236}">
                    <a16:creationId xmlns:a16="http://schemas.microsoft.com/office/drawing/2014/main" id="{C18876C3-6B57-4E2C-A4D9-351154AFA600}"/>
                  </a:ext>
                </a:extLst>
              </p:cNvPr>
              <p:cNvSpPr/>
              <p:nvPr/>
            </p:nvSpPr>
            <p:spPr>
              <a:xfrm>
                <a:off x="7895372" y="2970505"/>
                <a:ext cx="674691" cy="26692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grpSp>
        <p:nvGrpSpPr>
          <p:cNvPr id="73765" name="Group 604">
            <a:extLst>
              <a:ext uri="{FF2B5EF4-FFF2-40B4-BE49-F238E27FC236}">
                <a16:creationId xmlns:a16="http://schemas.microsoft.com/office/drawing/2014/main" id="{BA989CAF-80A5-4E71-B69B-DE7C647CACE5}"/>
              </a:ext>
            </a:extLst>
          </p:cNvPr>
          <p:cNvGrpSpPr>
            <a:grpSpLocks/>
          </p:cNvGrpSpPr>
          <p:nvPr/>
        </p:nvGrpSpPr>
        <p:grpSpPr bwMode="auto">
          <a:xfrm>
            <a:off x="6588125" y="3121025"/>
            <a:ext cx="641350" cy="355600"/>
            <a:chOff x="7493876" y="2774731"/>
            <a:chExt cx="1481958" cy="894622"/>
          </a:xfrm>
        </p:grpSpPr>
        <p:sp>
          <p:nvSpPr>
            <p:cNvPr id="606" name="Freeform 605">
              <a:extLst>
                <a:ext uri="{FF2B5EF4-FFF2-40B4-BE49-F238E27FC236}">
                  <a16:creationId xmlns:a16="http://schemas.microsoft.com/office/drawing/2014/main" id="{BE6EC67C-6DDF-42A8-8C85-E149F4D180B6}"/>
                </a:ext>
              </a:extLst>
            </p:cNvPr>
            <p:cNvSpPr/>
            <p:nvPr/>
          </p:nvSpPr>
          <p:spPr>
            <a:xfrm>
              <a:off x="7493876" y="3086251"/>
              <a:ext cx="1481958" cy="583102"/>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sp>
          <p:nvSpPr>
            <p:cNvPr id="607" name="Oval 606">
              <a:extLst>
                <a:ext uri="{FF2B5EF4-FFF2-40B4-BE49-F238E27FC236}">
                  <a16:creationId xmlns:a16="http://schemas.microsoft.com/office/drawing/2014/main" id="{716D6781-E3B2-4D43-A937-6C49444C4248}"/>
                </a:ext>
              </a:extLst>
            </p:cNvPr>
            <p:cNvSpPr/>
            <p:nvPr/>
          </p:nvSpPr>
          <p:spPr>
            <a:xfrm>
              <a:off x="7493876" y="2774731"/>
              <a:ext cx="1481958" cy="579109"/>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grpSp>
          <p:nvGrpSpPr>
            <p:cNvPr id="73870" name="Group 607">
              <a:extLst>
                <a:ext uri="{FF2B5EF4-FFF2-40B4-BE49-F238E27FC236}">
                  <a16:creationId xmlns:a16="http://schemas.microsoft.com/office/drawing/2014/main" id="{EF34D367-F66A-47ED-8F7E-0CF8C861CBD4}"/>
                </a:ext>
              </a:extLst>
            </p:cNvPr>
            <p:cNvGrpSpPr>
              <a:grpSpLocks/>
            </p:cNvGrpSpPr>
            <p:nvPr/>
          </p:nvGrpSpPr>
          <p:grpSpPr bwMode="auto">
            <a:xfrm>
              <a:off x="7713663" y="2848339"/>
              <a:ext cx="1042107" cy="425543"/>
              <a:chOff x="7786941" y="2884917"/>
              <a:chExt cx="897649" cy="353919"/>
            </a:xfrm>
          </p:grpSpPr>
          <p:sp>
            <p:nvSpPr>
              <p:cNvPr id="609" name="Freeform 608">
                <a:extLst>
                  <a:ext uri="{FF2B5EF4-FFF2-40B4-BE49-F238E27FC236}">
                    <a16:creationId xmlns:a16="http://schemas.microsoft.com/office/drawing/2014/main" id="{C1DBF167-F639-467D-B926-A11F03B5D16B}"/>
                  </a:ext>
                </a:extLst>
              </p:cNvPr>
              <p:cNvSpPr/>
              <p:nvPr/>
            </p:nvSpPr>
            <p:spPr>
              <a:xfrm>
                <a:off x="7812481" y="2883488"/>
                <a:ext cx="849966" cy="199298"/>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610" name="Freeform 609">
                <a:extLst>
                  <a:ext uri="{FF2B5EF4-FFF2-40B4-BE49-F238E27FC236}">
                    <a16:creationId xmlns:a16="http://schemas.microsoft.com/office/drawing/2014/main" id="{04E61E79-4B5C-4944-A61A-FC2DB939CF35}"/>
                  </a:ext>
                </a:extLst>
              </p:cNvPr>
              <p:cNvSpPr/>
              <p:nvPr/>
            </p:nvSpPr>
            <p:spPr>
              <a:xfrm>
                <a:off x="8368592" y="3052892"/>
                <a:ext cx="315972" cy="172725"/>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611" name="Freeform 610">
                <a:extLst>
                  <a:ext uri="{FF2B5EF4-FFF2-40B4-BE49-F238E27FC236}">
                    <a16:creationId xmlns:a16="http://schemas.microsoft.com/office/drawing/2014/main" id="{DA85007F-A75A-4ABD-AE19-E856C4C8B50F}"/>
                  </a:ext>
                </a:extLst>
              </p:cNvPr>
              <p:cNvSpPr/>
              <p:nvPr/>
            </p:nvSpPr>
            <p:spPr>
              <a:xfrm>
                <a:off x="7787204" y="3052892"/>
                <a:ext cx="309653" cy="169402"/>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612" name="Freeform 611">
                <a:extLst>
                  <a:ext uri="{FF2B5EF4-FFF2-40B4-BE49-F238E27FC236}">
                    <a16:creationId xmlns:a16="http://schemas.microsoft.com/office/drawing/2014/main" id="{88725240-7406-493A-9F4C-0740E2A1356F}"/>
                  </a:ext>
                </a:extLst>
              </p:cNvPr>
              <p:cNvSpPr/>
              <p:nvPr/>
            </p:nvSpPr>
            <p:spPr>
              <a:xfrm>
                <a:off x="7894634" y="2969850"/>
                <a:ext cx="676180" cy="2690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grpSp>
        <p:nvGrpSpPr>
          <p:cNvPr id="73766" name="Group 612">
            <a:extLst>
              <a:ext uri="{FF2B5EF4-FFF2-40B4-BE49-F238E27FC236}">
                <a16:creationId xmlns:a16="http://schemas.microsoft.com/office/drawing/2014/main" id="{531649ED-8BE0-436E-8BAE-B4BD85807EB8}"/>
              </a:ext>
            </a:extLst>
          </p:cNvPr>
          <p:cNvGrpSpPr>
            <a:grpSpLocks/>
          </p:cNvGrpSpPr>
          <p:nvPr/>
        </p:nvGrpSpPr>
        <p:grpSpPr bwMode="auto">
          <a:xfrm>
            <a:off x="7146926" y="3670301"/>
            <a:ext cx="639763" cy="354013"/>
            <a:chOff x="7493876" y="2774731"/>
            <a:chExt cx="1481958" cy="894622"/>
          </a:xfrm>
        </p:grpSpPr>
        <p:sp>
          <p:nvSpPr>
            <p:cNvPr id="614" name="Freeform 613">
              <a:extLst>
                <a:ext uri="{FF2B5EF4-FFF2-40B4-BE49-F238E27FC236}">
                  <a16:creationId xmlns:a16="http://schemas.microsoft.com/office/drawing/2014/main" id="{885C3865-2EE7-404E-B74E-1FF26329218D}"/>
                </a:ext>
              </a:extLst>
            </p:cNvPr>
            <p:cNvSpPr/>
            <p:nvPr/>
          </p:nvSpPr>
          <p:spPr>
            <a:xfrm>
              <a:off x="7493876" y="3083637"/>
              <a:ext cx="1481958" cy="585716"/>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sp>
          <p:nvSpPr>
            <p:cNvPr id="615" name="Oval 614">
              <a:extLst>
                <a:ext uri="{FF2B5EF4-FFF2-40B4-BE49-F238E27FC236}">
                  <a16:creationId xmlns:a16="http://schemas.microsoft.com/office/drawing/2014/main" id="{1ED2E899-E683-4FD4-8DC8-AC1D1DBF665E}"/>
                </a:ext>
              </a:extLst>
            </p:cNvPr>
            <p:cNvSpPr/>
            <p:nvPr/>
          </p:nvSpPr>
          <p:spPr>
            <a:xfrm>
              <a:off x="7493876" y="2774731"/>
              <a:ext cx="1481958" cy="577692"/>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grpSp>
          <p:nvGrpSpPr>
            <p:cNvPr id="73863" name="Group 615">
              <a:extLst>
                <a:ext uri="{FF2B5EF4-FFF2-40B4-BE49-F238E27FC236}">
                  <a16:creationId xmlns:a16="http://schemas.microsoft.com/office/drawing/2014/main" id="{5D09A335-476E-4075-A2DD-94068643DE8B}"/>
                </a:ext>
              </a:extLst>
            </p:cNvPr>
            <p:cNvGrpSpPr>
              <a:grpSpLocks/>
            </p:cNvGrpSpPr>
            <p:nvPr/>
          </p:nvGrpSpPr>
          <p:grpSpPr bwMode="auto">
            <a:xfrm>
              <a:off x="7713663" y="2848339"/>
              <a:ext cx="1042107" cy="425543"/>
              <a:chOff x="7786941" y="2884917"/>
              <a:chExt cx="897649" cy="353919"/>
            </a:xfrm>
          </p:grpSpPr>
          <p:sp>
            <p:nvSpPr>
              <p:cNvPr id="617" name="Freeform 616">
                <a:extLst>
                  <a:ext uri="{FF2B5EF4-FFF2-40B4-BE49-F238E27FC236}">
                    <a16:creationId xmlns:a16="http://schemas.microsoft.com/office/drawing/2014/main" id="{B5F74785-755E-40E7-8433-AE2F39920695}"/>
                  </a:ext>
                </a:extLst>
              </p:cNvPr>
              <p:cNvSpPr/>
              <p:nvPr/>
            </p:nvSpPr>
            <p:spPr>
              <a:xfrm>
                <a:off x="7813016" y="2883755"/>
                <a:ext cx="848906" cy="196856"/>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618" name="Freeform 617">
                <a:extLst>
                  <a:ext uri="{FF2B5EF4-FFF2-40B4-BE49-F238E27FC236}">
                    <a16:creationId xmlns:a16="http://schemas.microsoft.com/office/drawing/2014/main" id="{F987FD44-A0E7-43ED-A747-104F2C087DB1}"/>
                  </a:ext>
                </a:extLst>
              </p:cNvPr>
              <p:cNvSpPr/>
              <p:nvPr/>
            </p:nvSpPr>
            <p:spPr>
              <a:xfrm>
                <a:off x="8367339" y="3053918"/>
                <a:ext cx="316756" cy="170161"/>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619" name="Freeform 618">
                <a:extLst>
                  <a:ext uri="{FF2B5EF4-FFF2-40B4-BE49-F238E27FC236}">
                    <a16:creationId xmlns:a16="http://schemas.microsoft.com/office/drawing/2014/main" id="{2BE832A7-3693-405B-A8E9-5C221A65F889}"/>
                  </a:ext>
                </a:extLst>
              </p:cNvPr>
              <p:cNvSpPr/>
              <p:nvPr/>
            </p:nvSpPr>
            <p:spPr>
              <a:xfrm>
                <a:off x="7787675" y="3053918"/>
                <a:ext cx="310421" cy="166826"/>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620" name="Freeform 619">
                <a:extLst>
                  <a:ext uri="{FF2B5EF4-FFF2-40B4-BE49-F238E27FC236}">
                    <a16:creationId xmlns:a16="http://schemas.microsoft.com/office/drawing/2014/main" id="{B8965488-2AFF-48DE-A815-161D953E2C8D}"/>
                  </a:ext>
                </a:extLst>
              </p:cNvPr>
              <p:cNvSpPr/>
              <p:nvPr/>
            </p:nvSpPr>
            <p:spPr>
              <a:xfrm>
                <a:off x="7895372" y="2970504"/>
                <a:ext cx="674691" cy="266922"/>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grpSp>
        <p:nvGrpSpPr>
          <p:cNvPr id="73767" name="Group 620">
            <a:extLst>
              <a:ext uri="{FF2B5EF4-FFF2-40B4-BE49-F238E27FC236}">
                <a16:creationId xmlns:a16="http://schemas.microsoft.com/office/drawing/2014/main" id="{71EBC555-73FB-4286-9579-330EFC46AC3C}"/>
              </a:ext>
            </a:extLst>
          </p:cNvPr>
          <p:cNvGrpSpPr>
            <a:grpSpLocks/>
          </p:cNvGrpSpPr>
          <p:nvPr/>
        </p:nvGrpSpPr>
        <p:grpSpPr bwMode="auto">
          <a:xfrm>
            <a:off x="4629151" y="4830764"/>
            <a:ext cx="606425" cy="376237"/>
            <a:chOff x="7493876" y="2774731"/>
            <a:chExt cx="1481958" cy="894622"/>
          </a:xfrm>
        </p:grpSpPr>
        <p:sp>
          <p:nvSpPr>
            <p:cNvPr id="622" name="Freeform 621">
              <a:extLst>
                <a:ext uri="{FF2B5EF4-FFF2-40B4-BE49-F238E27FC236}">
                  <a16:creationId xmlns:a16="http://schemas.microsoft.com/office/drawing/2014/main" id="{BF7DD1C8-B778-4540-9119-60716D6E26BF}"/>
                </a:ext>
              </a:extLst>
            </p:cNvPr>
            <p:cNvSpPr/>
            <p:nvPr/>
          </p:nvSpPr>
          <p:spPr>
            <a:xfrm>
              <a:off x="7493876" y="3084263"/>
              <a:ext cx="1481958" cy="585090"/>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sp>
          <p:nvSpPr>
            <p:cNvPr id="623" name="Oval 622">
              <a:extLst>
                <a:ext uri="{FF2B5EF4-FFF2-40B4-BE49-F238E27FC236}">
                  <a16:creationId xmlns:a16="http://schemas.microsoft.com/office/drawing/2014/main" id="{C225BFDF-D389-403D-A2F8-217062FDF6CF}"/>
                </a:ext>
              </a:extLst>
            </p:cNvPr>
            <p:cNvSpPr/>
            <p:nvPr/>
          </p:nvSpPr>
          <p:spPr>
            <a:xfrm>
              <a:off x="7493876" y="2774731"/>
              <a:ext cx="1481958" cy="5775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grpSp>
          <p:nvGrpSpPr>
            <p:cNvPr id="73856" name="Group 623">
              <a:extLst>
                <a:ext uri="{FF2B5EF4-FFF2-40B4-BE49-F238E27FC236}">
                  <a16:creationId xmlns:a16="http://schemas.microsoft.com/office/drawing/2014/main" id="{1D1542BC-EC79-4401-B337-6635615C5CDD}"/>
                </a:ext>
              </a:extLst>
            </p:cNvPr>
            <p:cNvGrpSpPr>
              <a:grpSpLocks/>
            </p:cNvGrpSpPr>
            <p:nvPr/>
          </p:nvGrpSpPr>
          <p:grpSpPr bwMode="auto">
            <a:xfrm>
              <a:off x="7713663" y="2848339"/>
              <a:ext cx="1042107" cy="425543"/>
              <a:chOff x="7786941" y="2884917"/>
              <a:chExt cx="897649" cy="353919"/>
            </a:xfrm>
          </p:grpSpPr>
          <p:sp>
            <p:nvSpPr>
              <p:cNvPr id="625" name="Freeform 624">
                <a:extLst>
                  <a:ext uri="{FF2B5EF4-FFF2-40B4-BE49-F238E27FC236}">
                    <a16:creationId xmlns:a16="http://schemas.microsoft.com/office/drawing/2014/main" id="{52F941B4-05CF-4DB0-842C-89BFE1E559BB}"/>
                  </a:ext>
                </a:extLst>
              </p:cNvPr>
              <p:cNvSpPr/>
              <p:nvPr/>
            </p:nvSpPr>
            <p:spPr>
              <a:xfrm>
                <a:off x="7811490" y="2883347"/>
                <a:ext cx="848790" cy="197786"/>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626" name="Freeform 625">
                <a:extLst>
                  <a:ext uri="{FF2B5EF4-FFF2-40B4-BE49-F238E27FC236}">
                    <a16:creationId xmlns:a16="http://schemas.microsoft.com/office/drawing/2014/main" id="{71CE5B55-B68C-4C29-8060-452787255A3C}"/>
                  </a:ext>
                </a:extLst>
              </p:cNvPr>
              <p:cNvSpPr/>
              <p:nvPr/>
            </p:nvSpPr>
            <p:spPr>
              <a:xfrm>
                <a:off x="8366210" y="3052876"/>
                <a:ext cx="317462" cy="172670"/>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627" name="Freeform 626">
                <a:extLst>
                  <a:ext uri="{FF2B5EF4-FFF2-40B4-BE49-F238E27FC236}">
                    <a16:creationId xmlns:a16="http://schemas.microsoft.com/office/drawing/2014/main" id="{9162FF92-108A-4A9B-8065-281D5A2A48D8}"/>
                  </a:ext>
                </a:extLst>
              </p:cNvPr>
              <p:cNvSpPr/>
              <p:nvPr/>
            </p:nvSpPr>
            <p:spPr>
              <a:xfrm>
                <a:off x="7788099" y="3052876"/>
                <a:ext cx="310776" cy="169530"/>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628" name="Freeform 627">
                <a:extLst>
                  <a:ext uri="{FF2B5EF4-FFF2-40B4-BE49-F238E27FC236}">
                    <a16:creationId xmlns:a16="http://schemas.microsoft.com/office/drawing/2014/main" id="{1ED7CD07-7CBC-4FDE-9746-A3DE0135B104}"/>
                  </a:ext>
                </a:extLst>
              </p:cNvPr>
              <p:cNvSpPr/>
              <p:nvPr/>
            </p:nvSpPr>
            <p:spPr>
              <a:xfrm>
                <a:off x="7895033" y="2971251"/>
                <a:ext cx="675022" cy="2668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grpSp>
        <p:nvGrpSpPr>
          <p:cNvPr id="73768" name="Group 628">
            <a:extLst>
              <a:ext uri="{FF2B5EF4-FFF2-40B4-BE49-F238E27FC236}">
                <a16:creationId xmlns:a16="http://schemas.microsoft.com/office/drawing/2014/main" id="{5B82B7CA-566B-438C-9026-FA630F496BA8}"/>
              </a:ext>
            </a:extLst>
          </p:cNvPr>
          <p:cNvGrpSpPr>
            <a:grpSpLocks/>
          </p:cNvGrpSpPr>
          <p:nvPr/>
        </p:nvGrpSpPr>
        <p:grpSpPr bwMode="auto">
          <a:xfrm>
            <a:off x="5927726" y="4591050"/>
            <a:ext cx="606425" cy="376238"/>
            <a:chOff x="7493876" y="2774731"/>
            <a:chExt cx="1481958" cy="894622"/>
          </a:xfrm>
        </p:grpSpPr>
        <p:sp>
          <p:nvSpPr>
            <p:cNvPr id="630" name="Freeform 629">
              <a:extLst>
                <a:ext uri="{FF2B5EF4-FFF2-40B4-BE49-F238E27FC236}">
                  <a16:creationId xmlns:a16="http://schemas.microsoft.com/office/drawing/2014/main" id="{809B6453-7A90-49A2-87A8-2885D879FAEE}"/>
                </a:ext>
              </a:extLst>
            </p:cNvPr>
            <p:cNvSpPr/>
            <p:nvPr/>
          </p:nvSpPr>
          <p:spPr>
            <a:xfrm>
              <a:off x="7493876" y="3084262"/>
              <a:ext cx="1481958" cy="585091"/>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sp>
          <p:nvSpPr>
            <p:cNvPr id="631" name="Oval 630">
              <a:extLst>
                <a:ext uri="{FF2B5EF4-FFF2-40B4-BE49-F238E27FC236}">
                  <a16:creationId xmlns:a16="http://schemas.microsoft.com/office/drawing/2014/main" id="{BFEF06B4-2530-420A-AA5F-658B6EE2B594}"/>
                </a:ext>
              </a:extLst>
            </p:cNvPr>
            <p:cNvSpPr/>
            <p:nvPr/>
          </p:nvSpPr>
          <p:spPr>
            <a:xfrm>
              <a:off x="7493876" y="2774731"/>
              <a:ext cx="1481958" cy="577541"/>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grpSp>
          <p:nvGrpSpPr>
            <p:cNvPr id="73849" name="Group 631">
              <a:extLst>
                <a:ext uri="{FF2B5EF4-FFF2-40B4-BE49-F238E27FC236}">
                  <a16:creationId xmlns:a16="http://schemas.microsoft.com/office/drawing/2014/main" id="{D5A2F7A1-ACD8-4C68-A43A-3E6263D15F1F}"/>
                </a:ext>
              </a:extLst>
            </p:cNvPr>
            <p:cNvGrpSpPr>
              <a:grpSpLocks/>
            </p:cNvGrpSpPr>
            <p:nvPr/>
          </p:nvGrpSpPr>
          <p:grpSpPr bwMode="auto">
            <a:xfrm>
              <a:off x="7713663" y="2848339"/>
              <a:ext cx="1042107" cy="425543"/>
              <a:chOff x="7786941" y="2884917"/>
              <a:chExt cx="897649" cy="353919"/>
            </a:xfrm>
          </p:grpSpPr>
          <p:sp>
            <p:nvSpPr>
              <p:cNvPr id="633" name="Freeform 632">
                <a:extLst>
                  <a:ext uri="{FF2B5EF4-FFF2-40B4-BE49-F238E27FC236}">
                    <a16:creationId xmlns:a16="http://schemas.microsoft.com/office/drawing/2014/main" id="{2857EE8E-C818-4EA9-8C02-3724BE775204}"/>
                  </a:ext>
                </a:extLst>
              </p:cNvPr>
              <p:cNvSpPr/>
              <p:nvPr/>
            </p:nvSpPr>
            <p:spPr>
              <a:xfrm>
                <a:off x="7811490" y="2883349"/>
                <a:ext cx="848790" cy="197784"/>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634" name="Freeform 633">
                <a:extLst>
                  <a:ext uri="{FF2B5EF4-FFF2-40B4-BE49-F238E27FC236}">
                    <a16:creationId xmlns:a16="http://schemas.microsoft.com/office/drawing/2014/main" id="{09DE4D22-BC3B-4FC8-94B5-1F70A67C73B8}"/>
                  </a:ext>
                </a:extLst>
              </p:cNvPr>
              <p:cNvSpPr/>
              <p:nvPr/>
            </p:nvSpPr>
            <p:spPr>
              <a:xfrm>
                <a:off x="8366210" y="3052878"/>
                <a:ext cx="317462" cy="172668"/>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635" name="Freeform 634">
                <a:extLst>
                  <a:ext uri="{FF2B5EF4-FFF2-40B4-BE49-F238E27FC236}">
                    <a16:creationId xmlns:a16="http://schemas.microsoft.com/office/drawing/2014/main" id="{685A6575-B8D3-4317-8C3F-A8335DECB8A6}"/>
                  </a:ext>
                </a:extLst>
              </p:cNvPr>
              <p:cNvSpPr/>
              <p:nvPr/>
            </p:nvSpPr>
            <p:spPr>
              <a:xfrm>
                <a:off x="7788099" y="3052878"/>
                <a:ext cx="310776" cy="169530"/>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636" name="Freeform 635">
                <a:extLst>
                  <a:ext uri="{FF2B5EF4-FFF2-40B4-BE49-F238E27FC236}">
                    <a16:creationId xmlns:a16="http://schemas.microsoft.com/office/drawing/2014/main" id="{55C1C913-8032-4F27-9CD2-C135CAC2FB0F}"/>
                  </a:ext>
                </a:extLst>
              </p:cNvPr>
              <p:cNvSpPr/>
              <p:nvPr/>
            </p:nvSpPr>
            <p:spPr>
              <a:xfrm>
                <a:off x="7895033" y="2971253"/>
                <a:ext cx="675022" cy="266851"/>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dirty="0">
                  <a:solidFill>
                    <a:prstClr val="white"/>
                  </a:solidFill>
                  <a:latin typeface="Calibri" panose="020F0502020204030204"/>
                </a:endParaRPr>
              </a:p>
            </p:txBody>
          </p:sp>
        </p:grpSp>
      </p:grpSp>
      <p:sp>
        <p:nvSpPr>
          <p:cNvPr id="638" name="Rectangle 37">
            <a:extLst>
              <a:ext uri="{FF2B5EF4-FFF2-40B4-BE49-F238E27FC236}">
                <a16:creationId xmlns:a16="http://schemas.microsoft.com/office/drawing/2014/main" id="{B094F679-1F84-4EA8-9262-444EF7B6BFBD}"/>
              </a:ext>
            </a:extLst>
          </p:cNvPr>
          <p:cNvSpPr>
            <a:spLocks noChangeArrowheads="1"/>
          </p:cNvSpPr>
          <p:nvPr/>
        </p:nvSpPr>
        <p:spPr bwMode="auto">
          <a:xfrm rot="5400000">
            <a:off x="3509963" y="3109913"/>
            <a:ext cx="100013" cy="192088"/>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p:spPr>
        <p:txBody>
          <a:bodyPr wrap="none" anchor="ctr"/>
          <a:lstStyle/>
          <a:p>
            <a:pPr defTabSz="685800">
              <a:defRPr/>
            </a:pPr>
            <a:endParaRPr lang="en-US" sz="1350" kern="0" dirty="0">
              <a:solidFill>
                <a:srgbClr val="000000"/>
              </a:solidFill>
              <a:ea typeface="ＭＳ Ｐゴシック" charset="0"/>
            </a:endParaRPr>
          </a:p>
        </p:txBody>
      </p:sp>
      <p:sp>
        <p:nvSpPr>
          <p:cNvPr id="639" name="Rectangle 37">
            <a:extLst>
              <a:ext uri="{FF2B5EF4-FFF2-40B4-BE49-F238E27FC236}">
                <a16:creationId xmlns:a16="http://schemas.microsoft.com/office/drawing/2014/main" id="{1D61719E-4DE4-4C8F-868B-F7AED8CB73BE}"/>
              </a:ext>
            </a:extLst>
          </p:cNvPr>
          <p:cNvSpPr>
            <a:spLocks noChangeArrowheads="1"/>
          </p:cNvSpPr>
          <p:nvPr/>
        </p:nvSpPr>
        <p:spPr bwMode="auto">
          <a:xfrm rot="5400000">
            <a:off x="4165601" y="3989389"/>
            <a:ext cx="106363" cy="13493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p:spPr>
        <p:txBody>
          <a:bodyPr wrap="none" anchor="ctr"/>
          <a:lstStyle/>
          <a:p>
            <a:pPr defTabSz="685800">
              <a:defRPr/>
            </a:pPr>
            <a:endParaRPr lang="en-US" sz="1350" kern="0" dirty="0">
              <a:solidFill>
                <a:srgbClr val="000000"/>
              </a:solidFill>
              <a:ea typeface="ＭＳ Ｐゴシック" charset="0"/>
            </a:endParaRPr>
          </a:p>
        </p:txBody>
      </p:sp>
      <p:grpSp>
        <p:nvGrpSpPr>
          <p:cNvPr id="73771" name="Group 647">
            <a:extLst>
              <a:ext uri="{FF2B5EF4-FFF2-40B4-BE49-F238E27FC236}">
                <a16:creationId xmlns:a16="http://schemas.microsoft.com/office/drawing/2014/main" id="{1F05BB58-C363-4A1F-89AF-0BC1F3DE4059}"/>
              </a:ext>
            </a:extLst>
          </p:cNvPr>
          <p:cNvGrpSpPr>
            <a:grpSpLocks/>
          </p:cNvGrpSpPr>
          <p:nvPr/>
        </p:nvGrpSpPr>
        <p:grpSpPr bwMode="auto">
          <a:xfrm>
            <a:off x="2987675" y="2865438"/>
            <a:ext cx="681038" cy="488950"/>
            <a:chOff x="7458407" y="2414528"/>
            <a:chExt cx="509280" cy="320753"/>
          </a:xfrm>
        </p:grpSpPr>
        <p:pic>
          <p:nvPicPr>
            <p:cNvPr id="73825" name="Picture 1018" descr="laptop_keyboard">
              <a:extLst>
                <a:ext uri="{FF2B5EF4-FFF2-40B4-BE49-F238E27FC236}">
                  <a16:creationId xmlns:a16="http://schemas.microsoft.com/office/drawing/2014/main" id="{E0336E6B-A6B5-4293-B6BD-5EB4DA450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1" name="Freeform 1019">
              <a:extLst>
                <a:ext uri="{FF2B5EF4-FFF2-40B4-BE49-F238E27FC236}">
                  <a16:creationId xmlns:a16="http://schemas.microsoft.com/office/drawing/2014/main" id="{D60BA2E4-21D1-4E1F-9101-32965D6978DB}"/>
                </a:ext>
              </a:extLst>
            </p:cNvPr>
            <p:cNvSpPr>
              <a:spLocks/>
            </p:cNvSpPr>
            <p:nvPr/>
          </p:nvSpPr>
          <p:spPr bwMode="auto">
            <a:xfrm>
              <a:off x="7603237" y="2420776"/>
              <a:ext cx="352579" cy="208281"/>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a:solidFill>
                  <a:prstClr val="black"/>
                </a:solidFill>
                <a:latin typeface="Calibri" panose="020F0502020204030204"/>
              </a:endParaRPr>
            </a:p>
          </p:txBody>
        </p:sp>
        <p:pic>
          <p:nvPicPr>
            <p:cNvPr id="73827" name="Picture 1020" descr="screen">
              <a:extLst>
                <a:ext uri="{FF2B5EF4-FFF2-40B4-BE49-F238E27FC236}">
                  <a16:creationId xmlns:a16="http://schemas.microsoft.com/office/drawing/2014/main" id="{A9579ED1-56D7-4F43-9D22-C5A5F4555A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3" name="Freeform 1021">
              <a:extLst>
                <a:ext uri="{FF2B5EF4-FFF2-40B4-BE49-F238E27FC236}">
                  <a16:creationId xmlns:a16="http://schemas.microsoft.com/office/drawing/2014/main" id="{54D4C65F-A8D4-4F6E-8083-6CA3255313D8}"/>
                </a:ext>
              </a:extLst>
            </p:cNvPr>
            <p:cNvSpPr>
              <a:spLocks/>
            </p:cNvSpPr>
            <p:nvPr/>
          </p:nvSpPr>
          <p:spPr bwMode="auto">
            <a:xfrm>
              <a:off x="7667342" y="2414528"/>
              <a:ext cx="297971" cy="38532"/>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p:spPr>
          <p:txBody>
            <a:bodyPr/>
            <a:lstStyle/>
            <a:p>
              <a:pPr defTabSz="685800">
                <a:defRPr/>
              </a:pPr>
              <a:endParaRPr lang="en-US" sz="1350">
                <a:solidFill>
                  <a:prstClr val="black"/>
                </a:solidFill>
                <a:latin typeface="Calibri" panose="020F0502020204030204"/>
              </a:endParaRPr>
            </a:p>
          </p:txBody>
        </p:sp>
        <p:sp>
          <p:nvSpPr>
            <p:cNvPr id="654" name="Freeform 1022">
              <a:extLst>
                <a:ext uri="{FF2B5EF4-FFF2-40B4-BE49-F238E27FC236}">
                  <a16:creationId xmlns:a16="http://schemas.microsoft.com/office/drawing/2014/main" id="{B7799508-6387-44A9-992D-2E21A55FA990}"/>
                </a:ext>
              </a:extLst>
            </p:cNvPr>
            <p:cNvSpPr>
              <a:spLocks/>
            </p:cNvSpPr>
            <p:nvPr/>
          </p:nvSpPr>
          <p:spPr bwMode="auto">
            <a:xfrm>
              <a:off x="7599676" y="2414528"/>
              <a:ext cx="83099" cy="161418"/>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55" name="Freeform 1023">
              <a:extLst>
                <a:ext uri="{FF2B5EF4-FFF2-40B4-BE49-F238E27FC236}">
                  <a16:creationId xmlns:a16="http://schemas.microsoft.com/office/drawing/2014/main" id="{B587EF9E-B49D-45F8-8685-50B0A72FBA33}"/>
                </a:ext>
              </a:extLst>
            </p:cNvPr>
            <p:cNvSpPr>
              <a:spLocks/>
            </p:cNvSpPr>
            <p:nvPr/>
          </p:nvSpPr>
          <p:spPr bwMode="auto">
            <a:xfrm>
              <a:off x="7873903" y="2443687"/>
              <a:ext cx="89035" cy="185370"/>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p:spPr>
          <p:txBody>
            <a:bodyPr/>
            <a:lstStyle/>
            <a:p>
              <a:pPr defTabSz="685800">
                <a:defRPr/>
              </a:pPr>
              <a:endParaRPr lang="en-US" sz="1350">
                <a:solidFill>
                  <a:prstClr val="black"/>
                </a:solidFill>
                <a:latin typeface="Calibri" panose="020F0502020204030204"/>
              </a:endParaRPr>
            </a:p>
          </p:txBody>
        </p:sp>
        <p:sp>
          <p:nvSpPr>
            <p:cNvPr id="656" name="Freeform 1024">
              <a:extLst>
                <a:ext uri="{FF2B5EF4-FFF2-40B4-BE49-F238E27FC236}">
                  <a16:creationId xmlns:a16="http://schemas.microsoft.com/office/drawing/2014/main" id="{3DA8A24A-67A0-435F-A74D-60E3AAD3A00F}"/>
                </a:ext>
              </a:extLst>
            </p:cNvPr>
            <p:cNvSpPr>
              <a:spLocks/>
            </p:cNvSpPr>
            <p:nvPr/>
          </p:nvSpPr>
          <p:spPr bwMode="auto">
            <a:xfrm>
              <a:off x="7599676" y="2567614"/>
              <a:ext cx="326461" cy="62484"/>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p:spPr>
          <p:txBody>
            <a:bodyPr/>
            <a:lstStyle/>
            <a:p>
              <a:pPr defTabSz="685800">
                <a:defRPr/>
              </a:pPr>
              <a:endParaRPr lang="en-US" sz="1350">
                <a:solidFill>
                  <a:prstClr val="black"/>
                </a:solidFill>
                <a:latin typeface="Calibri" panose="020F0502020204030204"/>
              </a:endParaRPr>
            </a:p>
          </p:txBody>
        </p:sp>
        <p:sp>
          <p:nvSpPr>
            <p:cNvPr id="657" name="Freeform 1025">
              <a:extLst>
                <a:ext uri="{FF2B5EF4-FFF2-40B4-BE49-F238E27FC236}">
                  <a16:creationId xmlns:a16="http://schemas.microsoft.com/office/drawing/2014/main" id="{6117D360-752E-4D79-83F1-1D5EDAB66AB1}"/>
                </a:ext>
              </a:extLst>
            </p:cNvPr>
            <p:cNvSpPr>
              <a:spLocks/>
            </p:cNvSpPr>
            <p:nvPr/>
          </p:nvSpPr>
          <p:spPr bwMode="auto">
            <a:xfrm>
              <a:off x="7884588" y="2444728"/>
              <a:ext cx="83099" cy="187453"/>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p:spPr>
          <p:txBody>
            <a:bodyPr/>
            <a:lstStyle/>
            <a:p>
              <a:pPr defTabSz="685800">
                <a:defRPr/>
              </a:pPr>
              <a:endParaRPr lang="en-US" sz="1350">
                <a:solidFill>
                  <a:prstClr val="black"/>
                </a:solidFill>
                <a:latin typeface="Calibri" panose="020F0502020204030204"/>
              </a:endParaRPr>
            </a:p>
          </p:txBody>
        </p:sp>
        <p:sp>
          <p:nvSpPr>
            <p:cNvPr id="658" name="Freeform 1026">
              <a:extLst>
                <a:ext uri="{FF2B5EF4-FFF2-40B4-BE49-F238E27FC236}">
                  <a16:creationId xmlns:a16="http://schemas.microsoft.com/office/drawing/2014/main" id="{81D25E17-1C7A-4ED0-9EAA-839A0FD744D4}"/>
                </a:ext>
              </a:extLst>
            </p:cNvPr>
            <p:cNvSpPr>
              <a:spLocks/>
            </p:cNvSpPr>
            <p:nvPr/>
          </p:nvSpPr>
          <p:spPr bwMode="auto">
            <a:xfrm>
              <a:off x="7599676" y="2575946"/>
              <a:ext cx="290847" cy="62484"/>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p:spPr>
          <p:txBody>
            <a:bodyPr/>
            <a:lstStyle/>
            <a:p>
              <a:pPr defTabSz="685800">
                <a:defRPr/>
              </a:pPr>
              <a:endParaRPr lang="en-US" sz="1350">
                <a:solidFill>
                  <a:prstClr val="black"/>
                </a:solidFill>
                <a:latin typeface="Calibri" panose="020F0502020204030204"/>
              </a:endParaRPr>
            </a:p>
          </p:txBody>
        </p:sp>
        <p:grpSp>
          <p:nvGrpSpPr>
            <p:cNvPr id="73834" name="Group 1027">
              <a:extLst>
                <a:ext uri="{FF2B5EF4-FFF2-40B4-BE49-F238E27FC236}">
                  <a16:creationId xmlns:a16="http://schemas.microsoft.com/office/drawing/2014/main" id="{E767549F-2468-40EE-B633-F754BEE24F7C}"/>
                </a:ext>
              </a:extLst>
            </p:cNvPr>
            <p:cNvGrpSpPr>
              <a:grpSpLocks/>
            </p:cNvGrpSpPr>
            <p:nvPr/>
          </p:nvGrpSpPr>
          <p:grpSpPr bwMode="auto">
            <a:xfrm>
              <a:off x="7594735" y="2642220"/>
              <a:ext cx="98740" cy="36846"/>
              <a:chOff x="1740" y="2642"/>
              <a:chExt cx="752" cy="327"/>
            </a:xfrm>
          </p:grpSpPr>
          <p:sp>
            <p:nvSpPr>
              <p:cNvPr id="666" name="Freeform 1028">
                <a:extLst>
                  <a:ext uri="{FF2B5EF4-FFF2-40B4-BE49-F238E27FC236}">
                    <a16:creationId xmlns:a16="http://schemas.microsoft.com/office/drawing/2014/main" id="{194512D0-D8CF-4CC5-A2B4-29C3749E0E3B}"/>
                  </a:ext>
                </a:extLst>
              </p:cNvPr>
              <p:cNvSpPr>
                <a:spLocks/>
              </p:cNvSpPr>
              <p:nvPr/>
            </p:nvSpPr>
            <p:spPr bwMode="auto">
              <a:xfrm>
                <a:off x="1741" y="2645"/>
                <a:ext cx="750" cy="323"/>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7" name="Freeform 1029">
                <a:extLst>
                  <a:ext uri="{FF2B5EF4-FFF2-40B4-BE49-F238E27FC236}">
                    <a16:creationId xmlns:a16="http://schemas.microsoft.com/office/drawing/2014/main" id="{DC534013-13C0-4FC5-A8D6-99624F32880B}"/>
                  </a:ext>
                </a:extLst>
              </p:cNvPr>
              <p:cNvSpPr>
                <a:spLocks/>
              </p:cNvSpPr>
              <p:nvPr/>
            </p:nvSpPr>
            <p:spPr bwMode="auto">
              <a:xfrm>
                <a:off x="1760" y="2655"/>
                <a:ext cx="723" cy="305"/>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p:spPr>
            <p:txBody>
              <a:bodyPr/>
              <a:lstStyle/>
              <a:p>
                <a:pPr defTabSz="685800">
                  <a:defRPr/>
                </a:pPr>
                <a:endParaRPr lang="en-US" sz="1350">
                  <a:solidFill>
                    <a:prstClr val="black"/>
                  </a:solidFill>
                  <a:latin typeface="Calibri" panose="020F0502020204030204"/>
                </a:endParaRPr>
              </a:p>
            </p:txBody>
          </p:sp>
          <p:sp>
            <p:nvSpPr>
              <p:cNvPr id="668" name="Freeform 1030">
                <a:extLst>
                  <a:ext uri="{FF2B5EF4-FFF2-40B4-BE49-F238E27FC236}">
                    <a16:creationId xmlns:a16="http://schemas.microsoft.com/office/drawing/2014/main" id="{B3A393AE-DD08-49FF-BFD7-6BEF5E202124}"/>
                  </a:ext>
                </a:extLst>
              </p:cNvPr>
              <p:cNvSpPr>
                <a:spLocks/>
              </p:cNvSpPr>
              <p:nvPr/>
            </p:nvSpPr>
            <p:spPr bwMode="auto">
              <a:xfrm>
                <a:off x="1814" y="2775"/>
                <a:ext cx="253" cy="92"/>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p:spPr>
            <p:txBody>
              <a:bodyPr/>
              <a:lstStyle/>
              <a:p>
                <a:pPr defTabSz="685800">
                  <a:defRPr/>
                </a:pPr>
                <a:endParaRPr lang="en-US" sz="1350">
                  <a:solidFill>
                    <a:prstClr val="black"/>
                  </a:solidFill>
                  <a:latin typeface="Calibri" panose="020F0502020204030204"/>
                </a:endParaRPr>
              </a:p>
            </p:txBody>
          </p:sp>
          <p:sp>
            <p:nvSpPr>
              <p:cNvPr id="669" name="Freeform 1031">
                <a:extLst>
                  <a:ext uri="{FF2B5EF4-FFF2-40B4-BE49-F238E27FC236}">
                    <a16:creationId xmlns:a16="http://schemas.microsoft.com/office/drawing/2014/main" id="{3FE4B2AB-D094-45D0-A58A-ECFB5F28C621}"/>
                  </a:ext>
                </a:extLst>
              </p:cNvPr>
              <p:cNvSpPr>
                <a:spLocks/>
              </p:cNvSpPr>
              <p:nvPr/>
            </p:nvSpPr>
            <p:spPr bwMode="auto">
              <a:xfrm>
                <a:off x="1805" y="2821"/>
                <a:ext cx="190" cy="55"/>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70" name="Freeform 1032">
                <a:extLst>
                  <a:ext uri="{FF2B5EF4-FFF2-40B4-BE49-F238E27FC236}">
                    <a16:creationId xmlns:a16="http://schemas.microsoft.com/office/drawing/2014/main" id="{12D6D0F2-04E6-496A-A5A7-4DBD16C29B76}"/>
                  </a:ext>
                </a:extLst>
              </p:cNvPr>
              <p:cNvSpPr>
                <a:spLocks/>
              </p:cNvSpPr>
              <p:nvPr/>
            </p:nvSpPr>
            <p:spPr bwMode="auto">
              <a:xfrm>
                <a:off x="2022" y="2839"/>
                <a:ext cx="253" cy="9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p:spPr>
            <p:txBody>
              <a:bodyPr/>
              <a:lstStyle/>
              <a:p>
                <a:pPr defTabSz="685800">
                  <a:defRPr/>
                </a:pPr>
                <a:endParaRPr lang="en-US" sz="1350">
                  <a:solidFill>
                    <a:prstClr val="black"/>
                  </a:solidFill>
                  <a:latin typeface="Calibri" panose="020F0502020204030204"/>
                </a:endParaRPr>
              </a:p>
            </p:txBody>
          </p:sp>
          <p:sp>
            <p:nvSpPr>
              <p:cNvPr id="671" name="Freeform 1033">
                <a:extLst>
                  <a:ext uri="{FF2B5EF4-FFF2-40B4-BE49-F238E27FC236}">
                    <a16:creationId xmlns:a16="http://schemas.microsoft.com/office/drawing/2014/main" id="{EFC90759-6BE5-4B4F-AF72-16C3EE398A00}"/>
                  </a:ext>
                </a:extLst>
              </p:cNvPr>
              <p:cNvSpPr>
                <a:spLocks/>
              </p:cNvSpPr>
              <p:nvPr/>
            </p:nvSpPr>
            <p:spPr bwMode="auto">
              <a:xfrm>
                <a:off x="2013" y="2886"/>
                <a:ext cx="190" cy="55"/>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grpSp>
        <p:sp>
          <p:nvSpPr>
            <p:cNvPr id="660" name="Freeform 1034">
              <a:extLst>
                <a:ext uri="{FF2B5EF4-FFF2-40B4-BE49-F238E27FC236}">
                  <a16:creationId xmlns:a16="http://schemas.microsoft.com/office/drawing/2014/main" id="{E30A22BA-7A87-4482-AD29-D150F8A978C5}"/>
                </a:ext>
              </a:extLst>
            </p:cNvPr>
            <p:cNvSpPr>
              <a:spLocks/>
            </p:cNvSpPr>
            <p:nvPr/>
          </p:nvSpPr>
          <p:spPr bwMode="auto">
            <a:xfrm>
              <a:off x="7763500" y="2647803"/>
              <a:ext cx="119900" cy="81230"/>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1" name="Freeform 1035">
              <a:extLst>
                <a:ext uri="{FF2B5EF4-FFF2-40B4-BE49-F238E27FC236}">
                  <a16:creationId xmlns:a16="http://schemas.microsoft.com/office/drawing/2014/main" id="{9BD0D53E-9032-4FEC-A338-3F7894E93573}"/>
                </a:ext>
              </a:extLst>
            </p:cNvPr>
            <p:cNvSpPr>
              <a:spLocks/>
            </p:cNvSpPr>
            <p:nvPr/>
          </p:nvSpPr>
          <p:spPr bwMode="auto">
            <a:xfrm>
              <a:off x="7458407" y="2654051"/>
              <a:ext cx="306280" cy="73939"/>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2" name="Freeform 1036">
              <a:extLst>
                <a:ext uri="{FF2B5EF4-FFF2-40B4-BE49-F238E27FC236}">
                  <a16:creationId xmlns:a16="http://schemas.microsoft.com/office/drawing/2014/main" id="{D3231D5C-E8FC-40E7-BBAE-1FBD9554624F}"/>
                </a:ext>
              </a:extLst>
            </p:cNvPr>
            <p:cNvSpPr>
              <a:spLocks/>
            </p:cNvSpPr>
            <p:nvPr/>
          </p:nvSpPr>
          <p:spPr bwMode="auto">
            <a:xfrm>
              <a:off x="7458407" y="2640513"/>
              <a:ext cx="3562" cy="14580"/>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3" name="Freeform 1037">
              <a:extLst>
                <a:ext uri="{FF2B5EF4-FFF2-40B4-BE49-F238E27FC236}">
                  <a16:creationId xmlns:a16="http://schemas.microsoft.com/office/drawing/2014/main" id="{5D1239AD-A637-46D9-A0EF-D5FE1BB477A9}"/>
                </a:ext>
              </a:extLst>
            </p:cNvPr>
            <p:cNvSpPr>
              <a:spLocks/>
            </p:cNvSpPr>
            <p:nvPr/>
          </p:nvSpPr>
          <p:spPr bwMode="auto">
            <a:xfrm>
              <a:off x="7458407" y="2580111"/>
              <a:ext cx="142456" cy="6144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4" name="Freeform 1038">
              <a:extLst>
                <a:ext uri="{FF2B5EF4-FFF2-40B4-BE49-F238E27FC236}">
                  <a16:creationId xmlns:a16="http://schemas.microsoft.com/office/drawing/2014/main" id="{FDB3254A-05E1-4CD3-8470-DF6090DEA112}"/>
                </a:ext>
              </a:extLst>
            </p:cNvPr>
            <p:cNvSpPr>
              <a:spLocks/>
            </p:cNvSpPr>
            <p:nvPr/>
          </p:nvSpPr>
          <p:spPr bwMode="auto">
            <a:xfrm>
              <a:off x="7469092" y="2643637"/>
              <a:ext cx="289660" cy="708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5" name="Freeform 1039">
              <a:extLst>
                <a:ext uri="{FF2B5EF4-FFF2-40B4-BE49-F238E27FC236}">
                  <a16:creationId xmlns:a16="http://schemas.microsoft.com/office/drawing/2014/main" id="{B3812B5F-CB2D-4BAB-B457-134FDB969477}"/>
                </a:ext>
              </a:extLst>
            </p:cNvPr>
            <p:cNvSpPr>
              <a:spLocks/>
            </p:cNvSpPr>
            <p:nvPr/>
          </p:nvSpPr>
          <p:spPr bwMode="auto">
            <a:xfrm flipV="1">
              <a:off x="7758752" y="2638430"/>
              <a:ext cx="117526" cy="73940"/>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grpSp>
      <p:sp>
        <p:nvSpPr>
          <p:cNvPr id="672" name="Rectangle 37">
            <a:extLst>
              <a:ext uri="{FF2B5EF4-FFF2-40B4-BE49-F238E27FC236}">
                <a16:creationId xmlns:a16="http://schemas.microsoft.com/office/drawing/2014/main" id="{619B4164-CA99-4BFB-BEEB-3F70E8AF1E62}"/>
              </a:ext>
            </a:extLst>
          </p:cNvPr>
          <p:cNvSpPr>
            <a:spLocks noChangeArrowheads="1"/>
          </p:cNvSpPr>
          <p:nvPr/>
        </p:nvSpPr>
        <p:spPr bwMode="auto">
          <a:xfrm rot="2603620">
            <a:off x="3865563" y="3768726"/>
            <a:ext cx="106362" cy="176213"/>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p:spPr>
        <p:txBody>
          <a:bodyPr wrap="none" anchor="ctr"/>
          <a:lstStyle/>
          <a:p>
            <a:pPr defTabSz="685800">
              <a:defRPr/>
            </a:pPr>
            <a:endParaRPr lang="en-US" sz="1350" kern="0" dirty="0">
              <a:solidFill>
                <a:srgbClr val="000000"/>
              </a:solidFill>
              <a:ea typeface="ＭＳ Ｐゴシック" charset="0"/>
            </a:endParaRPr>
          </a:p>
        </p:txBody>
      </p:sp>
      <p:grpSp>
        <p:nvGrpSpPr>
          <p:cNvPr id="73773" name="Group 588">
            <a:extLst>
              <a:ext uri="{FF2B5EF4-FFF2-40B4-BE49-F238E27FC236}">
                <a16:creationId xmlns:a16="http://schemas.microsoft.com/office/drawing/2014/main" id="{059491FC-8B8A-496F-972C-AAF1A6521E95}"/>
              </a:ext>
            </a:extLst>
          </p:cNvPr>
          <p:cNvGrpSpPr>
            <a:grpSpLocks/>
          </p:cNvGrpSpPr>
          <p:nvPr/>
        </p:nvGrpSpPr>
        <p:grpSpPr bwMode="auto">
          <a:xfrm>
            <a:off x="3509963" y="3871913"/>
            <a:ext cx="639762" cy="354012"/>
            <a:chOff x="7493876" y="2774731"/>
            <a:chExt cx="1481958" cy="894622"/>
          </a:xfrm>
        </p:grpSpPr>
        <p:sp>
          <p:nvSpPr>
            <p:cNvPr id="590" name="Freeform 589">
              <a:extLst>
                <a:ext uri="{FF2B5EF4-FFF2-40B4-BE49-F238E27FC236}">
                  <a16:creationId xmlns:a16="http://schemas.microsoft.com/office/drawing/2014/main" id="{06E1FBBC-43E2-4037-B0A7-0DBF4F23E8C3}"/>
                </a:ext>
              </a:extLst>
            </p:cNvPr>
            <p:cNvSpPr/>
            <p:nvPr/>
          </p:nvSpPr>
          <p:spPr>
            <a:xfrm>
              <a:off x="7493876" y="3083636"/>
              <a:ext cx="1481958" cy="58571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sp>
          <p:nvSpPr>
            <p:cNvPr id="591" name="Oval 590">
              <a:extLst>
                <a:ext uri="{FF2B5EF4-FFF2-40B4-BE49-F238E27FC236}">
                  <a16:creationId xmlns:a16="http://schemas.microsoft.com/office/drawing/2014/main" id="{E81291AC-DCE2-4B8F-9827-9A4E57D5EA3B}"/>
                </a:ext>
              </a:extLst>
            </p:cNvPr>
            <p:cNvSpPr/>
            <p:nvPr/>
          </p:nvSpPr>
          <p:spPr>
            <a:xfrm>
              <a:off x="7493876" y="2774731"/>
              <a:ext cx="1481958" cy="577694"/>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grpSp>
          <p:nvGrpSpPr>
            <p:cNvPr id="73820" name="Group 591">
              <a:extLst>
                <a:ext uri="{FF2B5EF4-FFF2-40B4-BE49-F238E27FC236}">
                  <a16:creationId xmlns:a16="http://schemas.microsoft.com/office/drawing/2014/main" id="{A2C7B202-E0C3-4A88-837E-11FCC2453E5E}"/>
                </a:ext>
              </a:extLst>
            </p:cNvPr>
            <p:cNvGrpSpPr>
              <a:grpSpLocks/>
            </p:cNvGrpSpPr>
            <p:nvPr/>
          </p:nvGrpSpPr>
          <p:grpSpPr bwMode="auto">
            <a:xfrm>
              <a:off x="7713663" y="2848339"/>
              <a:ext cx="1042107" cy="425543"/>
              <a:chOff x="7786941" y="2884917"/>
              <a:chExt cx="897649" cy="353919"/>
            </a:xfrm>
          </p:grpSpPr>
          <p:sp>
            <p:nvSpPr>
              <p:cNvPr id="593" name="Freeform 592">
                <a:extLst>
                  <a:ext uri="{FF2B5EF4-FFF2-40B4-BE49-F238E27FC236}">
                    <a16:creationId xmlns:a16="http://schemas.microsoft.com/office/drawing/2014/main" id="{C6C2F60E-8D39-405C-807B-61E9EB57E3E0}"/>
                  </a:ext>
                </a:extLst>
              </p:cNvPr>
              <p:cNvSpPr/>
              <p:nvPr/>
            </p:nvSpPr>
            <p:spPr>
              <a:xfrm>
                <a:off x="7813016" y="2883755"/>
                <a:ext cx="848907" cy="19685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94" name="Freeform 593">
                <a:extLst>
                  <a:ext uri="{FF2B5EF4-FFF2-40B4-BE49-F238E27FC236}">
                    <a16:creationId xmlns:a16="http://schemas.microsoft.com/office/drawing/2014/main" id="{D3E4B0B7-80A6-4B5E-B2CB-B19280D8B772}"/>
                  </a:ext>
                </a:extLst>
              </p:cNvPr>
              <p:cNvSpPr/>
              <p:nvPr/>
            </p:nvSpPr>
            <p:spPr>
              <a:xfrm>
                <a:off x="8367339" y="3053917"/>
                <a:ext cx="316756" cy="170165"/>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95" name="Freeform 594">
                <a:extLst>
                  <a:ext uri="{FF2B5EF4-FFF2-40B4-BE49-F238E27FC236}">
                    <a16:creationId xmlns:a16="http://schemas.microsoft.com/office/drawing/2014/main" id="{2DBEEF3F-F19F-4464-BDAB-F71D772413ED}"/>
                  </a:ext>
                </a:extLst>
              </p:cNvPr>
              <p:cNvSpPr/>
              <p:nvPr/>
            </p:nvSpPr>
            <p:spPr>
              <a:xfrm>
                <a:off x="7787675" y="3053917"/>
                <a:ext cx="310421" cy="166827"/>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96" name="Freeform 595">
                <a:extLst>
                  <a:ext uri="{FF2B5EF4-FFF2-40B4-BE49-F238E27FC236}">
                    <a16:creationId xmlns:a16="http://schemas.microsoft.com/office/drawing/2014/main" id="{9217B53C-724B-4C8F-85C9-A3FF9448C913}"/>
                  </a:ext>
                </a:extLst>
              </p:cNvPr>
              <p:cNvSpPr/>
              <p:nvPr/>
            </p:nvSpPr>
            <p:spPr>
              <a:xfrm>
                <a:off x="7895372" y="2970505"/>
                <a:ext cx="674690" cy="26692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sp>
        <p:nvSpPr>
          <p:cNvPr id="673" name="Right Arrow 672">
            <a:extLst>
              <a:ext uri="{FF2B5EF4-FFF2-40B4-BE49-F238E27FC236}">
                <a16:creationId xmlns:a16="http://schemas.microsoft.com/office/drawing/2014/main" id="{42849CFB-B001-4AB8-BB9E-BFD14FC2CBF8}"/>
              </a:ext>
            </a:extLst>
          </p:cNvPr>
          <p:cNvSpPr/>
          <p:nvPr/>
        </p:nvSpPr>
        <p:spPr>
          <a:xfrm>
            <a:off x="2038350" y="2924176"/>
            <a:ext cx="984250" cy="384175"/>
          </a:xfrm>
          <a:prstGeom prst="rightArrow">
            <a:avLst/>
          </a:prstGeom>
          <a:gradFill>
            <a:gsLst>
              <a:gs pos="0">
                <a:srgbClr val="FFFFFF">
                  <a:alpha val="67000"/>
                </a:srgbClr>
              </a:gs>
              <a:gs pos="100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82" name="Group 681">
            <a:extLst>
              <a:ext uri="{FF2B5EF4-FFF2-40B4-BE49-F238E27FC236}">
                <a16:creationId xmlns:a16="http://schemas.microsoft.com/office/drawing/2014/main" id="{2EB82B04-22D1-4D4D-8C59-890FF0DB6E06}"/>
              </a:ext>
            </a:extLst>
          </p:cNvPr>
          <p:cNvGrpSpPr>
            <a:grpSpLocks/>
          </p:cNvGrpSpPr>
          <p:nvPr/>
        </p:nvGrpSpPr>
        <p:grpSpPr bwMode="auto">
          <a:xfrm>
            <a:off x="2554288" y="4264025"/>
            <a:ext cx="1206500" cy="844550"/>
            <a:chOff x="1373964" y="4541734"/>
            <a:chExt cx="1607995" cy="1127080"/>
          </a:xfrm>
        </p:grpSpPr>
        <p:sp>
          <p:nvSpPr>
            <p:cNvPr id="444" name="Text Box 404">
              <a:extLst>
                <a:ext uri="{FF2B5EF4-FFF2-40B4-BE49-F238E27FC236}">
                  <a16:creationId xmlns:a16="http://schemas.microsoft.com/office/drawing/2014/main" id="{08256DD4-6B29-48E2-BB49-20B5C73A6424}"/>
                </a:ext>
              </a:extLst>
            </p:cNvPr>
            <p:cNvSpPr txBox="1">
              <a:spLocks noChangeArrowheads="1"/>
            </p:cNvSpPr>
            <p:nvPr/>
          </p:nvSpPr>
          <p:spPr bwMode="auto">
            <a:xfrm>
              <a:off x="1373964" y="4541734"/>
              <a:ext cx="953282" cy="338859"/>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solidFill>
                    <a:srgbClr val="C00000"/>
                  </a:solidFill>
                  <a:latin typeface="+mn-lt"/>
                </a:rPr>
                <a:t>web page</a:t>
              </a:r>
            </a:p>
          </p:txBody>
        </p:sp>
        <p:sp>
          <p:nvSpPr>
            <p:cNvPr id="677" name="Freeform 398">
              <a:extLst>
                <a:ext uri="{FF2B5EF4-FFF2-40B4-BE49-F238E27FC236}">
                  <a16:creationId xmlns:a16="http://schemas.microsoft.com/office/drawing/2014/main" id="{0B9EF729-6C86-4CD2-9E97-53609688A879}"/>
                </a:ext>
              </a:extLst>
            </p:cNvPr>
            <p:cNvSpPr>
              <a:spLocks/>
            </p:cNvSpPr>
            <p:nvPr/>
          </p:nvSpPr>
          <p:spPr bwMode="auto">
            <a:xfrm>
              <a:off x="1450132" y="4800200"/>
              <a:ext cx="1531827" cy="868614"/>
            </a:xfrm>
            <a:custGeom>
              <a:avLst/>
              <a:gdLst>
                <a:gd name="T0" fmla="*/ 861 w 861"/>
                <a:gd name="T1" fmla="*/ 772 h 772"/>
                <a:gd name="T2" fmla="*/ 0 w 861"/>
                <a:gd name="T3" fmla="*/ 557 h 772"/>
                <a:gd name="T4" fmla="*/ 532 w 861"/>
                <a:gd name="T5" fmla="*/ 405 h 772"/>
                <a:gd name="T6" fmla="*/ 652 w 861"/>
                <a:gd name="T7" fmla="*/ 0 h 772"/>
                <a:gd name="T8" fmla="*/ 861 w 861"/>
                <a:gd name="T9" fmla="*/ 772 h 772"/>
                <a:gd name="T10" fmla="*/ 0 60000 65536"/>
                <a:gd name="T11" fmla="*/ 0 60000 65536"/>
                <a:gd name="T12" fmla="*/ 0 60000 65536"/>
                <a:gd name="T13" fmla="*/ 0 60000 65536"/>
                <a:gd name="T14" fmla="*/ 0 60000 65536"/>
                <a:gd name="connsiteX0" fmla="*/ 10000 w 10000"/>
                <a:gd name="connsiteY0" fmla="*/ 10000 h 10000"/>
                <a:gd name="connsiteX1" fmla="*/ 0 w 10000"/>
                <a:gd name="connsiteY1" fmla="*/ 7215 h 10000"/>
                <a:gd name="connsiteX2" fmla="*/ 6179 w 10000"/>
                <a:gd name="connsiteY2" fmla="*/ 5246 h 10000"/>
                <a:gd name="connsiteX3" fmla="*/ 7573 w 10000"/>
                <a:gd name="connsiteY3" fmla="*/ 0 h 10000"/>
                <a:gd name="connsiteX4" fmla="*/ 9561 w 10000"/>
                <a:gd name="connsiteY4" fmla="*/ 7933 h 10000"/>
                <a:gd name="connsiteX5" fmla="*/ 10000 w 10000"/>
                <a:gd name="connsiteY5" fmla="*/ 10000 h 10000"/>
                <a:gd name="connsiteX0" fmla="*/ 10000 w 10180"/>
                <a:gd name="connsiteY0" fmla="*/ 10000 h 10000"/>
                <a:gd name="connsiteX1" fmla="*/ 0 w 10180"/>
                <a:gd name="connsiteY1" fmla="*/ 7215 h 10000"/>
                <a:gd name="connsiteX2" fmla="*/ 6179 w 10180"/>
                <a:gd name="connsiteY2" fmla="*/ 5246 h 10000"/>
                <a:gd name="connsiteX3" fmla="*/ 7573 w 10180"/>
                <a:gd name="connsiteY3" fmla="*/ 0 h 10000"/>
                <a:gd name="connsiteX4" fmla="*/ 10151 w 10180"/>
                <a:gd name="connsiteY4" fmla="*/ 8116 h 10000"/>
                <a:gd name="connsiteX5" fmla="*/ 10000 w 10180"/>
                <a:gd name="connsiteY5" fmla="*/ 10000 h 10000"/>
                <a:gd name="connsiteX0" fmla="*/ 9573 w 10167"/>
                <a:gd name="connsiteY0" fmla="*/ 10658 h 10658"/>
                <a:gd name="connsiteX1" fmla="*/ 0 w 10167"/>
                <a:gd name="connsiteY1" fmla="*/ 7215 h 10658"/>
                <a:gd name="connsiteX2" fmla="*/ 6179 w 10167"/>
                <a:gd name="connsiteY2" fmla="*/ 5246 h 10658"/>
                <a:gd name="connsiteX3" fmla="*/ 7573 w 10167"/>
                <a:gd name="connsiteY3" fmla="*/ 0 h 10658"/>
                <a:gd name="connsiteX4" fmla="*/ 10151 w 10167"/>
                <a:gd name="connsiteY4" fmla="*/ 8116 h 10658"/>
                <a:gd name="connsiteX5" fmla="*/ 9573 w 10167"/>
                <a:gd name="connsiteY5" fmla="*/ 10658 h 10658"/>
                <a:gd name="connsiteX0" fmla="*/ 9573 w 10167"/>
                <a:gd name="connsiteY0" fmla="*/ 10658 h 10658"/>
                <a:gd name="connsiteX1" fmla="*/ 0 w 10167"/>
                <a:gd name="connsiteY1" fmla="*/ 7215 h 10658"/>
                <a:gd name="connsiteX2" fmla="*/ 7688 w 10167"/>
                <a:gd name="connsiteY2" fmla="*/ 7111 h 10658"/>
                <a:gd name="connsiteX3" fmla="*/ 7573 w 10167"/>
                <a:gd name="connsiteY3" fmla="*/ 0 h 10658"/>
                <a:gd name="connsiteX4" fmla="*/ 10151 w 10167"/>
                <a:gd name="connsiteY4" fmla="*/ 8116 h 10658"/>
                <a:gd name="connsiteX5" fmla="*/ 9573 w 10167"/>
                <a:gd name="connsiteY5" fmla="*/ 10658 h 10658"/>
                <a:gd name="connsiteX0" fmla="*/ 10065 w 10659"/>
                <a:gd name="connsiteY0" fmla="*/ 10658 h 10658"/>
                <a:gd name="connsiteX1" fmla="*/ 0 w 10659"/>
                <a:gd name="connsiteY1" fmla="*/ 7178 h 10658"/>
                <a:gd name="connsiteX2" fmla="*/ 8180 w 10659"/>
                <a:gd name="connsiteY2" fmla="*/ 7111 h 10658"/>
                <a:gd name="connsiteX3" fmla="*/ 8065 w 10659"/>
                <a:gd name="connsiteY3" fmla="*/ 0 h 10658"/>
                <a:gd name="connsiteX4" fmla="*/ 10643 w 10659"/>
                <a:gd name="connsiteY4" fmla="*/ 8116 h 10658"/>
                <a:gd name="connsiteX5" fmla="*/ 10065 w 10659"/>
                <a:gd name="connsiteY5" fmla="*/ 10658 h 10658"/>
                <a:gd name="connsiteX0" fmla="*/ 10065 w 10659"/>
                <a:gd name="connsiteY0" fmla="*/ 10658 h 10658"/>
                <a:gd name="connsiteX1" fmla="*/ 0 w 10659"/>
                <a:gd name="connsiteY1" fmla="*/ 7178 h 10658"/>
                <a:gd name="connsiteX2" fmla="*/ 8180 w 10659"/>
                <a:gd name="connsiteY2" fmla="*/ 7111 h 10658"/>
                <a:gd name="connsiteX3" fmla="*/ 8065 w 10659"/>
                <a:gd name="connsiteY3" fmla="*/ 0 h 10658"/>
                <a:gd name="connsiteX4" fmla="*/ 10643 w 10659"/>
                <a:gd name="connsiteY4" fmla="*/ 8116 h 10658"/>
                <a:gd name="connsiteX5" fmla="*/ 10065 w 10659"/>
                <a:gd name="connsiteY5" fmla="*/ 10658 h 10658"/>
                <a:gd name="connsiteX0" fmla="*/ 10065 w 10659"/>
                <a:gd name="connsiteY0" fmla="*/ 10658 h 10658"/>
                <a:gd name="connsiteX1" fmla="*/ 0 w 10659"/>
                <a:gd name="connsiteY1" fmla="*/ 7178 h 10658"/>
                <a:gd name="connsiteX2" fmla="*/ 8180 w 10659"/>
                <a:gd name="connsiteY2" fmla="*/ 7111 h 10658"/>
                <a:gd name="connsiteX3" fmla="*/ 8065 w 10659"/>
                <a:gd name="connsiteY3" fmla="*/ 0 h 10658"/>
                <a:gd name="connsiteX4" fmla="*/ 10643 w 10659"/>
                <a:gd name="connsiteY4" fmla="*/ 8116 h 10658"/>
                <a:gd name="connsiteX5" fmla="*/ 10065 w 10659"/>
                <a:gd name="connsiteY5" fmla="*/ 10658 h 10658"/>
                <a:gd name="connsiteX0" fmla="*/ 10065 w 10659"/>
                <a:gd name="connsiteY0" fmla="*/ 10658 h 10658"/>
                <a:gd name="connsiteX1" fmla="*/ 0 w 10659"/>
                <a:gd name="connsiteY1" fmla="*/ 7178 h 10658"/>
                <a:gd name="connsiteX2" fmla="*/ 8180 w 10659"/>
                <a:gd name="connsiteY2" fmla="*/ 7111 h 10658"/>
                <a:gd name="connsiteX3" fmla="*/ 8065 w 10659"/>
                <a:gd name="connsiteY3" fmla="*/ 0 h 10658"/>
                <a:gd name="connsiteX4" fmla="*/ 10643 w 10659"/>
                <a:gd name="connsiteY4" fmla="*/ 8116 h 10658"/>
                <a:gd name="connsiteX5" fmla="*/ 10065 w 10659"/>
                <a:gd name="connsiteY5" fmla="*/ 10658 h 10658"/>
                <a:gd name="connsiteX0" fmla="*/ 10065 w 10788"/>
                <a:gd name="connsiteY0" fmla="*/ 10658 h 10658"/>
                <a:gd name="connsiteX1" fmla="*/ 0 w 10788"/>
                <a:gd name="connsiteY1" fmla="*/ 7178 h 10658"/>
                <a:gd name="connsiteX2" fmla="*/ 8180 w 10788"/>
                <a:gd name="connsiteY2" fmla="*/ 7111 h 10658"/>
                <a:gd name="connsiteX3" fmla="*/ 8065 w 10788"/>
                <a:gd name="connsiteY3" fmla="*/ 0 h 10658"/>
                <a:gd name="connsiteX4" fmla="*/ 10774 w 10788"/>
                <a:gd name="connsiteY4" fmla="*/ 8153 h 10658"/>
                <a:gd name="connsiteX5" fmla="*/ 10065 w 10788"/>
                <a:gd name="connsiteY5" fmla="*/ 10658 h 10658"/>
                <a:gd name="connsiteX0" fmla="*/ 10065 w 10788"/>
                <a:gd name="connsiteY0" fmla="*/ 10658 h 10658"/>
                <a:gd name="connsiteX1" fmla="*/ 0 w 10788"/>
                <a:gd name="connsiteY1" fmla="*/ 7178 h 10658"/>
                <a:gd name="connsiteX2" fmla="*/ 8180 w 10788"/>
                <a:gd name="connsiteY2" fmla="*/ 7111 h 10658"/>
                <a:gd name="connsiteX3" fmla="*/ 8065 w 10788"/>
                <a:gd name="connsiteY3" fmla="*/ 0 h 10658"/>
                <a:gd name="connsiteX4" fmla="*/ 10774 w 10788"/>
                <a:gd name="connsiteY4" fmla="*/ 8153 h 10658"/>
                <a:gd name="connsiteX5" fmla="*/ 10065 w 10788"/>
                <a:gd name="connsiteY5" fmla="*/ 10658 h 10658"/>
                <a:gd name="connsiteX0" fmla="*/ 10065 w 10788"/>
                <a:gd name="connsiteY0" fmla="*/ 9086 h 9086"/>
                <a:gd name="connsiteX1" fmla="*/ 0 w 10788"/>
                <a:gd name="connsiteY1" fmla="*/ 5606 h 9086"/>
                <a:gd name="connsiteX2" fmla="*/ 8180 w 10788"/>
                <a:gd name="connsiteY2" fmla="*/ 5539 h 9086"/>
                <a:gd name="connsiteX3" fmla="*/ 8196 w 10788"/>
                <a:gd name="connsiteY3" fmla="*/ 0 h 9086"/>
                <a:gd name="connsiteX4" fmla="*/ 10774 w 10788"/>
                <a:gd name="connsiteY4" fmla="*/ 6581 h 9086"/>
                <a:gd name="connsiteX5" fmla="*/ 10065 w 10788"/>
                <a:gd name="connsiteY5" fmla="*/ 9086 h 9086"/>
                <a:gd name="connsiteX0" fmla="*/ 9330 w 10000"/>
                <a:gd name="connsiteY0" fmla="*/ 10000 h 10000"/>
                <a:gd name="connsiteX1" fmla="*/ 0 w 10000"/>
                <a:gd name="connsiteY1" fmla="*/ 6170 h 10000"/>
                <a:gd name="connsiteX2" fmla="*/ 7582 w 10000"/>
                <a:gd name="connsiteY2" fmla="*/ 6096 h 10000"/>
                <a:gd name="connsiteX3" fmla="*/ 7597 w 10000"/>
                <a:gd name="connsiteY3" fmla="*/ 0 h 10000"/>
                <a:gd name="connsiteX4" fmla="*/ 9987 w 10000"/>
                <a:gd name="connsiteY4" fmla="*/ 7243 h 10000"/>
                <a:gd name="connsiteX5" fmla="*/ 9330 w 10000"/>
                <a:gd name="connsiteY5" fmla="*/ 10000 h 10000"/>
                <a:gd name="connsiteX0" fmla="*/ 8799 w 9995"/>
                <a:gd name="connsiteY0" fmla="*/ 9361 h 9361"/>
                <a:gd name="connsiteX1" fmla="*/ 0 w 9995"/>
                <a:gd name="connsiteY1" fmla="*/ 6170 h 9361"/>
                <a:gd name="connsiteX2" fmla="*/ 7582 w 9995"/>
                <a:gd name="connsiteY2" fmla="*/ 6096 h 9361"/>
                <a:gd name="connsiteX3" fmla="*/ 7597 w 9995"/>
                <a:gd name="connsiteY3" fmla="*/ 0 h 9361"/>
                <a:gd name="connsiteX4" fmla="*/ 9987 w 9995"/>
                <a:gd name="connsiteY4" fmla="*/ 7243 h 9361"/>
                <a:gd name="connsiteX5" fmla="*/ 8799 w 9995"/>
                <a:gd name="connsiteY5" fmla="*/ 9361 h 9361"/>
                <a:gd name="connsiteX0" fmla="*/ 8803 w 8911"/>
                <a:gd name="connsiteY0" fmla="*/ 10000 h 10000"/>
                <a:gd name="connsiteX1" fmla="*/ 0 w 8911"/>
                <a:gd name="connsiteY1" fmla="*/ 6591 h 10000"/>
                <a:gd name="connsiteX2" fmla="*/ 7586 w 8911"/>
                <a:gd name="connsiteY2" fmla="*/ 6512 h 10000"/>
                <a:gd name="connsiteX3" fmla="*/ 7601 w 8911"/>
                <a:gd name="connsiteY3" fmla="*/ 0 h 10000"/>
                <a:gd name="connsiteX4" fmla="*/ 8880 w 8911"/>
                <a:gd name="connsiteY4" fmla="*/ 6748 h 10000"/>
                <a:gd name="connsiteX5" fmla="*/ 8803 w 8911"/>
                <a:gd name="connsiteY5" fmla="*/ 10000 h 10000"/>
                <a:gd name="connsiteX0" fmla="*/ 9879 w 9965"/>
                <a:gd name="connsiteY0" fmla="*/ 10000 h 10000"/>
                <a:gd name="connsiteX1" fmla="*/ 0 w 9965"/>
                <a:gd name="connsiteY1" fmla="*/ 6591 h 10000"/>
                <a:gd name="connsiteX2" fmla="*/ 8513 w 9965"/>
                <a:gd name="connsiteY2" fmla="*/ 6512 h 10000"/>
                <a:gd name="connsiteX3" fmla="*/ 8530 w 9965"/>
                <a:gd name="connsiteY3" fmla="*/ 0 h 10000"/>
                <a:gd name="connsiteX4" fmla="*/ 9965 w 9965"/>
                <a:gd name="connsiteY4" fmla="*/ 6748 h 10000"/>
                <a:gd name="connsiteX5" fmla="*/ 9879 w 9965"/>
                <a:gd name="connsiteY5" fmla="*/ 10000 h 10000"/>
                <a:gd name="connsiteX0" fmla="*/ 9914 w 10000"/>
                <a:gd name="connsiteY0" fmla="*/ 10000 h 10000"/>
                <a:gd name="connsiteX1" fmla="*/ 0 w 10000"/>
                <a:gd name="connsiteY1" fmla="*/ 6591 h 10000"/>
                <a:gd name="connsiteX2" fmla="*/ 8543 w 10000"/>
                <a:gd name="connsiteY2" fmla="*/ 6512 h 10000"/>
                <a:gd name="connsiteX3" fmla="*/ 8560 w 10000"/>
                <a:gd name="connsiteY3" fmla="*/ 0 h 10000"/>
                <a:gd name="connsiteX4" fmla="*/ 10000 w 10000"/>
                <a:gd name="connsiteY4" fmla="*/ 6748 h 10000"/>
                <a:gd name="connsiteX5" fmla="*/ 9914 w 10000"/>
                <a:gd name="connsiteY5" fmla="*/ 10000 h 10000"/>
                <a:gd name="connsiteX0" fmla="*/ 11628 w 11714"/>
                <a:gd name="connsiteY0" fmla="*/ 10000 h 10000"/>
                <a:gd name="connsiteX1" fmla="*/ 0 w 11714"/>
                <a:gd name="connsiteY1" fmla="*/ 9319 h 10000"/>
                <a:gd name="connsiteX2" fmla="*/ 10257 w 11714"/>
                <a:gd name="connsiteY2" fmla="*/ 6512 h 10000"/>
                <a:gd name="connsiteX3" fmla="*/ 10274 w 11714"/>
                <a:gd name="connsiteY3" fmla="*/ 0 h 10000"/>
                <a:gd name="connsiteX4" fmla="*/ 11714 w 11714"/>
                <a:gd name="connsiteY4" fmla="*/ 6748 h 10000"/>
                <a:gd name="connsiteX5" fmla="*/ 11628 w 11714"/>
                <a:gd name="connsiteY5" fmla="*/ 10000 h 10000"/>
                <a:gd name="connsiteX0" fmla="*/ 11628 w 11714"/>
                <a:gd name="connsiteY0" fmla="*/ 10000 h 10000"/>
                <a:gd name="connsiteX1" fmla="*/ 0 w 11714"/>
                <a:gd name="connsiteY1" fmla="*/ 9319 h 10000"/>
                <a:gd name="connsiteX2" fmla="*/ 9631 w 11714"/>
                <a:gd name="connsiteY2" fmla="*/ 8797 h 10000"/>
                <a:gd name="connsiteX3" fmla="*/ 10274 w 11714"/>
                <a:gd name="connsiteY3" fmla="*/ 0 h 10000"/>
                <a:gd name="connsiteX4" fmla="*/ 11714 w 11714"/>
                <a:gd name="connsiteY4" fmla="*/ 6748 h 10000"/>
                <a:gd name="connsiteX5" fmla="*/ 11628 w 11714"/>
                <a:gd name="connsiteY5" fmla="*/ 10000 h 10000"/>
                <a:gd name="connsiteX0" fmla="*/ 11628 w 11714"/>
                <a:gd name="connsiteY0" fmla="*/ 10000 h 10261"/>
                <a:gd name="connsiteX1" fmla="*/ 0 w 11714"/>
                <a:gd name="connsiteY1" fmla="*/ 9319 h 10261"/>
                <a:gd name="connsiteX2" fmla="*/ 9631 w 11714"/>
                <a:gd name="connsiteY2" fmla="*/ 8797 h 10261"/>
                <a:gd name="connsiteX3" fmla="*/ 10274 w 11714"/>
                <a:gd name="connsiteY3" fmla="*/ 0 h 10261"/>
                <a:gd name="connsiteX4" fmla="*/ 11714 w 11714"/>
                <a:gd name="connsiteY4" fmla="*/ 6748 h 10261"/>
                <a:gd name="connsiteX5" fmla="*/ 11628 w 11714"/>
                <a:gd name="connsiteY5" fmla="*/ 10000 h 10261"/>
                <a:gd name="connsiteX0" fmla="*/ 11628 w 11714"/>
                <a:gd name="connsiteY0" fmla="*/ 10000 h 10000"/>
                <a:gd name="connsiteX1" fmla="*/ 0 w 11714"/>
                <a:gd name="connsiteY1" fmla="*/ 9319 h 10000"/>
                <a:gd name="connsiteX2" fmla="*/ 9631 w 11714"/>
                <a:gd name="connsiteY2" fmla="*/ 8797 h 10000"/>
                <a:gd name="connsiteX3" fmla="*/ 10274 w 11714"/>
                <a:gd name="connsiteY3" fmla="*/ 0 h 10000"/>
                <a:gd name="connsiteX4" fmla="*/ 11714 w 11714"/>
                <a:gd name="connsiteY4" fmla="*/ 6748 h 10000"/>
                <a:gd name="connsiteX5" fmla="*/ 11628 w 11714"/>
                <a:gd name="connsiteY5" fmla="*/ 10000 h 10000"/>
                <a:gd name="connsiteX0" fmla="*/ 11628 w 11714"/>
                <a:gd name="connsiteY0" fmla="*/ 10000 h 10000"/>
                <a:gd name="connsiteX1" fmla="*/ 0 w 11714"/>
                <a:gd name="connsiteY1" fmla="*/ 9319 h 10000"/>
                <a:gd name="connsiteX2" fmla="*/ 9658 w 11714"/>
                <a:gd name="connsiteY2" fmla="*/ 9070 h 10000"/>
                <a:gd name="connsiteX3" fmla="*/ 10274 w 11714"/>
                <a:gd name="connsiteY3" fmla="*/ 0 h 10000"/>
                <a:gd name="connsiteX4" fmla="*/ 11714 w 11714"/>
                <a:gd name="connsiteY4" fmla="*/ 6748 h 10000"/>
                <a:gd name="connsiteX5" fmla="*/ 11628 w 11714"/>
                <a:gd name="connsiteY5" fmla="*/ 10000 h 10000"/>
                <a:gd name="connsiteX0" fmla="*/ 11628 w 11714"/>
                <a:gd name="connsiteY0" fmla="*/ 8329 h 8329"/>
                <a:gd name="connsiteX1" fmla="*/ 0 w 11714"/>
                <a:gd name="connsiteY1" fmla="*/ 7648 h 8329"/>
                <a:gd name="connsiteX2" fmla="*/ 9658 w 11714"/>
                <a:gd name="connsiteY2" fmla="*/ 7399 h 8329"/>
                <a:gd name="connsiteX3" fmla="*/ 9784 w 11714"/>
                <a:gd name="connsiteY3" fmla="*/ 0 h 8329"/>
                <a:gd name="connsiteX4" fmla="*/ 11714 w 11714"/>
                <a:gd name="connsiteY4" fmla="*/ 5077 h 8329"/>
                <a:gd name="connsiteX5" fmla="*/ 11628 w 11714"/>
                <a:gd name="connsiteY5" fmla="*/ 8329 h 8329"/>
                <a:gd name="connsiteX0" fmla="*/ 9927 w 10000"/>
                <a:gd name="connsiteY0" fmla="*/ 10000 h 10000"/>
                <a:gd name="connsiteX1" fmla="*/ 0 w 10000"/>
                <a:gd name="connsiteY1" fmla="*/ 9182 h 10000"/>
                <a:gd name="connsiteX2" fmla="*/ 8245 w 10000"/>
                <a:gd name="connsiteY2" fmla="*/ 8883 h 10000"/>
                <a:gd name="connsiteX3" fmla="*/ 8352 w 10000"/>
                <a:gd name="connsiteY3" fmla="*/ 0 h 10000"/>
                <a:gd name="connsiteX4" fmla="*/ 10000 w 10000"/>
                <a:gd name="connsiteY4" fmla="*/ 6096 h 10000"/>
                <a:gd name="connsiteX5" fmla="*/ 9927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9927" y="10000"/>
                  </a:moveTo>
                  <a:cubicBezTo>
                    <a:pt x="7231" y="9836"/>
                    <a:pt x="6474" y="9595"/>
                    <a:pt x="0" y="9182"/>
                  </a:cubicBezTo>
                  <a:lnTo>
                    <a:pt x="8245" y="8883"/>
                  </a:lnTo>
                  <a:cubicBezTo>
                    <a:pt x="8212" y="5538"/>
                    <a:pt x="8387" y="3345"/>
                    <a:pt x="8352" y="0"/>
                  </a:cubicBezTo>
                  <a:cubicBezTo>
                    <a:pt x="8852" y="3416"/>
                    <a:pt x="8942" y="4239"/>
                    <a:pt x="10000" y="6096"/>
                  </a:cubicBezTo>
                  <a:cubicBezTo>
                    <a:pt x="9991" y="7928"/>
                    <a:pt x="9934" y="8700"/>
                    <a:pt x="9927" y="10000"/>
                  </a:cubicBezTo>
                  <a:close/>
                </a:path>
              </a:pathLst>
            </a:custGeom>
            <a:gradFill rotWithShape="1">
              <a:gsLst>
                <a:gs pos="0">
                  <a:srgbClr val="FFFFFF"/>
                </a:gs>
                <a:gs pos="100000">
                  <a:schemeClr val="bg1">
                    <a:lumMod val="75000"/>
                  </a:schemeClr>
                </a:gs>
              </a:gsLst>
              <a:lin ang="12900000" scaled="0"/>
            </a:gradFill>
            <a:ln>
              <a:noFill/>
            </a:ln>
            <a:effectLst/>
          </p:spPr>
          <p:txBody>
            <a:bodyPr wrap="none"/>
            <a:lstStyle/>
            <a:p>
              <a:pPr defTabSz="685800">
                <a:defRPr/>
              </a:pPr>
              <a:endParaRPr lang="en-US" sz="1350" kern="0" dirty="0">
                <a:solidFill>
                  <a:srgbClr val="000000"/>
                </a:solidFill>
                <a:latin typeface="Arial" charset="0"/>
                <a:ea typeface="ＭＳ Ｐゴシック" charset="0"/>
              </a:endParaRPr>
            </a:p>
          </p:txBody>
        </p:sp>
        <p:pic>
          <p:nvPicPr>
            <p:cNvPr id="443" name="Picture 401">
              <a:extLst>
                <a:ext uri="{FF2B5EF4-FFF2-40B4-BE49-F238E27FC236}">
                  <a16:creationId xmlns:a16="http://schemas.microsoft.com/office/drawing/2014/main" id="{F7CF2117-B03C-411E-988F-AFEB77C41719}"/>
                </a:ext>
              </a:extLst>
            </p:cNvPr>
            <p:cNvPicPr>
              <a:picLocks noChangeAspect="1" noChangeArrowheads="1"/>
            </p:cNvPicPr>
            <p:nvPr/>
          </p:nvPicPr>
          <p:blipFill>
            <a:blip r:embed="rId5"/>
            <a:srcRect/>
            <a:stretch>
              <a:fillRect/>
            </a:stretch>
          </p:blipFill>
          <p:spPr bwMode="auto">
            <a:xfrm>
              <a:off x="1483985" y="4817148"/>
              <a:ext cx="1244080" cy="769042"/>
            </a:xfrm>
            <a:prstGeom prst="rect">
              <a:avLst/>
            </a:prstGeom>
            <a:noFill/>
            <a:ln w="15875">
              <a:solidFill>
                <a:schemeClr val="tx1"/>
              </a:solidFill>
              <a:miter lim="800000"/>
              <a:headEnd/>
              <a:tailEnd/>
            </a:ln>
            <a:effectLst>
              <a:outerShdw blurRad="50800" dist="38100" dir="18900000" algn="bl" rotWithShape="0">
                <a:prstClr val="black">
                  <a:alpha val="40000"/>
                </a:prstClr>
              </a:outerShdw>
            </a:effectLst>
          </p:spPr>
        </p:pic>
      </p:grpSp>
      <p:grpSp>
        <p:nvGrpSpPr>
          <p:cNvPr id="73776" name="Group 248">
            <a:extLst>
              <a:ext uri="{FF2B5EF4-FFF2-40B4-BE49-F238E27FC236}">
                <a16:creationId xmlns:a16="http://schemas.microsoft.com/office/drawing/2014/main" id="{FE894BB5-6747-4798-9737-2BBAD5A3FDD7}"/>
              </a:ext>
            </a:extLst>
          </p:cNvPr>
          <p:cNvGrpSpPr>
            <a:grpSpLocks/>
          </p:cNvGrpSpPr>
          <p:nvPr/>
        </p:nvGrpSpPr>
        <p:grpSpPr bwMode="auto">
          <a:xfrm>
            <a:off x="3741739" y="4651376"/>
            <a:ext cx="269875" cy="468313"/>
            <a:chOff x="4140" y="429"/>
            <a:chExt cx="1425" cy="2396"/>
          </a:xfrm>
        </p:grpSpPr>
        <p:sp>
          <p:nvSpPr>
            <p:cNvPr id="548" name="Freeform 148">
              <a:extLst>
                <a:ext uri="{FF2B5EF4-FFF2-40B4-BE49-F238E27FC236}">
                  <a16:creationId xmlns:a16="http://schemas.microsoft.com/office/drawing/2014/main" id="{63F38862-4801-44E0-8795-62D19E7E64B1}"/>
                </a:ext>
              </a:extLst>
            </p:cNvPr>
            <p:cNvSpPr>
              <a:spLocks/>
            </p:cNvSpPr>
            <p:nvPr/>
          </p:nvSpPr>
          <p:spPr bwMode="auto">
            <a:xfrm>
              <a:off x="5272" y="429"/>
              <a:ext cx="277" cy="2290"/>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549" name="Rectangle 149">
              <a:extLst>
                <a:ext uri="{FF2B5EF4-FFF2-40B4-BE49-F238E27FC236}">
                  <a16:creationId xmlns:a16="http://schemas.microsoft.com/office/drawing/2014/main" id="{3EEE7212-3731-42D9-8F58-50016054D7C5}"/>
                </a:ext>
              </a:extLst>
            </p:cNvPr>
            <p:cNvSpPr>
              <a:spLocks noChangeArrowheads="1"/>
            </p:cNvSpPr>
            <p:nvPr/>
          </p:nvSpPr>
          <p:spPr bwMode="auto">
            <a:xfrm>
              <a:off x="4207" y="429"/>
              <a:ext cx="1048" cy="2282"/>
            </a:xfrm>
            <a:prstGeom prst="rect">
              <a:avLst/>
            </a:prstGeom>
            <a:gradFill rotWithShape="1">
              <a:gsLst>
                <a:gs pos="0">
                  <a:srgbClr val="292929"/>
                </a:gs>
                <a:gs pos="100000">
                  <a:srgbClr val="808080"/>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50" name="Freeform 150">
              <a:extLst>
                <a:ext uri="{FF2B5EF4-FFF2-40B4-BE49-F238E27FC236}">
                  <a16:creationId xmlns:a16="http://schemas.microsoft.com/office/drawing/2014/main" id="{F3DDE117-19B2-41A6-9DA0-627FE352AD46}"/>
                </a:ext>
              </a:extLst>
            </p:cNvPr>
            <p:cNvSpPr>
              <a:spLocks/>
            </p:cNvSpPr>
            <p:nvPr/>
          </p:nvSpPr>
          <p:spPr bwMode="auto">
            <a:xfrm>
              <a:off x="5322" y="567"/>
              <a:ext cx="168" cy="2120"/>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551" name="Freeform 151">
              <a:extLst>
                <a:ext uri="{FF2B5EF4-FFF2-40B4-BE49-F238E27FC236}">
                  <a16:creationId xmlns:a16="http://schemas.microsoft.com/office/drawing/2014/main" id="{03BD1A56-1F93-411F-9EAC-A4C327BC4AF5}"/>
                </a:ext>
              </a:extLst>
            </p:cNvPr>
            <p:cNvSpPr>
              <a:spLocks/>
            </p:cNvSpPr>
            <p:nvPr/>
          </p:nvSpPr>
          <p:spPr bwMode="auto">
            <a:xfrm>
              <a:off x="5280" y="1639"/>
              <a:ext cx="268" cy="187"/>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552" name="Rectangle 152">
              <a:extLst>
                <a:ext uri="{FF2B5EF4-FFF2-40B4-BE49-F238E27FC236}">
                  <a16:creationId xmlns:a16="http://schemas.microsoft.com/office/drawing/2014/main" id="{66C00B06-92DA-4403-99AD-E243443D1F92}"/>
                </a:ext>
              </a:extLst>
            </p:cNvPr>
            <p:cNvSpPr>
              <a:spLocks noChangeArrowheads="1"/>
            </p:cNvSpPr>
            <p:nvPr/>
          </p:nvSpPr>
          <p:spPr bwMode="auto">
            <a:xfrm>
              <a:off x="4207" y="689"/>
              <a:ext cx="604"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3788" name="Group 153">
              <a:extLst>
                <a:ext uri="{FF2B5EF4-FFF2-40B4-BE49-F238E27FC236}">
                  <a16:creationId xmlns:a16="http://schemas.microsoft.com/office/drawing/2014/main" id="{6DA375DC-2F05-43BB-9467-E4DFB4FD304E}"/>
                </a:ext>
              </a:extLst>
            </p:cNvPr>
            <p:cNvGrpSpPr>
              <a:grpSpLocks/>
            </p:cNvGrpSpPr>
            <p:nvPr/>
          </p:nvGrpSpPr>
          <p:grpSpPr bwMode="auto">
            <a:xfrm>
              <a:off x="4749" y="668"/>
              <a:ext cx="581" cy="145"/>
              <a:chOff x="614" y="2568"/>
              <a:chExt cx="725" cy="139"/>
            </a:xfrm>
          </p:grpSpPr>
          <p:sp>
            <p:nvSpPr>
              <p:cNvPr id="578" name="AutoShape 154">
                <a:extLst>
                  <a:ext uri="{FF2B5EF4-FFF2-40B4-BE49-F238E27FC236}">
                    <a16:creationId xmlns:a16="http://schemas.microsoft.com/office/drawing/2014/main" id="{0C3095B5-FB1A-4DDD-9BC7-AE969253ABBA}"/>
                  </a:ext>
                </a:extLst>
              </p:cNvPr>
              <p:cNvSpPr>
                <a:spLocks noChangeArrowheads="1"/>
              </p:cNvSpPr>
              <p:nvPr/>
            </p:nvSpPr>
            <p:spPr bwMode="auto">
              <a:xfrm>
                <a:off x="618" y="2565"/>
                <a:ext cx="722" cy="140"/>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79" name="AutoShape 155">
                <a:extLst>
                  <a:ext uri="{FF2B5EF4-FFF2-40B4-BE49-F238E27FC236}">
                    <a16:creationId xmlns:a16="http://schemas.microsoft.com/office/drawing/2014/main" id="{388EF65F-DAE1-4445-B59C-066F8AE5A43C}"/>
                  </a:ext>
                </a:extLst>
              </p:cNvPr>
              <p:cNvSpPr>
                <a:spLocks noChangeArrowheads="1"/>
              </p:cNvSpPr>
              <p:nvPr/>
            </p:nvSpPr>
            <p:spPr bwMode="auto">
              <a:xfrm>
                <a:off x="639" y="2580"/>
                <a:ext cx="690"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554" name="Rectangle 156">
              <a:extLst>
                <a:ext uri="{FF2B5EF4-FFF2-40B4-BE49-F238E27FC236}">
                  <a16:creationId xmlns:a16="http://schemas.microsoft.com/office/drawing/2014/main" id="{9F90D7CA-90CB-4932-89B7-822B8F7A7443}"/>
                </a:ext>
              </a:extLst>
            </p:cNvPr>
            <p:cNvSpPr>
              <a:spLocks noChangeArrowheads="1"/>
            </p:cNvSpPr>
            <p:nvPr/>
          </p:nvSpPr>
          <p:spPr bwMode="auto">
            <a:xfrm>
              <a:off x="4224" y="1022"/>
              <a:ext cx="595" cy="41"/>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3790" name="Group 157">
              <a:extLst>
                <a:ext uri="{FF2B5EF4-FFF2-40B4-BE49-F238E27FC236}">
                  <a16:creationId xmlns:a16="http://schemas.microsoft.com/office/drawing/2014/main" id="{1F11F8E7-423A-4D75-9BB1-70D9D212AA35}"/>
                </a:ext>
              </a:extLst>
            </p:cNvPr>
            <p:cNvGrpSpPr>
              <a:grpSpLocks/>
            </p:cNvGrpSpPr>
            <p:nvPr/>
          </p:nvGrpSpPr>
          <p:grpSpPr bwMode="auto">
            <a:xfrm>
              <a:off x="4747" y="994"/>
              <a:ext cx="581" cy="134"/>
              <a:chOff x="614" y="2568"/>
              <a:chExt cx="725" cy="139"/>
            </a:xfrm>
          </p:grpSpPr>
          <p:sp>
            <p:nvSpPr>
              <p:cNvPr id="576" name="AutoShape 158">
                <a:extLst>
                  <a:ext uri="{FF2B5EF4-FFF2-40B4-BE49-F238E27FC236}">
                    <a16:creationId xmlns:a16="http://schemas.microsoft.com/office/drawing/2014/main" id="{61E5AE7D-FD86-430F-B1E9-E964BB69672B}"/>
                  </a:ext>
                </a:extLst>
              </p:cNvPr>
              <p:cNvSpPr>
                <a:spLocks noChangeArrowheads="1"/>
              </p:cNvSpPr>
              <p:nvPr/>
            </p:nvSpPr>
            <p:spPr bwMode="auto">
              <a:xfrm>
                <a:off x="610" y="2572"/>
                <a:ext cx="732" cy="135"/>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77" name="AutoShape 159">
                <a:extLst>
                  <a:ext uri="{FF2B5EF4-FFF2-40B4-BE49-F238E27FC236}">
                    <a16:creationId xmlns:a16="http://schemas.microsoft.com/office/drawing/2014/main" id="{08D15B99-01A7-47E7-BE9C-027EFB5008C4}"/>
                  </a:ext>
                </a:extLst>
              </p:cNvPr>
              <p:cNvSpPr>
                <a:spLocks noChangeArrowheads="1"/>
              </p:cNvSpPr>
              <p:nvPr/>
            </p:nvSpPr>
            <p:spPr bwMode="auto">
              <a:xfrm>
                <a:off x="620" y="2589"/>
                <a:ext cx="70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556" name="Rectangle 160">
              <a:extLst>
                <a:ext uri="{FF2B5EF4-FFF2-40B4-BE49-F238E27FC236}">
                  <a16:creationId xmlns:a16="http://schemas.microsoft.com/office/drawing/2014/main" id="{F16A8996-BAD4-4E46-9A6A-AACF7A68654F}"/>
                </a:ext>
              </a:extLst>
            </p:cNvPr>
            <p:cNvSpPr>
              <a:spLocks noChangeArrowheads="1"/>
            </p:cNvSpPr>
            <p:nvPr/>
          </p:nvSpPr>
          <p:spPr bwMode="auto">
            <a:xfrm>
              <a:off x="4215" y="1355"/>
              <a:ext cx="604"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57" name="Rectangle 161">
              <a:extLst>
                <a:ext uri="{FF2B5EF4-FFF2-40B4-BE49-F238E27FC236}">
                  <a16:creationId xmlns:a16="http://schemas.microsoft.com/office/drawing/2014/main" id="{29F9337A-5C6D-447F-B46C-8587AD6E9704}"/>
                </a:ext>
              </a:extLst>
            </p:cNvPr>
            <p:cNvSpPr>
              <a:spLocks noChangeArrowheads="1"/>
            </p:cNvSpPr>
            <p:nvPr/>
          </p:nvSpPr>
          <p:spPr bwMode="auto">
            <a:xfrm>
              <a:off x="4224" y="1655"/>
              <a:ext cx="595"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3793" name="Group 162">
              <a:extLst>
                <a:ext uri="{FF2B5EF4-FFF2-40B4-BE49-F238E27FC236}">
                  <a16:creationId xmlns:a16="http://schemas.microsoft.com/office/drawing/2014/main" id="{40EDEFD9-11AF-420C-B565-2C27598ED148}"/>
                </a:ext>
              </a:extLst>
            </p:cNvPr>
            <p:cNvGrpSpPr>
              <a:grpSpLocks/>
            </p:cNvGrpSpPr>
            <p:nvPr/>
          </p:nvGrpSpPr>
          <p:grpSpPr bwMode="auto">
            <a:xfrm>
              <a:off x="4735" y="1627"/>
              <a:ext cx="582" cy="151"/>
              <a:chOff x="614" y="2568"/>
              <a:chExt cx="725" cy="139"/>
            </a:xfrm>
          </p:grpSpPr>
          <p:sp>
            <p:nvSpPr>
              <p:cNvPr id="574" name="AutoShape 163">
                <a:extLst>
                  <a:ext uri="{FF2B5EF4-FFF2-40B4-BE49-F238E27FC236}">
                    <a16:creationId xmlns:a16="http://schemas.microsoft.com/office/drawing/2014/main" id="{FC38B820-630A-402C-BC8A-A11B855922F8}"/>
                  </a:ext>
                </a:extLst>
              </p:cNvPr>
              <p:cNvSpPr>
                <a:spLocks noChangeArrowheads="1"/>
              </p:cNvSpPr>
              <p:nvPr/>
            </p:nvSpPr>
            <p:spPr bwMode="auto">
              <a:xfrm>
                <a:off x="614" y="2579"/>
                <a:ext cx="720" cy="127"/>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75" name="AutoShape 164">
                <a:extLst>
                  <a:ext uri="{FF2B5EF4-FFF2-40B4-BE49-F238E27FC236}">
                    <a16:creationId xmlns:a16="http://schemas.microsoft.com/office/drawing/2014/main" id="{86341461-548F-4EDE-B230-A9EA2139AD45}"/>
                  </a:ext>
                </a:extLst>
              </p:cNvPr>
              <p:cNvSpPr>
                <a:spLocks noChangeArrowheads="1"/>
              </p:cNvSpPr>
              <p:nvPr/>
            </p:nvSpPr>
            <p:spPr bwMode="auto">
              <a:xfrm>
                <a:off x="625" y="2594"/>
                <a:ext cx="700" cy="9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559" name="Freeform 165">
              <a:extLst>
                <a:ext uri="{FF2B5EF4-FFF2-40B4-BE49-F238E27FC236}">
                  <a16:creationId xmlns:a16="http://schemas.microsoft.com/office/drawing/2014/main" id="{3E95413D-DC8C-4D8F-A5A7-1C36DA08FC7F}"/>
                </a:ext>
              </a:extLst>
            </p:cNvPr>
            <p:cNvSpPr>
              <a:spLocks/>
            </p:cNvSpPr>
            <p:nvPr/>
          </p:nvSpPr>
          <p:spPr bwMode="auto">
            <a:xfrm>
              <a:off x="5288" y="1355"/>
              <a:ext cx="260" cy="187"/>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grpSp>
          <p:nvGrpSpPr>
            <p:cNvPr id="73795" name="Group 166">
              <a:extLst>
                <a:ext uri="{FF2B5EF4-FFF2-40B4-BE49-F238E27FC236}">
                  <a16:creationId xmlns:a16="http://schemas.microsoft.com/office/drawing/2014/main" id="{AEC504ED-A1A0-4849-A1DB-29FC4BAFA2E6}"/>
                </a:ext>
              </a:extLst>
            </p:cNvPr>
            <p:cNvGrpSpPr>
              <a:grpSpLocks/>
            </p:cNvGrpSpPr>
            <p:nvPr/>
          </p:nvGrpSpPr>
          <p:grpSpPr bwMode="auto">
            <a:xfrm>
              <a:off x="4739" y="1327"/>
              <a:ext cx="582" cy="139"/>
              <a:chOff x="614" y="2568"/>
              <a:chExt cx="725" cy="139"/>
            </a:xfrm>
          </p:grpSpPr>
          <p:sp>
            <p:nvSpPr>
              <p:cNvPr id="572" name="AutoShape 167">
                <a:extLst>
                  <a:ext uri="{FF2B5EF4-FFF2-40B4-BE49-F238E27FC236}">
                    <a16:creationId xmlns:a16="http://schemas.microsoft.com/office/drawing/2014/main" id="{25AFD263-2989-4E79-9743-464355D9A0DC}"/>
                  </a:ext>
                </a:extLst>
              </p:cNvPr>
              <p:cNvSpPr>
                <a:spLocks noChangeArrowheads="1"/>
              </p:cNvSpPr>
              <p:nvPr/>
            </p:nvSpPr>
            <p:spPr bwMode="auto">
              <a:xfrm>
                <a:off x="609" y="2572"/>
                <a:ext cx="731" cy="138"/>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73" name="AutoShape 168">
                <a:extLst>
                  <a:ext uri="{FF2B5EF4-FFF2-40B4-BE49-F238E27FC236}">
                    <a16:creationId xmlns:a16="http://schemas.microsoft.com/office/drawing/2014/main" id="{66C79EAF-472A-496B-9843-0EEBB0E89F8F}"/>
                  </a:ext>
                </a:extLst>
              </p:cNvPr>
              <p:cNvSpPr>
                <a:spLocks noChangeArrowheads="1"/>
              </p:cNvSpPr>
              <p:nvPr/>
            </p:nvSpPr>
            <p:spPr bwMode="auto">
              <a:xfrm>
                <a:off x="630" y="2588"/>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561" name="Rectangle 169">
              <a:extLst>
                <a:ext uri="{FF2B5EF4-FFF2-40B4-BE49-F238E27FC236}">
                  <a16:creationId xmlns:a16="http://schemas.microsoft.com/office/drawing/2014/main" id="{A1A83E3F-C50F-4985-BD75-C3AB8CF2D78D}"/>
                </a:ext>
              </a:extLst>
            </p:cNvPr>
            <p:cNvSpPr>
              <a:spLocks noChangeArrowheads="1"/>
            </p:cNvSpPr>
            <p:nvPr/>
          </p:nvSpPr>
          <p:spPr bwMode="auto">
            <a:xfrm>
              <a:off x="5246" y="429"/>
              <a:ext cx="75" cy="228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62" name="Freeform 170">
              <a:extLst>
                <a:ext uri="{FF2B5EF4-FFF2-40B4-BE49-F238E27FC236}">
                  <a16:creationId xmlns:a16="http://schemas.microsoft.com/office/drawing/2014/main" id="{055B48A8-9167-4026-99AC-DF9F2E142C8E}"/>
                </a:ext>
              </a:extLst>
            </p:cNvPr>
            <p:cNvSpPr>
              <a:spLocks/>
            </p:cNvSpPr>
            <p:nvPr/>
          </p:nvSpPr>
          <p:spPr bwMode="auto">
            <a:xfrm>
              <a:off x="5314" y="1006"/>
              <a:ext cx="235" cy="211"/>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563" name="Freeform 171">
              <a:extLst>
                <a:ext uri="{FF2B5EF4-FFF2-40B4-BE49-F238E27FC236}">
                  <a16:creationId xmlns:a16="http://schemas.microsoft.com/office/drawing/2014/main" id="{92BDCEED-9015-4718-9E6C-7E80DE1DBF14}"/>
                </a:ext>
              </a:extLst>
            </p:cNvPr>
            <p:cNvSpPr>
              <a:spLocks/>
            </p:cNvSpPr>
            <p:nvPr/>
          </p:nvSpPr>
          <p:spPr bwMode="auto">
            <a:xfrm>
              <a:off x="5314" y="681"/>
              <a:ext cx="243" cy="236"/>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564" name="Oval 172">
              <a:extLst>
                <a:ext uri="{FF2B5EF4-FFF2-40B4-BE49-F238E27FC236}">
                  <a16:creationId xmlns:a16="http://schemas.microsoft.com/office/drawing/2014/main" id="{187D41AA-B28A-49F4-8A46-092C8DDE9BD3}"/>
                </a:ext>
              </a:extLst>
            </p:cNvPr>
            <p:cNvSpPr>
              <a:spLocks noChangeArrowheads="1"/>
            </p:cNvSpPr>
            <p:nvPr/>
          </p:nvSpPr>
          <p:spPr bwMode="auto">
            <a:xfrm>
              <a:off x="5515" y="2614"/>
              <a:ext cx="50" cy="97"/>
            </a:xfrm>
            <a:prstGeom prst="ellipse">
              <a:avLst/>
            </a:prstGeom>
            <a:solidFill>
              <a:srgbClr val="3333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65" name="Freeform 173">
              <a:extLst>
                <a:ext uri="{FF2B5EF4-FFF2-40B4-BE49-F238E27FC236}">
                  <a16:creationId xmlns:a16="http://schemas.microsoft.com/office/drawing/2014/main" id="{5DD8CCC8-9181-4F26-AB35-F71C2C730066}"/>
                </a:ext>
              </a:extLst>
            </p:cNvPr>
            <p:cNvSpPr>
              <a:spLocks/>
            </p:cNvSpPr>
            <p:nvPr/>
          </p:nvSpPr>
          <p:spPr bwMode="auto">
            <a:xfrm>
              <a:off x="5305" y="2614"/>
              <a:ext cx="243" cy="203"/>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566" name="AutoShape 174">
              <a:extLst>
                <a:ext uri="{FF2B5EF4-FFF2-40B4-BE49-F238E27FC236}">
                  <a16:creationId xmlns:a16="http://schemas.microsoft.com/office/drawing/2014/main" id="{80B2EB07-EEF0-4487-A5B2-62EF62EBB16C}"/>
                </a:ext>
              </a:extLst>
            </p:cNvPr>
            <p:cNvSpPr>
              <a:spLocks noChangeArrowheads="1"/>
            </p:cNvSpPr>
            <p:nvPr/>
          </p:nvSpPr>
          <p:spPr bwMode="auto">
            <a:xfrm>
              <a:off x="4140" y="2679"/>
              <a:ext cx="1199" cy="146"/>
            </a:xfrm>
            <a:prstGeom prst="roundRect">
              <a:avLst>
                <a:gd name="adj" fmla="val 50000"/>
              </a:avLst>
            </a:prstGeom>
            <a:solidFill>
              <a:srgbClr val="DDDDDD"/>
            </a:solidFill>
            <a:ln w="9525">
              <a:solidFill>
                <a:srgbClr val="000000"/>
              </a:solidFill>
              <a:round/>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67" name="AutoShape 175">
              <a:extLst>
                <a:ext uri="{FF2B5EF4-FFF2-40B4-BE49-F238E27FC236}">
                  <a16:creationId xmlns:a16="http://schemas.microsoft.com/office/drawing/2014/main" id="{C2FACEBE-AFA0-4C53-B0BF-BD42CA581DB1}"/>
                </a:ext>
              </a:extLst>
            </p:cNvPr>
            <p:cNvSpPr>
              <a:spLocks noChangeArrowheads="1"/>
            </p:cNvSpPr>
            <p:nvPr/>
          </p:nvSpPr>
          <p:spPr bwMode="auto">
            <a:xfrm>
              <a:off x="4207" y="2711"/>
              <a:ext cx="1065"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68" name="Oval 176">
              <a:extLst>
                <a:ext uri="{FF2B5EF4-FFF2-40B4-BE49-F238E27FC236}">
                  <a16:creationId xmlns:a16="http://schemas.microsoft.com/office/drawing/2014/main" id="{E6F58167-4880-4CAF-A3B8-863E6701F4E2}"/>
                </a:ext>
              </a:extLst>
            </p:cNvPr>
            <p:cNvSpPr>
              <a:spLocks noChangeArrowheads="1"/>
            </p:cNvSpPr>
            <p:nvPr/>
          </p:nvSpPr>
          <p:spPr bwMode="auto">
            <a:xfrm>
              <a:off x="4308" y="2386"/>
              <a:ext cx="159" cy="138"/>
            </a:xfrm>
            <a:prstGeom prst="ellipse">
              <a:avLst/>
            </a:prstGeom>
            <a:solidFill>
              <a:srgbClr val="33CC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69" name="Oval 177">
              <a:extLst>
                <a:ext uri="{FF2B5EF4-FFF2-40B4-BE49-F238E27FC236}">
                  <a16:creationId xmlns:a16="http://schemas.microsoft.com/office/drawing/2014/main" id="{F374E661-5C14-4518-84FA-FC77E0F6B979}"/>
                </a:ext>
              </a:extLst>
            </p:cNvPr>
            <p:cNvSpPr>
              <a:spLocks noChangeArrowheads="1"/>
            </p:cNvSpPr>
            <p:nvPr/>
          </p:nvSpPr>
          <p:spPr bwMode="auto">
            <a:xfrm>
              <a:off x="4484" y="2386"/>
              <a:ext cx="159" cy="138"/>
            </a:xfrm>
            <a:prstGeom prst="ellipse">
              <a:avLst/>
            </a:prstGeom>
            <a:solidFill>
              <a:srgbClr val="FF0000"/>
            </a:solidFill>
            <a:ln>
              <a:noFill/>
            </a:ln>
            <a:effectLst/>
          </p:spPr>
          <p:txBody>
            <a:bodyPr wrap="none" anchor="ctr"/>
            <a:lstStyle/>
            <a:p>
              <a:pPr algn="ctr" defTabSz="685800">
                <a:defRPr/>
              </a:pPr>
              <a:endParaRPr lang="en-US" sz="1350" kern="0" dirty="0">
                <a:solidFill>
                  <a:srgbClr val="FF0000"/>
                </a:solidFill>
                <a:latin typeface="Arial" charset="0"/>
                <a:ea typeface="ＭＳ Ｐゴシック" charset="0"/>
              </a:endParaRPr>
            </a:p>
          </p:txBody>
        </p:sp>
        <p:sp>
          <p:nvSpPr>
            <p:cNvPr id="570" name="Oval 178">
              <a:extLst>
                <a:ext uri="{FF2B5EF4-FFF2-40B4-BE49-F238E27FC236}">
                  <a16:creationId xmlns:a16="http://schemas.microsoft.com/office/drawing/2014/main" id="{FE8595C7-B31E-44E4-905B-15F588DBC13A}"/>
                </a:ext>
              </a:extLst>
            </p:cNvPr>
            <p:cNvSpPr>
              <a:spLocks noChangeArrowheads="1"/>
            </p:cNvSpPr>
            <p:nvPr/>
          </p:nvSpPr>
          <p:spPr bwMode="auto">
            <a:xfrm>
              <a:off x="4660" y="2378"/>
              <a:ext cx="159" cy="138"/>
            </a:xfrm>
            <a:prstGeom prst="ellipse">
              <a:avLst/>
            </a:prstGeom>
            <a:solidFill>
              <a:srgbClr val="33CC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71" name="Rectangle 179">
              <a:extLst>
                <a:ext uri="{FF2B5EF4-FFF2-40B4-BE49-F238E27FC236}">
                  <a16:creationId xmlns:a16="http://schemas.microsoft.com/office/drawing/2014/main" id="{06AA4571-2D9F-48C8-A63F-D6F0EDAC7B1A}"/>
                </a:ext>
              </a:extLst>
            </p:cNvPr>
            <p:cNvSpPr>
              <a:spLocks noChangeArrowheads="1"/>
            </p:cNvSpPr>
            <p:nvPr/>
          </p:nvSpPr>
          <p:spPr bwMode="auto">
            <a:xfrm>
              <a:off x="5062" y="1834"/>
              <a:ext cx="84" cy="755"/>
            </a:xfrm>
            <a:prstGeom prst="rect">
              <a:avLst/>
            </a:prstGeom>
            <a:solidFill>
              <a:srgbClr val="292929"/>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683" name="Rectangle 3">
            <a:extLst>
              <a:ext uri="{FF2B5EF4-FFF2-40B4-BE49-F238E27FC236}">
                <a16:creationId xmlns:a16="http://schemas.microsoft.com/office/drawing/2014/main" id="{AD881C06-A290-425F-B34F-9BEF5F74423F}"/>
              </a:ext>
            </a:extLst>
          </p:cNvPr>
          <p:cNvSpPr txBox="1">
            <a:spLocks noChangeArrowheads="1"/>
          </p:cNvSpPr>
          <p:nvPr/>
        </p:nvSpPr>
        <p:spPr>
          <a:xfrm>
            <a:off x="8181975" y="2232026"/>
            <a:ext cx="2159000" cy="987425"/>
          </a:xfrm>
          <a:prstGeom prst="rect">
            <a:avLst/>
          </a:prstGeom>
        </p:spPr>
        <p:txBody>
          <a:bodyPr lIns="68580" tIns="34290" rIns="68580" bIns="3429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0038" indent="-202406">
              <a:defRPr/>
            </a:pPr>
            <a:r>
              <a:rPr lang="en-US" sz="2100" dirty="0" err="1"/>
              <a:t>gelen</a:t>
            </a:r>
            <a:r>
              <a:rPr lang="en-US" sz="2100" dirty="0"/>
              <a:t> </a:t>
            </a:r>
            <a:r>
              <a:rPr lang="en-US" sz="2100" dirty="0" err="1"/>
              <a:t>mobil</a:t>
            </a:r>
            <a:r>
              <a:rPr lang="en-US" sz="2100" dirty="0"/>
              <a:t> </a:t>
            </a:r>
            <a:r>
              <a:rPr lang="en-US" sz="2100" dirty="0" err="1"/>
              <a:t>istemci</a:t>
            </a:r>
            <a:r>
              <a:rPr lang="en-US" sz="2100" dirty="0"/>
              <a:t> </a:t>
            </a:r>
            <a:r>
              <a:rPr lang="en-US" sz="2100" dirty="0" err="1"/>
              <a:t>ağa</a:t>
            </a:r>
            <a:r>
              <a:rPr lang="en-US" sz="2100" dirty="0"/>
              <a:t> </a:t>
            </a:r>
            <a:r>
              <a:rPr lang="en-US" sz="2100" dirty="0" err="1"/>
              <a:t>bağlanır</a:t>
            </a:r>
            <a:r>
              <a:rPr lang="en-US" sz="2100" dirty="0"/>
              <a:t>…</a:t>
            </a:r>
            <a:endParaRPr lang="en-US" sz="2100" dirty="0">
              <a:latin typeface="Gill Sans MT" charset="0"/>
            </a:endParaRPr>
          </a:p>
        </p:txBody>
      </p:sp>
      <p:sp>
        <p:nvSpPr>
          <p:cNvPr id="684" name="Rectangle 3">
            <a:extLst>
              <a:ext uri="{FF2B5EF4-FFF2-40B4-BE49-F238E27FC236}">
                <a16:creationId xmlns:a16="http://schemas.microsoft.com/office/drawing/2014/main" id="{CB5399EA-66E6-48B3-A29F-4C4D3FE069CD}"/>
              </a:ext>
            </a:extLst>
          </p:cNvPr>
          <p:cNvSpPr txBox="1">
            <a:spLocks noChangeArrowheads="1"/>
          </p:cNvSpPr>
          <p:nvPr/>
        </p:nvSpPr>
        <p:spPr>
          <a:xfrm>
            <a:off x="8181974" y="3241676"/>
            <a:ext cx="2393661" cy="987425"/>
          </a:xfrm>
          <a:prstGeom prst="rect">
            <a:avLst/>
          </a:prstGeom>
        </p:spPr>
        <p:txBody>
          <a:bodyPr lIns="68580" tIns="34290" rIns="68580" bIns="3429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0038" indent="-202406">
              <a:defRPr/>
            </a:pPr>
            <a:r>
              <a:rPr lang="en-US" sz="2250" dirty="0" err="1"/>
              <a:t>istek</a:t>
            </a:r>
            <a:r>
              <a:rPr lang="en-US" sz="2250" dirty="0"/>
              <a:t> web </a:t>
            </a:r>
            <a:r>
              <a:rPr lang="en-US" sz="2250" dirty="0" err="1"/>
              <a:t>sayfası</a:t>
            </a:r>
            <a:r>
              <a:rPr lang="en-US" sz="2250" dirty="0"/>
              <a:t>: www.google.com</a:t>
            </a:r>
            <a:endParaRPr lang="en-US" sz="2400" dirty="0"/>
          </a:p>
          <a:p>
            <a:pPr>
              <a:defRPr/>
            </a:pPr>
            <a:endParaRPr lang="en-US" sz="2100" dirty="0">
              <a:latin typeface="Gill Sans MT" charset="0"/>
            </a:endParaRPr>
          </a:p>
        </p:txBody>
      </p:sp>
      <p:sp>
        <p:nvSpPr>
          <p:cNvPr id="73779" name="TextBox 684">
            <a:extLst>
              <a:ext uri="{FF2B5EF4-FFF2-40B4-BE49-F238E27FC236}">
                <a16:creationId xmlns:a16="http://schemas.microsoft.com/office/drawing/2014/main" id="{1AA33733-6AD9-4BC1-A847-22499AD42DE0}"/>
              </a:ext>
            </a:extLst>
          </p:cNvPr>
          <p:cNvSpPr txBox="1">
            <a:spLocks noChangeArrowheads="1"/>
          </p:cNvSpPr>
          <p:nvPr/>
        </p:nvSpPr>
        <p:spPr bwMode="auto">
          <a:xfrm>
            <a:off x="8077201" y="1743076"/>
            <a:ext cx="13596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tr-TR" altLang="tr-TR" dirty="0">
                <a:solidFill>
                  <a:srgbClr val="0000A8"/>
                </a:solidFill>
              </a:rPr>
              <a:t>senaryo</a:t>
            </a:r>
            <a:r>
              <a:rPr lang="en-US" altLang="tr-TR" sz="1800" dirty="0"/>
              <a:t>:</a:t>
            </a:r>
          </a:p>
        </p:txBody>
      </p:sp>
      <p:grpSp>
        <p:nvGrpSpPr>
          <p:cNvPr id="689" name="Group 688">
            <a:extLst>
              <a:ext uri="{FF2B5EF4-FFF2-40B4-BE49-F238E27FC236}">
                <a16:creationId xmlns:a16="http://schemas.microsoft.com/office/drawing/2014/main" id="{4FB313F4-E949-4160-BE77-408D6B000E6F}"/>
              </a:ext>
            </a:extLst>
          </p:cNvPr>
          <p:cNvGrpSpPr>
            <a:grpSpLocks/>
          </p:cNvGrpSpPr>
          <p:nvPr/>
        </p:nvGrpSpPr>
        <p:grpSpPr bwMode="auto">
          <a:xfrm>
            <a:off x="7604654" y="4195764"/>
            <a:ext cx="2710920" cy="1209675"/>
            <a:chOff x="8107657" y="4451350"/>
            <a:chExt cx="3614443" cy="1612900"/>
          </a:xfrm>
        </p:grpSpPr>
        <p:pic>
          <p:nvPicPr>
            <p:cNvPr id="73781" name="Picture 686" descr="A picture containing table, drawing&#10;&#10;Description automatically generated">
              <a:extLst>
                <a:ext uri="{FF2B5EF4-FFF2-40B4-BE49-F238E27FC236}">
                  <a16:creationId xmlns:a16="http://schemas.microsoft.com/office/drawing/2014/main" id="{F1C1BB7A-140E-42AE-91A7-36E036F3FB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09200" y="4451350"/>
              <a:ext cx="16129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82" name="TextBox 687">
              <a:extLst>
                <a:ext uri="{FF2B5EF4-FFF2-40B4-BE49-F238E27FC236}">
                  <a16:creationId xmlns:a16="http://schemas.microsoft.com/office/drawing/2014/main" id="{6DDA3961-8FA6-46D4-80EE-ED04C7525E03}"/>
                </a:ext>
              </a:extLst>
            </p:cNvPr>
            <p:cNvSpPr txBox="1">
              <a:spLocks noChangeArrowheads="1"/>
            </p:cNvSpPr>
            <p:nvPr/>
          </p:nvSpPr>
          <p:spPr bwMode="auto">
            <a:xfrm>
              <a:off x="8107657" y="4868903"/>
              <a:ext cx="266346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tr-TR" i="1" dirty="0" err="1">
                  <a:solidFill>
                    <a:srgbClr val="00B050"/>
                  </a:solidFill>
                </a:rPr>
                <a:t>Kulağa</a:t>
              </a:r>
              <a:r>
                <a:rPr lang="en-US" altLang="tr-TR" i="1" dirty="0">
                  <a:solidFill>
                    <a:srgbClr val="00B050"/>
                  </a:solidFill>
                </a:rPr>
                <a:t> </a:t>
              </a:r>
              <a:r>
                <a:rPr lang="en-US" altLang="tr-TR" i="1" dirty="0" err="1">
                  <a:solidFill>
                    <a:srgbClr val="00B050"/>
                  </a:solidFill>
                </a:rPr>
                <a:t>basit</a:t>
              </a:r>
              <a:r>
                <a:rPr lang="en-US" altLang="tr-TR" i="1" dirty="0">
                  <a:solidFill>
                    <a:srgbClr val="00B050"/>
                  </a:solidFill>
                </a:rPr>
                <a:t> </a:t>
              </a:r>
              <a:endParaRPr lang="tr-TR" altLang="tr-TR" i="1" dirty="0">
                <a:solidFill>
                  <a:srgbClr val="00B050"/>
                </a:solidFill>
              </a:endParaRPr>
            </a:p>
            <a:p>
              <a:pPr algn="ctr"/>
              <a:r>
                <a:rPr lang="en-US" altLang="tr-TR" i="1" dirty="0" err="1">
                  <a:solidFill>
                    <a:srgbClr val="00B050"/>
                  </a:solidFill>
                </a:rPr>
                <a:t>geliyor</a:t>
              </a:r>
              <a:r>
                <a:rPr lang="en-US" altLang="tr-TR" i="1" dirty="0">
                  <a:solidFill>
                    <a:srgbClr val="00B050"/>
                  </a:solidFill>
                </a:rPr>
                <a:t>!</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3"/>
                                        </p:tgtEl>
                                        <p:attrNameLst>
                                          <p:attrName>style.visibility</p:attrName>
                                        </p:attrNameLst>
                                      </p:cBhvr>
                                      <p:to>
                                        <p:strVal val="visible"/>
                                      </p:to>
                                    </p:set>
                                    <p:animEffect transition="in" filter="wipe(left)">
                                      <p:cBhvr>
                                        <p:cTn id="7" dur="500"/>
                                        <p:tgtEl>
                                          <p:spTgt spid="67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83"/>
                                        </p:tgtEl>
                                        <p:attrNameLst>
                                          <p:attrName>style.visibility</p:attrName>
                                        </p:attrNameLst>
                                      </p:cBhvr>
                                      <p:to>
                                        <p:strVal val="visible"/>
                                      </p:to>
                                    </p:set>
                                    <p:animEffect transition="in" filter="dissolve">
                                      <p:cBhvr>
                                        <p:cTn id="10" dur="500"/>
                                        <p:tgtEl>
                                          <p:spTgt spid="68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682"/>
                                        </p:tgtEl>
                                        <p:attrNameLst>
                                          <p:attrName>style.visibility</p:attrName>
                                        </p:attrNameLst>
                                      </p:cBhvr>
                                      <p:to>
                                        <p:strVal val="visible"/>
                                      </p:to>
                                    </p:set>
                                    <p:animEffect transition="in" filter="wipe(right)">
                                      <p:cBhvr>
                                        <p:cTn id="15" dur="500"/>
                                        <p:tgtEl>
                                          <p:spTgt spid="682"/>
                                        </p:tgtEl>
                                      </p:cBhvr>
                                    </p:animEffect>
                                  </p:childTnLst>
                                </p:cTn>
                              </p:par>
                              <p:par>
                                <p:cTn id="16" presetID="22" presetClass="entr" presetSubtype="2" fill="hold" nodeType="withEffect">
                                  <p:stCondLst>
                                    <p:cond delay="0"/>
                                  </p:stCondLst>
                                  <p:childTnLst>
                                    <p:set>
                                      <p:cBhvr>
                                        <p:cTn id="17" dur="1" fill="hold">
                                          <p:stCondLst>
                                            <p:cond delay="0"/>
                                          </p:stCondLst>
                                        </p:cTn>
                                        <p:tgtEl>
                                          <p:spTgt spid="445"/>
                                        </p:tgtEl>
                                        <p:attrNameLst>
                                          <p:attrName>style.visibility</p:attrName>
                                        </p:attrNameLst>
                                      </p:cBhvr>
                                      <p:to>
                                        <p:strVal val="visible"/>
                                      </p:to>
                                    </p:set>
                                    <p:animEffect transition="in" filter="wipe(right)">
                                      <p:cBhvr>
                                        <p:cTn id="18" dur="500"/>
                                        <p:tgtEl>
                                          <p:spTgt spid="44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84"/>
                                        </p:tgtEl>
                                        <p:attrNameLst>
                                          <p:attrName>style.visibility</p:attrName>
                                        </p:attrNameLst>
                                      </p:cBhvr>
                                      <p:to>
                                        <p:strVal val="visible"/>
                                      </p:to>
                                    </p:set>
                                    <p:animEffect transition="in" filter="dissolve">
                                      <p:cBhvr>
                                        <p:cTn id="21" dur="500"/>
                                        <p:tgtEl>
                                          <p:spTgt spid="68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689"/>
                                        </p:tgtEl>
                                        <p:attrNameLst>
                                          <p:attrName>style.visibility</p:attrName>
                                        </p:attrNameLst>
                                      </p:cBhvr>
                                      <p:to>
                                        <p:strVal val="visible"/>
                                      </p:to>
                                    </p:set>
                                    <p:animEffect transition="in" filter="dissolve">
                                      <p:cBhvr>
                                        <p:cTn id="26" dur="500"/>
                                        <p:tgtEl>
                                          <p:spTgt spid="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 grpId="0" animBg="1"/>
      <p:bldP spid="683" grpId="0"/>
      <p:bldP spid="6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9526296-C98F-4CD7-8E69-7AB8F36B9D87}"/>
              </a:ext>
            </a:extLst>
          </p:cNvPr>
          <p:cNvSpPr>
            <a:spLocks noGrp="1"/>
          </p:cNvSpPr>
          <p:nvPr>
            <p:ph type="title"/>
          </p:nvPr>
        </p:nvSpPr>
        <p:spPr>
          <a:xfrm>
            <a:off x="2117725" y="611189"/>
            <a:ext cx="8178800" cy="669925"/>
          </a:xfrm>
        </p:spPr>
        <p:txBody>
          <a:bodyPr>
            <a:normAutofit fontScale="90000"/>
          </a:bodyPr>
          <a:lstStyle/>
          <a:p>
            <a:pPr>
              <a:defRPr/>
            </a:pPr>
            <a:r>
              <a:rPr lang="en-US" dirty="0" err="1"/>
              <a:t>Hayatta</a:t>
            </a:r>
            <a:r>
              <a:rPr lang="en-US" dirty="0"/>
              <a:t> </a:t>
            </a:r>
            <a:r>
              <a:rPr lang="en-US" dirty="0" err="1"/>
              <a:t>bir</a:t>
            </a:r>
            <a:r>
              <a:rPr lang="en-US" dirty="0"/>
              <a:t> </a:t>
            </a:r>
            <a:r>
              <a:rPr lang="en-US" dirty="0" err="1"/>
              <a:t>gün</a:t>
            </a:r>
            <a:r>
              <a:rPr lang="en-US" dirty="0"/>
              <a:t>: </a:t>
            </a:r>
            <a:r>
              <a:rPr lang="tr-TR" dirty="0"/>
              <a:t>I</a:t>
            </a:r>
            <a:r>
              <a:rPr lang="en-US" dirty="0" err="1"/>
              <a:t>nternete</a:t>
            </a:r>
            <a:r>
              <a:rPr lang="en-US" dirty="0"/>
              <a:t> </a:t>
            </a:r>
            <a:r>
              <a:rPr lang="en-US" dirty="0" err="1"/>
              <a:t>bağlanma</a:t>
            </a:r>
            <a:endParaRPr lang="en-US" dirty="0"/>
          </a:p>
        </p:txBody>
      </p:sp>
      <p:sp>
        <p:nvSpPr>
          <p:cNvPr id="74755" name="Slide Number Placeholder 4">
            <a:extLst>
              <a:ext uri="{FF2B5EF4-FFF2-40B4-BE49-F238E27FC236}">
                <a16:creationId xmlns:a16="http://schemas.microsoft.com/office/drawing/2014/main" id="{E3344289-EB17-4A55-8A2C-AEFB41ED1909}"/>
              </a:ext>
            </a:extLst>
          </p:cNvPr>
          <p:cNvSpPr>
            <a:spLocks noGrp="1" noChangeArrowheads="1"/>
          </p:cNvSpPr>
          <p:nvPr>
            <p:ph type="sldNum" sz="quarter" idx="12"/>
          </p:nvPr>
        </p:nvSpPr>
        <p:spPr>
          <a:xfrm>
            <a:off x="12268200" y="6443664"/>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indent="-228600">
              <a:spcBef>
                <a:spcPct val="20000"/>
              </a:spcBef>
              <a:buChar char="•"/>
              <a:defRPr sz="2000">
                <a:solidFill>
                  <a:schemeClr val="tx1"/>
                </a:solidFill>
                <a:latin typeface="Comic Sans MS" panose="030F0702030302020204" pitchFamily="66" charset="0"/>
              </a:defRPr>
            </a:lvl3pPr>
            <a:lvl4pPr indent="-228600">
              <a:spcBef>
                <a:spcPct val="20000"/>
              </a:spcBef>
              <a:buChar char="–"/>
              <a:defRPr sz="2000">
                <a:solidFill>
                  <a:schemeClr val="tx1"/>
                </a:solidFill>
                <a:latin typeface="Times New Roman" panose="02020603050405020304" pitchFamily="18" charset="0"/>
              </a:defRPr>
            </a:lvl4pPr>
            <a:lvl5pPr indent="-228600">
              <a:spcBef>
                <a:spcPct val="20000"/>
              </a:spcBef>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100">
                <a:solidFill>
                  <a:srgbClr val="7F7F7F"/>
                </a:solidFill>
              </a:rPr>
              <a:t>Link Layer: 6-</a:t>
            </a:r>
            <a:fld id="{D624CA3F-40A8-4DA6-8DA5-93CC03A1E4E7}" type="slidenum">
              <a:rPr lang="en-US" altLang="tr-TR" sz="1100">
                <a:solidFill>
                  <a:srgbClr val="7F7F7F"/>
                </a:solidFill>
              </a:rPr>
              <a:pPr eaLnBrk="1" hangingPunct="1">
                <a:spcBef>
                  <a:spcPct val="0"/>
                </a:spcBef>
                <a:buClrTx/>
                <a:buSzTx/>
                <a:buFontTx/>
                <a:buNone/>
              </a:pPr>
              <a:t>4</a:t>
            </a:fld>
            <a:endParaRPr lang="en-US" altLang="tr-TR" sz="1100">
              <a:solidFill>
                <a:srgbClr val="7F7F7F"/>
              </a:solidFill>
            </a:endParaRPr>
          </a:p>
        </p:txBody>
      </p:sp>
      <p:sp>
        <p:nvSpPr>
          <p:cNvPr id="74756" name="Freeform 3">
            <a:extLst>
              <a:ext uri="{FF2B5EF4-FFF2-40B4-BE49-F238E27FC236}">
                <a16:creationId xmlns:a16="http://schemas.microsoft.com/office/drawing/2014/main" id="{FF371BF7-E8C8-4D91-B4D0-9D3DE86F47D6}"/>
              </a:ext>
            </a:extLst>
          </p:cNvPr>
          <p:cNvSpPr>
            <a:spLocks/>
          </p:cNvSpPr>
          <p:nvPr/>
        </p:nvSpPr>
        <p:spPr bwMode="auto">
          <a:xfrm>
            <a:off x="2043113" y="2265364"/>
            <a:ext cx="2665412" cy="2066925"/>
          </a:xfrm>
          <a:custGeom>
            <a:avLst/>
            <a:gdLst>
              <a:gd name="T0" fmla="*/ 2147483646 w 2406"/>
              <a:gd name="T1" fmla="*/ 2147483646 h 958"/>
              <a:gd name="T2" fmla="*/ 2147483646 w 2406"/>
              <a:gd name="T3" fmla="*/ 2147483646 h 958"/>
              <a:gd name="T4" fmla="*/ 2147483646 w 2406"/>
              <a:gd name="T5" fmla="*/ 2147483646 h 958"/>
              <a:gd name="T6" fmla="*/ 2147483646 w 2406"/>
              <a:gd name="T7" fmla="*/ 2147483646 h 958"/>
              <a:gd name="T8" fmla="*/ 2147483646 w 2406"/>
              <a:gd name="T9" fmla="*/ 2147483646 h 958"/>
              <a:gd name="T10" fmla="*/ 2147483646 w 2406"/>
              <a:gd name="T11" fmla="*/ 2147483646 h 958"/>
              <a:gd name="T12" fmla="*/ 2147483646 w 2406"/>
              <a:gd name="T13" fmla="*/ 2147483646 h 958"/>
              <a:gd name="T14" fmla="*/ 2147483646 w 2406"/>
              <a:gd name="T15" fmla="*/ 2147483646 h 958"/>
              <a:gd name="T16" fmla="*/ 2147483646 w 2406"/>
              <a:gd name="T17" fmla="*/ 2147483646 h 958"/>
              <a:gd name="T18" fmla="*/ 2147483646 w 2406"/>
              <a:gd name="T19" fmla="*/ 2147483646 h 958"/>
              <a:gd name="T20" fmla="*/ 2147483646 w 2406"/>
              <a:gd name="T21" fmla="*/ 2147483646 h 958"/>
              <a:gd name="T22" fmla="*/ 2147483646 w 2406"/>
              <a:gd name="T23" fmla="*/ 2147483646 h 958"/>
              <a:gd name="T24" fmla="*/ 2147483646 w 2406"/>
              <a:gd name="T25" fmla="*/ 2147483646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sp>
        <p:nvSpPr>
          <p:cNvPr id="74757" name="Line 36">
            <a:extLst>
              <a:ext uri="{FF2B5EF4-FFF2-40B4-BE49-F238E27FC236}">
                <a16:creationId xmlns:a16="http://schemas.microsoft.com/office/drawing/2014/main" id="{1EAC8F74-DED5-487E-ABCD-BD97B84C609A}"/>
              </a:ext>
            </a:extLst>
          </p:cNvPr>
          <p:cNvSpPr>
            <a:spLocks noChangeShapeType="1"/>
          </p:cNvSpPr>
          <p:nvPr/>
        </p:nvSpPr>
        <p:spPr bwMode="auto">
          <a:xfrm flipV="1">
            <a:off x="4294189" y="3070226"/>
            <a:ext cx="117475" cy="106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4758" name="Line 43">
            <a:extLst>
              <a:ext uri="{FF2B5EF4-FFF2-40B4-BE49-F238E27FC236}">
                <a16:creationId xmlns:a16="http://schemas.microsoft.com/office/drawing/2014/main" id="{AE6C4D56-778B-449E-8082-3F228679F0D9}"/>
              </a:ext>
            </a:extLst>
          </p:cNvPr>
          <p:cNvSpPr>
            <a:spLocks noChangeShapeType="1"/>
          </p:cNvSpPr>
          <p:nvPr/>
        </p:nvSpPr>
        <p:spPr bwMode="auto">
          <a:xfrm flipV="1">
            <a:off x="3462338" y="3198813"/>
            <a:ext cx="520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4759" name="Line 44">
            <a:extLst>
              <a:ext uri="{FF2B5EF4-FFF2-40B4-BE49-F238E27FC236}">
                <a16:creationId xmlns:a16="http://schemas.microsoft.com/office/drawing/2014/main" id="{CEA6EAA1-88A4-4C03-99E0-32C12F0F5A1A}"/>
              </a:ext>
            </a:extLst>
          </p:cNvPr>
          <p:cNvSpPr>
            <a:spLocks noChangeShapeType="1"/>
          </p:cNvSpPr>
          <p:nvPr/>
        </p:nvSpPr>
        <p:spPr bwMode="auto">
          <a:xfrm flipV="1">
            <a:off x="4406900" y="2962275"/>
            <a:ext cx="103188" cy="10795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74760" name="Line 48">
            <a:extLst>
              <a:ext uri="{FF2B5EF4-FFF2-40B4-BE49-F238E27FC236}">
                <a16:creationId xmlns:a16="http://schemas.microsoft.com/office/drawing/2014/main" id="{D0346A2E-589B-4579-9E13-119774056478}"/>
              </a:ext>
            </a:extLst>
          </p:cNvPr>
          <p:cNvSpPr>
            <a:spLocks noChangeShapeType="1"/>
          </p:cNvSpPr>
          <p:nvPr/>
        </p:nvSpPr>
        <p:spPr bwMode="auto">
          <a:xfrm flipV="1">
            <a:off x="3922714" y="3363914"/>
            <a:ext cx="384175" cy="4587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4761" name="Line 68">
            <a:extLst>
              <a:ext uri="{FF2B5EF4-FFF2-40B4-BE49-F238E27FC236}">
                <a16:creationId xmlns:a16="http://schemas.microsoft.com/office/drawing/2014/main" id="{01B83AAC-F3AB-4EDB-9F55-8FC4EAACD467}"/>
              </a:ext>
            </a:extLst>
          </p:cNvPr>
          <p:cNvSpPr>
            <a:spLocks noChangeShapeType="1"/>
          </p:cNvSpPr>
          <p:nvPr/>
        </p:nvSpPr>
        <p:spPr bwMode="auto">
          <a:xfrm flipV="1">
            <a:off x="4276726" y="3922714"/>
            <a:ext cx="384175" cy="136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grpSp>
        <p:nvGrpSpPr>
          <p:cNvPr id="74762" name="Group 580">
            <a:extLst>
              <a:ext uri="{FF2B5EF4-FFF2-40B4-BE49-F238E27FC236}">
                <a16:creationId xmlns:a16="http://schemas.microsoft.com/office/drawing/2014/main" id="{EE34A0E2-7BAB-4A2C-AABD-97925DF97E68}"/>
              </a:ext>
            </a:extLst>
          </p:cNvPr>
          <p:cNvGrpSpPr>
            <a:grpSpLocks/>
          </p:cNvGrpSpPr>
          <p:nvPr/>
        </p:nvGrpSpPr>
        <p:grpSpPr bwMode="auto">
          <a:xfrm>
            <a:off x="3840164" y="3081339"/>
            <a:ext cx="719137" cy="327025"/>
            <a:chOff x="3668110" y="2448910"/>
            <a:chExt cx="3794234" cy="2165130"/>
          </a:xfrm>
        </p:grpSpPr>
        <p:sp>
          <p:nvSpPr>
            <p:cNvPr id="582" name="Rectangle 581">
              <a:extLst>
                <a:ext uri="{FF2B5EF4-FFF2-40B4-BE49-F238E27FC236}">
                  <a16:creationId xmlns:a16="http://schemas.microsoft.com/office/drawing/2014/main" id="{FD95A511-C330-4F27-AEA0-97EFF151B078}"/>
                </a:ext>
              </a:extLst>
            </p:cNvPr>
            <p:cNvSpPr/>
            <p:nvPr/>
          </p:nvSpPr>
          <p:spPr>
            <a:xfrm>
              <a:off x="3668110" y="3741678"/>
              <a:ext cx="3777482" cy="872362"/>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3" name="Freeform 582">
              <a:extLst>
                <a:ext uri="{FF2B5EF4-FFF2-40B4-BE49-F238E27FC236}">
                  <a16:creationId xmlns:a16="http://schemas.microsoft.com/office/drawing/2014/main" id="{E4CD7448-7B7B-40E2-BDB5-352AAAE48FD3}"/>
                </a:ext>
              </a:extLst>
            </p:cNvPr>
            <p:cNvSpPr/>
            <p:nvPr/>
          </p:nvSpPr>
          <p:spPr>
            <a:xfrm>
              <a:off x="3676483" y="2448910"/>
              <a:ext cx="3785861"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nvGrpSpPr>
            <p:cNvPr id="74945" name="Group 583">
              <a:extLst>
                <a:ext uri="{FF2B5EF4-FFF2-40B4-BE49-F238E27FC236}">
                  <a16:creationId xmlns:a16="http://schemas.microsoft.com/office/drawing/2014/main" id="{FC7E5D17-FC10-46BD-AF13-897B60A6E707}"/>
                </a:ext>
              </a:extLst>
            </p:cNvPr>
            <p:cNvGrpSpPr>
              <a:grpSpLocks/>
            </p:cNvGrpSpPr>
            <p:nvPr/>
          </p:nvGrpSpPr>
          <p:grpSpPr bwMode="auto">
            <a:xfrm>
              <a:off x="3941378" y="2603243"/>
              <a:ext cx="3202061" cy="1066110"/>
              <a:chOff x="7939341" y="3037317"/>
              <a:chExt cx="897649" cy="353919"/>
            </a:xfrm>
          </p:grpSpPr>
          <p:sp>
            <p:nvSpPr>
              <p:cNvPr id="585" name="Freeform 584">
                <a:extLst>
                  <a:ext uri="{FF2B5EF4-FFF2-40B4-BE49-F238E27FC236}">
                    <a16:creationId xmlns:a16="http://schemas.microsoft.com/office/drawing/2014/main" id="{8919E50D-770A-4586-9239-A724DB590EEC}"/>
                  </a:ext>
                </a:extLst>
              </p:cNvPr>
              <p:cNvSpPr/>
              <p:nvPr/>
            </p:nvSpPr>
            <p:spPr>
              <a:xfrm>
                <a:off x="7966047" y="3038418"/>
                <a:ext cx="847637" cy="198882"/>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6" name="Freeform 585">
                <a:extLst>
                  <a:ext uri="{FF2B5EF4-FFF2-40B4-BE49-F238E27FC236}">
                    <a16:creationId xmlns:a16="http://schemas.microsoft.com/office/drawing/2014/main" id="{71C082F6-5071-48D5-BAED-D82E41308B9E}"/>
                  </a:ext>
                </a:extLst>
              </p:cNvPr>
              <p:cNvSpPr/>
              <p:nvPr/>
            </p:nvSpPr>
            <p:spPr>
              <a:xfrm>
                <a:off x="8520182" y="3205897"/>
                <a:ext cx="316983" cy="1709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7" name="Freeform 586">
                <a:extLst>
                  <a:ext uri="{FF2B5EF4-FFF2-40B4-BE49-F238E27FC236}">
                    <a16:creationId xmlns:a16="http://schemas.microsoft.com/office/drawing/2014/main" id="{A9F4C2D5-243D-4155-9C02-0654AD9C60BA}"/>
                  </a:ext>
                </a:extLst>
              </p:cNvPr>
              <p:cNvSpPr/>
              <p:nvPr/>
            </p:nvSpPr>
            <p:spPr>
              <a:xfrm>
                <a:off x="7940218" y="3205897"/>
                <a:ext cx="309940" cy="167479"/>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8" name="Freeform 587">
                <a:extLst>
                  <a:ext uri="{FF2B5EF4-FFF2-40B4-BE49-F238E27FC236}">
                    <a16:creationId xmlns:a16="http://schemas.microsoft.com/office/drawing/2014/main" id="{86C1CC31-6B1B-445B-A77C-FCAEC32B46AA}"/>
                  </a:ext>
                </a:extLst>
              </p:cNvPr>
              <p:cNvSpPr/>
              <p:nvPr/>
            </p:nvSpPr>
            <p:spPr>
              <a:xfrm>
                <a:off x="8048227" y="3125648"/>
                <a:ext cx="676232" cy="265175"/>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sp>
        <p:nvSpPr>
          <p:cNvPr id="638" name="Rectangle 37">
            <a:extLst>
              <a:ext uri="{FF2B5EF4-FFF2-40B4-BE49-F238E27FC236}">
                <a16:creationId xmlns:a16="http://schemas.microsoft.com/office/drawing/2014/main" id="{6806B823-682D-40CD-826A-E9DEDAA2A92C}"/>
              </a:ext>
            </a:extLst>
          </p:cNvPr>
          <p:cNvSpPr>
            <a:spLocks noChangeArrowheads="1"/>
          </p:cNvSpPr>
          <p:nvPr/>
        </p:nvSpPr>
        <p:spPr bwMode="auto">
          <a:xfrm rot="5400000">
            <a:off x="3509963" y="3109913"/>
            <a:ext cx="100013" cy="192088"/>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p:spPr>
        <p:txBody>
          <a:bodyPr wrap="none" anchor="ctr"/>
          <a:lstStyle/>
          <a:p>
            <a:pPr defTabSz="685800">
              <a:defRPr/>
            </a:pPr>
            <a:endParaRPr lang="en-US" sz="1350" kern="0" dirty="0">
              <a:solidFill>
                <a:srgbClr val="000000"/>
              </a:solidFill>
              <a:ea typeface="ＭＳ Ｐゴシック" charset="0"/>
            </a:endParaRPr>
          </a:p>
        </p:txBody>
      </p:sp>
      <p:sp>
        <p:nvSpPr>
          <p:cNvPr id="639" name="Rectangle 37">
            <a:extLst>
              <a:ext uri="{FF2B5EF4-FFF2-40B4-BE49-F238E27FC236}">
                <a16:creationId xmlns:a16="http://schemas.microsoft.com/office/drawing/2014/main" id="{38FFE6F3-58E8-443E-B21A-73133B501368}"/>
              </a:ext>
            </a:extLst>
          </p:cNvPr>
          <p:cNvSpPr>
            <a:spLocks noChangeArrowheads="1"/>
          </p:cNvSpPr>
          <p:nvPr/>
        </p:nvSpPr>
        <p:spPr bwMode="auto">
          <a:xfrm rot="5400000">
            <a:off x="4165601" y="3989389"/>
            <a:ext cx="106363" cy="13493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p:spPr>
        <p:txBody>
          <a:bodyPr wrap="none" anchor="ctr"/>
          <a:lstStyle/>
          <a:p>
            <a:pPr defTabSz="685800">
              <a:defRPr/>
            </a:pPr>
            <a:endParaRPr lang="en-US" sz="1350" kern="0" dirty="0">
              <a:solidFill>
                <a:srgbClr val="000000"/>
              </a:solidFill>
              <a:ea typeface="ＭＳ Ｐゴシック" charset="0"/>
            </a:endParaRPr>
          </a:p>
        </p:txBody>
      </p:sp>
      <p:grpSp>
        <p:nvGrpSpPr>
          <p:cNvPr id="74765" name="Group 647">
            <a:extLst>
              <a:ext uri="{FF2B5EF4-FFF2-40B4-BE49-F238E27FC236}">
                <a16:creationId xmlns:a16="http://schemas.microsoft.com/office/drawing/2014/main" id="{55602BDB-A370-41E2-94B2-202A2DDEE4E1}"/>
              </a:ext>
            </a:extLst>
          </p:cNvPr>
          <p:cNvGrpSpPr>
            <a:grpSpLocks/>
          </p:cNvGrpSpPr>
          <p:nvPr/>
        </p:nvGrpSpPr>
        <p:grpSpPr bwMode="auto">
          <a:xfrm>
            <a:off x="2987675" y="2865438"/>
            <a:ext cx="681038" cy="488950"/>
            <a:chOff x="7458407" y="2414528"/>
            <a:chExt cx="509280" cy="320753"/>
          </a:xfrm>
        </p:grpSpPr>
        <p:pic>
          <p:nvPicPr>
            <p:cNvPr id="74921" name="Picture 1018" descr="laptop_keyboard">
              <a:extLst>
                <a:ext uri="{FF2B5EF4-FFF2-40B4-BE49-F238E27FC236}">
                  <a16:creationId xmlns:a16="http://schemas.microsoft.com/office/drawing/2014/main" id="{05CF58A6-F622-4A9B-9B08-71BF528CF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1" name="Freeform 1019">
              <a:extLst>
                <a:ext uri="{FF2B5EF4-FFF2-40B4-BE49-F238E27FC236}">
                  <a16:creationId xmlns:a16="http://schemas.microsoft.com/office/drawing/2014/main" id="{6A4C5ACB-7AD6-40A2-9F3C-76EF5CD51D53}"/>
                </a:ext>
              </a:extLst>
            </p:cNvPr>
            <p:cNvSpPr>
              <a:spLocks/>
            </p:cNvSpPr>
            <p:nvPr/>
          </p:nvSpPr>
          <p:spPr bwMode="auto">
            <a:xfrm>
              <a:off x="7603237" y="2420776"/>
              <a:ext cx="352579" cy="208281"/>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a:solidFill>
                  <a:prstClr val="black"/>
                </a:solidFill>
                <a:latin typeface="Calibri" panose="020F0502020204030204"/>
              </a:endParaRPr>
            </a:p>
          </p:txBody>
        </p:sp>
        <p:pic>
          <p:nvPicPr>
            <p:cNvPr id="74923" name="Picture 1020" descr="screen">
              <a:extLst>
                <a:ext uri="{FF2B5EF4-FFF2-40B4-BE49-F238E27FC236}">
                  <a16:creationId xmlns:a16="http://schemas.microsoft.com/office/drawing/2014/main" id="{41EA1ED4-F8FA-4FE5-9CE1-B80F039667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3" name="Freeform 1021">
              <a:extLst>
                <a:ext uri="{FF2B5EF4-FFF2-40B4-BE49-F238E27FC236}">
                  <a16:creationId xmlns:a16="http://schemas.microsoft.com/office/drawing/2014/main" id="{02CF3A49-47C3-4900-A26E-567F57F4121C}"/>
                </a:ext>
              </a:extLst>
            </p:cNvPr>
            <p:cNvSpPr>
              <a:spLocks/>
            </p:cNvSpPr>
            <p:nvPr/>
          </p:nvSpPr>
          <p:spPr bwMode="auto">
            <a:xfrm>
              <a:off x="7667342" y="2414528"/>
              <a:ext cx="297971" cy="38532"/>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p:spPr>
          <p:txBody>
            <a:bodyPr/>
            <a:lstStyle/>
            <a:p>
              <a:pPr defTabSz="685800">
                <a:defRPr/>
              </a:pPr>
              <a:endParaRPr lang="en-US" sz="1350">
                <a:solidFill>
                  <a:prstClr val="black"/>
                </a:solidFill>
                <a:latin typeface="Calibri" panose="020F0502020204030204"/>
              </a:endParaRPr>
            </a:p>
          </p:txBody>
        </p:sp>
        <p:sp>
          <p:nvSpPr>
            <p:cNvPr id="654" name="Freeform 1022">
              <a:extLst>
                <a:ext uri="{FF2B5EF4-FFF2-40B4-BE49-F238E27FC236}">
                  <a16:creationId xmlns:a16="http://schemas.microsoft.com/office/drawing/2014/main" id="{FFC6ECFB-7994-4B0B-9F94-D1719B4FC42D}"/>
                </a:ext>
              </a:extLst>
            </p:cNvPr>
            <p:cNvSpPr>
              <a:spLocks/>
            </p:cNvSpPr>
            <p:nvPr/>
          </p:nvSpPr>
          <p:spPr bwMode="auto">
            <a:xfrm>
              <a:off x="7599676" y="2414528"/>
              <a:ext cx="83099" cy="161418"/>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55" name="Freeform 1023">
              <a:extLst>
                <a:ext uri="{FF2B5EF4-FFF2-40B4-BE49-F238E27FC236}">
                  <a16:creationId xmlns:a16="http://schemas.microsoft.com/office/drawing/2014/main" id="{F8DD5333-4F7F-4759-B4F0-8A36111882B5}"/>
                </a:ext>
              </a:extLst>
            </p:cNvPr>
            <p:cNvSpPr>
              <a:spLocks/>
            </p:cNvSpPr>
            <p:nvPr/>
          </p:nvSpPr>
          <p:spPr bwMode="auto">
            <a:xfrm>
              <a:off x="7873903" y="2443687"/>
              <a:ext cx="89035" cy="185370"/>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p:spPr>
          <p:txBody>
            <a:bodyPr/>
            <a:lstStyle/>
            <a:p>
              <a:pPr defTabSz="685800">
                <a:defRPr/>
              </a:pPr>
              <a:endParaRPr lang="en-US" sz="1350">
                <a:solidFill>
                  <a:prstClr val="black"/>
                </a:solidFill>
                <a:latin typeface="Calibri" panose="020F0502020204030204"/>
              </a:endParaRPr>
            </a:p>
          </p:txBody>
        </p:sp>
        <p:sp>
          <p:nvSpPr>
            <p:cNvPr id="656" name="Freeform 1024">
              <a:extLst>
                <a:ext uri="{FF2B5EF4-FFF2-40B4-BE49-F238E27FC236}">
                  <a16:creationId xmlns:a16="http://schemas.microsoft.com/office/drawing/2014/main" id="{4BE4B653-CD46-4C12-B8F5-53387BE2AA6E}"/>
                </a:ext>
              </a:extLst>
            </p:cNvPr>
            <p:cNvSpPr>
              <a:spLocks/>
            </p:cNvSpPr>
            <p:nvPr/>
          </p:nvSpPr>
          <p:spPr bwMode="auto">
            <a:xfrm>
              <a:off x="7599676" y="2567614"/>
              <a:ext cx="326461" cy="62484"/>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p:spPr>
          <p:txBody>
            <a:bodyPr/>
            <a:lstStyle/>
            <a:p>
              <a:pPr defTabSz="685800">
                <a:defRPr/>
              </a:pPr>
              <a:endParaRPr lang="en-US" sz="1350">
                <a:solidFill>
                  <a:prstClr val="black"/>
                </a:solidFill>
                <a:latin typeface="Calibri" panose="020F0502020204030204"/>
              </a:endParaRPr>
            </a:p>
          </p:txBody>
        </p:sp>
        <p:sp>
          <p:nvSpPr>
            <p:cNvPr id="657" name="Freeform 1025">
              <a:extLst>
                <a:ext uri="{FF2B5EF4-FFF2-40B4-BE49-F238E27FC236}">
                  <a16:creationId xmlns:a16="http://schemas.microsoft.com/office/drawing/2014/main" id="{2F9C1A55-0C28-4FC1-8683-6F50B4F67D9D}"/>
                </a:ext>
              </a:extLst>
            </p:cNvPr>
            <p:cNvSpPr>
              <a:spLocks/>
            </p:cNvSpPr>
            <p:nvPr/>
          </p:nvSpPr>
          <p:spPr bwMode="auto">
            <a:xfrm>
              <a:off x="7884588" y="2444728"/>
              <a:ext cx="83099" cy="187453"/>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p:spPr>
          <p:txBody>
            <a:bodyPr/>
            <a:lstStyle/>
            <a:p>
              <a:pPr defTabSz="685800">
                <a:defRPr/>
              </a:pPr>
              <a:endParaRPr lang="en-US" sz="1350">
                <a:solidFill>
                  <a:prstClr val="black"/>
                </a:solidFill>
                <a:latin typeface="Calibri" panose="020F0502020204030204"/>
              </a:endParaRPr>
            </a:p>
          </p:txBody>
        </p:sp>
        <p:sp>
          <p:nvSpPr>
            <p:cNvPr id="658" name="Freeform 1026">
              <a:extLst>
                <a:ext uri="{FF2B5EF4-FFF2-40B4-BE49-F238E27FC236}">
                  <a16:creationId xmlns:a16="http://schemas.microsoft.com/office/drawing/2014/main" id="{DE47B344-ED0D-4903-BD2E-B6EAFCB96121}"/>
                </a:ext>
              </a:extLst>
            </p:cNvPr>
            <p:cNvSpPr>
              <a:spLocks/>
            </p:cNvSpPr>
            <p:nvPr/>
          </p:nvSpPr>
          <p:spPr bwMode="auto">
            <a:xfrm>
              <a:off x="7599676" y="2575946"/>
              <a:ext cx="290847" cy="62484"/>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p:spPr>
          <p:txBody>
            <a:bodyPr/>
            <a:lstStyle/>
            <a:p>
              <a:pPr defTabSz="685800">
                <a:defRPr/>
              </a:pPr>
              <a:endParaRPr lang="en-US" sz="1350">
                <a:solidFill>
                  <a:prstClr val="black"/>
                </a:solidFill>
                <a:latin typeface="Calibri" panose="020F0502020204030204"/>
              </a:endParaRPr>
            </a:p>
          </p:txBody>
        </p:sp>
        <p:grpSp>
          <p:nvGrpSpPr>
            <p:cNvPr id="74930" name="Group 1027">
              <a:extLst>
                <a:ext uri="{FF2B5EF4-FFF2-40B4-BE49-F238E27FC236}">
                  <a16:creationId xmlns:a16="http://schemas.microsoft.com/office/drawing/2014/main" id="{6AE94E04-01B4-41E6-BAF9-9873068D6224}"/>
                </a:ext>
              </a:extLst>
            </p:cNvPr>
            <p:cNvGrpSpPr>
              <a:grpSpLocks/>
            </p:cNvGrpSpPr>
            <p:nvPr/>
          </p:nvGrpSpPr>
          <p:grpSpPr bwMode="auto">
            <a:xfrm>
              <a:off x="7594735" y="2642220"/>
              <a:ext cx="98740" cy="36846"/>
              <a:chOff x="1740" y="2642"/>
              <a:chExt cx="752" cy="327"/>
            </a:xfrm>
          </p:grpSpPr>
          <p:sp>
            <p:nvSpPr>
              <p:cNvPr id="666" name="Freeform 1028">
                <a:extLst>
                  <a:ext uri="{FF2B5EF4-FFF2-40B4-BE49-F238E27FC236}">
                    <a16:creationId xmlns:a16="http://schemas.microsoft.com/office/drawing/2014/main" id="{C801EED1-BD8E-4360-89D2-950D29830BB9}"/>
                  </a:ext>
                </a:extLst>
              </p:cNvPr>
              <p:cNvSpPr>
                <a:spLocks/>
              </p:cNvSpPr>
              <p:nvPr/>
            </p:nvSpPr>
            <p:spPr bwMode="auto">
              <a:xfrm>
                <a:off x="1741" y="2645"/>
                <a:ext cx="750" cy="323"/>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7" name="Freeform 1029">
                <a:extLst>
                  <a:ext uri="{FF2B5EF4-FFF2-40B4-BE49-F238E27FC236}">
                    <a16:creationId xmlns:a16="http://schemas.microsoft.com/office/drawing/2014/main" id="{9B1E950A-9A95-4844-96A8-18601EEA0DC0}"/>
                  </a:ext>
                </a:extLst>
              </p:cNvPr>
              <p:cNvSpPr>
                <a:spLocks/>
              </p:cNvSpPr>
              <p:nvPr/>
            </p:nvSpPr>
            <p:spPr bwMode="auto">
              <a:xfrm>
                <a:off x="1760" y="2655"/>
                <a:ext cx="723" cy="305"/>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p:spPr>
            <p:txBody>
              <a:bodyPr/>
              <a:lstStyle/>
              <a:p>
                <a:pPr defTabSz="685800">
                  <a:defRPr/>
                </a:pPr>
                <a:endParaRPr lang="en-US" sz="1350">
                  <a:solidFill>
                    <a:prstClr val="black"/>
                  </a:solidFill>
                  <a:latin typeface="Calibri" panose="020F0502020204030204"/>
                </a:endParaRPr>
              </a:p>
            </p:txBody>
          </p:sp>
          <p:sp>
            <p:nvSpPr>
              <p:cNvPr id="668" name="Freeform 1030">
                <a:extLst>
                  <a:ext uri="{FF2B5EF4-FFF2-40B4-BE49-F238E27FC236}">
                    <a16:creationId xmlns:a16="http://schemas.microsoft.com/office/drawing/2014/main" id="{2E70F5B1-FB20-4847-A341-2FABC4B8907F}"/>
                  </a:ext>
                </a:extLst>
              </p:cNvPr>
              <p:cNvSpPr>
                <a:spLocks/>
              </p:cNvSpPr>
              <p:nvPr/>
            </p:nvSpPr>
            <p:spPr bwMode="auto">
              <a:xfrm>
                <a:off x="1814" y="2775"/>
                <a:ext cx="253" cy="92"/>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p:spPr>
            <p:txBody>
              <a:bodyPr/>
              <a:lstStyle/>
              <a:p>
                <a:pPr defTabSz="685800">
                  <a:defRPr/>
                </a:pPr>
                <a:endParaRPr lang="en-US" sz="1350">
                  <a:solidFill>
                    <a:prstClr val="black"/>
                  </a:solidFill>
                  <a:latin typeface="Calibri" panose="020F0502020204030204"/>
                </a:endParaRPr>
              </a:p>
            </p:txBody>
          </p:sp>
          <p:sp>
            <p:nvSpPr>
              <p:cNvPr id="669" name="Freeform 1031">
                <a:extLst>
                  <a:ext uri="{FF2B5EF4-FFF2-40B4-BE49-F238E27FC236}">
                    <a16:creationId xmlns:a16="http://schemas.microsoft.com/office/drawing/2014/main" id="{F4958FF3-7EB1-4D90-BD93-EDD8F17094C9}"/>
                  </a:ext>
                </a:extLst>
              </p:cNvPr>
              <p:cNvSpPr>
                <a:spLocks/>
              </p:cNvSpPr>
              <p:nvPr/>
            </p:nvSpPr>
            <p:spPr bwMode="auto">
              <a:xfrm>
                <a:off x="1805" y="2821"/>
                <a:ext cx="190" cy="55"/>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70" name="Freeform 1032">
                <a:extLst>
                  <a:ext uri="{FF2B5EF4-FFF2-40B4-BE49-F238E27FC236}">
                    <a16:creationId xmlns:a16="http://schemas.microsoft.com/office/drawing/2014/main" id="{28DDB61D-310F-4A1E-9147-31331EFB0CAF}"/>
                  </a:ext>
                </a:extLst>
              </p:cNvPr>
              <p:cNvSpPr>
                <a:spLocks/>
              </p:cNvSpPr>
              <p:nvPr/>
            </p:nvSpPr>
            <p:spPr bwMode="auto">
              <a:xfrm>
                <a:off x="2022" y="2839"/>
                <a:ext cx="253" cy="9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p:spPr>
            <p:txBody>
              <a:bodyPr/>
              <a:lstStyle/>
              <a:p>
                <a:pPr defTabSz="685800">
                  <a:defRPr/>
                </a:pPr>
                <a:endParaRPr lang="en-US" sz="1350">
                  <a:solidFill>
                    <a:prstClr val="black"/>
                  </a:solidFill>
                  <a:latin typeface="Calibri" panose="020F0502020204030204"/>
                </a:endParaRPr>
              </a:p>
            </p:txBody>
          </p:sp>
          <p:sp>
            <p:nvSpPr>
              <p:cNvPr id="671" name="Freeform 1033">
                <a:extLst>
                  <a:ext uri="{FF2B5EF4-FFF2-40B4-BE49-F238E27FC236}">
                    <a16:creationId xmlns:a16="http://schemas.microsoft.com/office/drawing/2014/main" id="{BB7DFBBC-A85C-4783-B74B-F620267AADB0}"/>
                  </a:ext>
                </a:extLst>
              </p:cNvPr>
              <p:cNvSpPr>
                <a:spLocks/>
              </p:cNvSpPr>
              <p:nvPr/>
            </p:nvSpPr>
            <p:spPr bwMode="auto">
              <a:xfrm>
                <a:off x="2013" y="2886"/>
                <a:ext cx="190" cy="55"/>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grpSp>
        <p:sp>
          <p:nvSpPr>
            <p:cNvPr id="660" name="Freeform 1034">
              <a:extLst>
                <a:ext uri="{FF2B5EF4-FFF2-40B4-BE49-F238E27FC236}">
                  <a16:creationId xmlns:a16="http://schemas.microsoft.com/office/drawing/2014/main" id="{E42C6B70-E3CF-4066-B794-B02C933272C9}"/>
                </a:ext>
              </a:extLst>
            </p:cNvPr>
            <p:cNvSpPr>
              <a:spLocks/>
            </p:cNvSpPr>
            <p:nvPr/>
          </p:nvSpPr>
          <p:spPr bwMode="auto">
            <a:xfrm>
              <a:off x="7763500" y="2647803"/>
              <a:ext cx="119900" cy="81230"/>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1" name="Freeform 1035">
              <a:extLst>
                <a:ext uri="{FF2B5EF4-FFF2-40B4-BE49-F238E27FC236}">
                  <a16:creationId xmlns:a16="http://schemas.microsoft.com/office/drawing/2014/main" id="{D9D1096D-6E71-45B5-9930-4A4143E7832F}"/>
                </a:ext>
              </a:extLst>
            </p:cNvPr>
            <p:cNvSpPr>
              <a:spLocks/>
            </p:cNvSpPr>
            <p:nvPr/>
          </p:nvSpPr>
          <p:spPr bwMode="auto">
            <a:xfrm>
              <a:off x="7458407" y="2654051"/>
              <a:ext cx="306280" cy="73939"/>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2" name="Freeform 1036">
              <a:extLst>
                <a:ext uri="{FF2B5EF4-FFF2-40B4-BE49-F238E27FC236}">
                  <a16:creationId xmlns:a16="http://schemas.microsoft.com/office/drawing/2014/main" id="{ABFE058B-7319-4EA8-B3C5-37BCEF387F20}"/>
                </a:ext>
              </a:extLst>
            </p:cNvPr>
            <p:cNvSpPr>
              <a:spLocks/>
            </p:cNvSpPr>
            <p:nvPr/>
          </p:nvSpPr>
          <p:spPr bwMode="auto">
            <a:xfrm>
              <a:off x="7458407" y="2640513"/>
              <a:ext cx="3562" cy="14580"/>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3" name="Freeform 1037">
              <a:extLst>
                <a:ext uri="{FF2B5EF4-FFF2-40B4-BE49-F238E27FC236}">
                  <a16:creationId xmlns:a16="http://schemas.microsoft.com/office/drawing/2014/main" id="{D05B51D3-0D41-49A5-BF0B-13643BE063DD}"/>
                </a:ext>
              </a:extLst>
            </p:cNvPr>
            <p:cNvSpPr>
              <a:spLocks/>
            </p:cNvSpPr>
            <p:nvPr/>
          </p:nvSpPr>
          <p:spPr bwMode="auto">
            <a:xfrm>
              <a:off x="7458407" y="2580111"/>
              <a:ext cx="142456" cy="6144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4" name="Freeform 1038">
              <a:extLst>
                <a:ext uri="{FF2B5EF4-FFF2-40B4-BE49-F238E27FC236}">
                  <a16:creationId xmlns:a16="http://schemas.microsoft.com/office/drawing/2014/main" id="{15810CC1-FA1C-4F4E-8F56-3FB31B82CAC2}"/>
                </a:ext>
              </a:extLst>
            </p:cNvPr>
            <p:cNvSpPr>
              <a:spLocks/>
            </p:cNvSpPr>
            <p:nvPr/>
          </p:nvSpPr>
          <p:spPr bwMode="auto">
            <a:xfrm>
              <a:off x="7469092" y="2643637"/>
              <a:ext cx="289660" cy="708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5" name="Freeform 1039">
              <a:extLst>
                <a:ext uri="{FF2B5EF4-FFF2-40B4-BE49-F238E27FC236}">
                  <a16:creationId xmlns:a16="http://schemas.microsoft.com/office/drawing/2014/main" id="{EF84A2DA-757B-4F1C-9207-0CEA2E12D495}"/>
                </a:ext>
              </a:extLst>
            </p:cNvPr>
            <p:cNvSpPr>
              <a:spLocks/>
            </p:cNvSpPr>
            <p:nvPr/>
          </p:nvSpPr>
          <p:spPr bwMode="auto">
            <a:xfrm flipV="1">
              <a:off x="7758752" y="2638430"/>
              <a:ext cx="117526" cy="73940"/>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grpSp>
      <p:sp>
        <p:nvSpPr>
          <p:cNvPr id="672" name="Rectangle 37">
            <a:extLst>
              <a:ext uri="{FF2B5EF4-FFF2-40B4-BE49-F238E27FC236}">
                <a16:creationId xmlns:a16="http://schemas.microsoft.com/office/drawing/2014/main" id="{C85178F7-5EAE-420E-9F82-BA40A8D8BB25}"/>
              </a:ext>
            </a:extLst>
          </p:cNvPr>
          <p:cNvSpPr>
            <a:spLocks noChangeArrowheads="1"/>
          </p:cNvSpPr>
          <p:nvPr/>
        </p:nvSpPr>
        <p:spPr bwMode="auto">
          <a:xfrm rot="2603620">
            <a:off x="3865563" y="3768726"/>
            <a:ext cx="106362" cy="176213"/>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p:spPr>
        <p:txBody>
          <a:bodyPr wrap="none" anchor="ctr"/>
          <a:lstStyle/>
          <a:p>
            <a:pPr defTabSz="685800">
              <a:defRPr/>
            </a:pPr>
            <a:endParaRPr lang="en-US" sz="1350" kern="0" dirty="0">
              <a:solidFill>
                <a:srgbClr val="000000"/>
              </a:solidFill>
              <a:ea typeface="ＭＳ Ｐゴシック" charset="0"/>
            </a:endParaRPr>
          </a:p>
        </p:txBody>
      </p:sp>
      <p:grpSp>
        <p:nvGrpSpPr>
          <p:cNvPr id="74767" name="Group 588">
            <a:extLst>
              <a:ext uri="{FF2B5EF4-FFF2-40B4-BE49-F238E27FC236}">
                <a16:creationId xmlns:a16="http://schemas.microsoft.com/office/drawing/2014/main" id="{5FF02D07-BA03-44A4-981C-6C93ABFA8F66}"/>
              </a:ext>
            </a:extLst>
          </p:cNvPr>
          <p:cNvGrpSpPr>
            <a:grpSpLocks/>
          </p:cNvGrpSpPr>
          <p:nvPr/>
        </p:nvGrpSpPr>
        <p:grpSpPr bwMode="auto">
          <a:xfrm>
            <a:off x="3509963" y="3871913"/>
            <a:ext cx="639762" cy="354012"/>
            <a:chOff x="7493876" y="2774731"/>
            <a:chExt cx="1481958" cy="894622"/>
          </a:xfrm>
        </p:grpSpPr>
        <p:sp>
          <p:nvSpPr>
            <p:cNvPr id="590" name="Freeform 589">
              <a:extLst>
                <a:ext uri="{FF2B5EF4-FFF2-40B4-BE49-F238E27FC236}">
                  <a16:creationId xmlns:a16="http://schemas.microsoft.com/office/drawing/2014/main" id="{AA1B33D7-98D5-4C37-A8FD-14DCB6EF86B8}"/>
                </a:ext>
              </a:extLst>
            </p:cNvPr>
            <p:cNvSpPr/>
            <p:nvPr/>
          </p:nvSpPr>
          <p:spPr>
            <a:xfrm>
              <a:off x="7493876" y="3083636"/>
              <a:ext cx="1481958" cy="58571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sp>
          <p:nvSpPr>
            <p:cNvPr id="591" name="Oval 590">
              <a:extLst>
                <a:ext uri="{FF2B5EF4-FFF2-40B4-BE49-F238E27FC236}">
                  <a16:creationId xmlns:a16="http://schemas.microsoft.com/office/drawing/2014/main" id="{D6BB1530-2EAC-4DF7-A316-0E66067B48B4}"/>
                </a:ext>
              </a:extLst>
            </p:cNvPr>
            <p:cNvSpPr/>
            <p:nvPr/>
          </p:nvSpPr>
          <p:spPr>
            <a:xfrm>
              <a:off x="7493876" y="2774731"/>
              <a:ext cx="1481958" cy="577694"/>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grpSp>
          <p:nvGrpSpPr>
            <p:cNvPr id="74916" name="Group 591">
              <a:extLst>
                <a:ext uri="{FF2B5EF4-FFF2-40B4-BE49-F238E27FC236}">
                  <a16:creationId xmlns:a16="http://schemas.microsoft.com/office/drawing/2014/main" id="{B1CA8BE8-DA48-4F3D-B7AE-5C1B5D091775}"/>
                </a:ext>
              </a:extLst>
            </p:cNvPr>
            <p:cNvGrpSpPr>
              <a:grpSpLocks/>
            </p:cNvGrpSpPr>
            <p:nvPr/>
          </p:nvGrpSpPr>
          <p:grpSpPr bwMode="auto">
            <a:xfrm>
              <a:off x="7713663" y="2848339"/>
              <a:ext cx="1042107" cy="425543"/>
              <a:chOff x="7786941" y="2884917"/>
              <a:chExt cx="897649" cy="353919"/>
            </a:xfrm>
          </p:grpSpPr>
          <p:sp>
            <p:nvSpPr>
              <p:cNvPr id="593" name="Freeform 592">
                <a:extLst>
                  <a:ext uri="{FF2B5EF4-FFF2-40B4-BE49-F238E27FC236}">
                    <a16:creationId xmlns:a16="http://schemas.microsoft.com/office/drawing/2014/main" id="{EDEDEA45-A612-4AC8-97DB-F2329ABD4883}"/>
                  </a:ext>
                </a:extLst>
              </p:cNvPr>
              <p:cNvSpPr/>
              <p:nvPr/>
            </p:nvSpPr>
            <p:spPr>
              <a:xfrm>
                <a:off x="7813016" y="2883755"/>
                <a:ext cx="848907" cy="19685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94" name="Freeform 593">
                <a:extLst>
                  <a:ext uri="{FF2B5EF4-FFF2-40B4-BE49-F238E27FC236}">
                    <a16:creationId xmlns:a16="http://schemas.microsoft.com/office/drawing/2014/main" id="{0797382B-0EB8-4CFA-87AC-141308D99FDF}"/>
                  </a:ext>
                </a:extLst>
              </p:cNvPr>
              <p:cNvSpPr/>
              <p:nvPr/>
            </p:nvSpPr>
            <p:spPr>
              <a:xfrm>
                <a:off x="8367339" y="3053917"/>
                <a:ext cx="316756" cy="170165"/>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95" name="Freeform 594">
                <a:extLst>
                  <a:ext uri="{FF2B5EF4-FFF2-40B4-BE49-F238E27FC236}">
                    <a16:creationId xmlns:a16="http://schemas.microsoft.com/office/drawing/2014/main" id="{1303231E-65CC-44E4-B614-A4630F1A4414}"/>
                  </a:ext>
                </a:extLst>
              </p:cNvPr>
              <p:cNvSpPr/>
              <p:nvPr/>
            </p:nvSpPr>
            <p:spPr>
              <a:xfrm>
                <a:off x="7787675" y="3053917"/>
                <a:ext cx="310421" cy="166827"/>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96" name="Freeform 595">
                <a:extLst>
                  <a:ext uri="{FF2B5EF4-FFF2-40B4-BE49-F238E27FC236}">
                    <a16:creationId xmlns:a16="http://schemas.microsoft.com/office/drawing/2014/main" id="{C789AED4-676B-41F6-996B-6228E1B5CF2D}"/>
                  </a:ext>
                </a:extLst>
              </p:cNvPr>
              <p:cNvSpPr/>
              <p:nvPr/>
            </p:nvSpPr>
            <p:spPr>
              <a:xfrm>
                <a:off x="7895372" y="2970505"/>
                <a:ext cx="674690" cy="26692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sp>
        <p:nvSpPr>
          <p:cNvPr id="2" name="TextBox 1">
            <a:extLst>
              <a:ext uri="{FF2B5EF4-FFF2-40B4-BE49-F238E27FC236}">
                <a16:creationId xmlns:a16="http://schemas.microsoft.com/office/drawing/2014/main" id="{1A2D7BE2-8515-4B13-B330-7CF79E7DCC49}"/>
              </a:ext>
            </a:extLst>
          </p:cNvPr>
          <p:cNvSpPr txBox="1">
            <a:spLocks noChangeArrowheads="1"/>
          </p:cNvSpPr>
          <p:nvPr/>
        </p:nvSpPr>
        <p:spPr bwMode="auto">
          <a:xfrm>
            <a:off x="3419475" y="4205288"/>
            <a:ext cx="155733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nSpc>
                <a:spcPct val="85000"/>
              </a:lnSpc>
            </a:pPr>
            <a:r>
              <a:rPr lang="en-US" altLang="tr-TR" sz="1800"/>
              <a:t>router has </a:t>
            </a:r>
          </a:p>
          <a:p>
            <a:pPr>
              <a:lnSpc>
                <a:spcPct val="85000"/>
              </a:lnSpc>
            </a:pPr>
            <a:r>
              <a:rPr lang="en-US" altLang="tr-TR" sz="1800"/>
              <a:t>DHCP server</a:t>
            </a:r>
          </a:p>
        </p:txBody>
      </p:sp>
      <p:sp>
        <p:nvSpPr>
          <p:cNvPr id="800" name="TextBox 799">
            <a:extLst>
              <a:ext uri="{FF2B5EF4-FFF2-40B4-BE49-F238E27FC236}">
                <a16:creationId xmlns:a16="http://schemas.microsoft.com/office/drawing/2014/main" id="{F9B6691C-1A6B-47FC-AEC2-410D2876B7E3}"/>
              </a:ext>
            </a:extLst>
          </p:cNvPr>
          <p:cNvSpPr txBox="1">
            <a:spLocks noChangeArrowheads="1"/>
          </p:cNvSpPr>
          <p:nvPr/>
        </p:nvSpPr>
        <p:spPr bwMode="auto">
          <a:xfrm>
            <a:off x="3201988" y="2382838"/>
            <a:ext cx="183515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nSpc>
                <a:spcPct val="85000"/>
              </a:lnSpc>
            </a:pPr>
            <a:r>
              <a:rPr lang="en-US" altLang="tr-TR" sz="1800"/>
              <a:t>arriving mobile:</a:t>
            </a:r>
          </a:p>
          <a:p>
            <a:pPr>
              <a:lnSpc>
                <a:spcPct val="85000"/>
              </a:lnSpc>
            </a:pPr>
            <a:r>
              <a:rPr lang="en-US" altLang="tr-TR" sz="1800"/>
              <a:t>DHCP client</a:t>
            </a:r>
          </a:p>
        </p:txBody>
      </p:sp>
      <p:sp>
        <p:nvSpPr>
          <p:cNvPr id="913" name="Rectangle 189">
            <a:extLst>
              <a:ext uri="{FF2B5EF4-FFF2-40B4-BE49-F238E27FC236}">
                <a16:creationId xmlns:a16="http://schemas.microsoft.com/office/drawing/2014/main" id="{76001A61-347C-4A1A-82E7-0DD1DE893195}"/>
              </a:ext>
            </a:extLst>
          </p:cNvPr>
          <p:cNvSpPr txBox="1">
            <a:spLocks noChangeArrowheads="1"/>
          </p:cNvSpPr>
          <p:nvPr/>
        </p:nvSpPr>
        <p:spPr bwMode="auto">
          <a:xfrm>
            <a:off x="5392739" y="1705985"/>
            <a:ext cx="5018087" cy="946150"/>
          </a:xfrm>
          <a:prstGeom prst="rect">
            <a:avLst/>
          </a:prstGeom>
          <a:noFill/>
          <a:ln>
            <a:noFill/>
          </a:ln>
        </p:spPr>
        <p:txBody>
          <a:bodyPr lIns="68580" tIns="34290" rIns="68580" bIns="34290"/>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173831" indent="-173831">
              <a:defRPr/>
            </a:pPr>
            <a:r>
              <a:rPr lang="en-US" sz="2100" kern="0" dirty="0" err="1">
                <a:cs typeface="+mn-cs"/>
              </a:rPr>
              <a:t>bağlanan</a:t>
            </a:r>
            <a:r>
              <a:rPr lang="en-US" sz="2100" kern="0" dirty="0">
                <a:cs typeface="+mn-cs"/>
              </a:rPr>
              <a:t> </a:t>
            </a:r>
            <a:r>
              <a:rPr lang="en-US" sz="2100" kern="0" dirty="0" err="1">
                <a:cs typeface="+mn-cs"/>
              </a:rPr>
              <a:t>dizüstü</a:t>
            </a:r>
            <a:r>
              <a:rPr lang="en-US" sz="2100" kern="0" dirty="0">
                <a:cs typeface="+mn-cs"/>
              </a:rPr>
              <a:t> </a:t>
            </a:r>
            <a:r>
              <a:rPr lang="en-US" sz="2100" kern="0" dirty="0" err="1">
                <a:cs typeface="+mn-cs"/>
              </a:rPr>
              <a:t>bilgisayarın</a:t>
            </a:r>
            <a:r>
              <a:rPr lang="en-US" sz="2100" kern="0" dirty="0">
                <a:cs typeface="+mn-cs"/>
              </a:rPr>
              <a:t> </a:t>
            </a:r>
            <a:r>
              <a:rPr lang="en-US" sz="2100" kern="0" dirty="0" err="1">
                <a:cs typeface="+mn-cs"/>
              </a:rPr>
              <a:t>kendi</a:t>
            </a:r>
            <a:r>
              <a:rPr lang="en-US" sz="2100" kern="0" dirty="0">
                <a:cs typeface="+mn-cs"/>
              </a:rPr>
              <a:t> IP </a:t>
            </a:r>
            <a:r>
              <a:rPr lang="en-US" sz="2100" kern="0" dirty="0" err="1">
                <a:cs typeface="+mn-cs"/>
              </a:rPr>
              <a:t>adresini</a:t>
            </a:r>
            <a:r>
              <a:rPr lang="en-US" sz="2100" kern="0" dirty="0">
                <a:cs typeface="+mn-cs"/>
              </a:rPr>
              <a:t>, ilk </a:t>
            </a:r>
            <a:r>
              <a:rPr lang="en-US" sz="2100" kern="0" dirty="0" err="1">
                <a:cs typeface="+mn-cs"/>
              </a:rPr>
              <a:t>atlama</a:t>
            </a:r>
            <a:r>
              <a:rPr lang="en-US" sz="2100" kern="0" dirty="0">
                <a:cs typeface="+mn-cs"/>
              </a:rPr>
              <a:t> </a:t>
            </a:r>
            <a:r>
              <a:rPr lang="en-US" sz="2100" kern="0" dirty="0" err="1">
                <a:cs typeface="+mn-cs"/>
              </a:rPr>
              <a:t>yönlendiricisinin</a:t>
            </a:r>
            <a:r>
              <a:rPr lang="en-US" sz="2100" kern="0" dirty="0">
                <a:cs typeface="+mn-cs"/>
              </a:rPr>
              <a:t> </a:t>
            </a:r>
            <a:r>
              <a:rPr lang="en-US" sz="2100" kern="0" dirty="0" err="1">
                <a:cs typeface="+mn-cs"/>
              </a:rPr>
              <a:t>adresini</a:t>
            </a:r>
            <a:r>
              <a:rPr lang="en-US" sz="2100" kern="0" dirty="0">
                <a:cs typeface="+mn-cs"/>
              </a:rPr>
              <a:t>, DNS </a:t>
            </a:r>
            <a:r>
              <a:rPr lang="en-US" sz="2100" kern="0" dirty="0" err="1">
                <a:cs typeface="+mn-cs"/>
              </a:rPr>
              <a:t>sunucusunun</a:t>
            </a:r>
            <a:r>
              <a:rPr lang="en-US" sz="2100" kern="0" dirty="0">
                <a:cs typeface="+mn-cs"/>
              </a:rPr>
              <a:t> </a:t>
            </a:r>
            <a:r>
              <a:rPr lang="en-US" sz="2100" kern="0" dirty="0" err="1">
                <a:cs typeface="+mn-cs"/>
              </a:rPr>
              <a:t>adresini</a:t>
            </a:r>
            <a:r>
              <a:rPr lang="en-US" sz="2100" kern="0" dirty="0">
                <a:cs typeface="+mn-cs"/>
              </a:rPr>
              <a:t> </a:t>
            </a:r>
            <a:r>
              <a:rPr lang="en-US" sz="2100" kern="0" dirty="0" err="1">
                <a:cs typeface="+mn-cs"/>
              </a:rPr>
              <a:t>alması</a:t>
            </a:r>
            <a:r>
              <a:rPr lang="en-US" sz="2100" kern="0" dirty="0">
                <a:cs typeface="+mn-cs"/>
              </a:rPr>
              <a:t> </a:t>
            </a:r>
            <a:r>
              <a:rPr lang="en-US" sz="2100" kern="0" dirty="0" err="1">
                <a:cs typeface="+mn-cs"/>
              </a:rPr>
              <a:t>gerekir</a:t>
            </a:r>
            <a:r>
              <a:rPr lang="en-US" sz="2100" kern="0" dirty="0">
                <a:cs typeface="+mn-cs"/>
              </a:rPr>
              <a:t>: </a:t>
            </a:r>
            <a:r>
              <a:rPr lang="en-US" sz="2100" kern="0" dirty="0">
                <a:solidFill>
                  <a:srgbClr val="FF0000"/>
                </a:solidFill>
                <a:cs typeface="+mn-cs"/>
              </a:rPr>
              <a:t>DHCP </a:t>
            </a:r>
            <a:r>
              <a:rPr lang="en-US" sz="2100" kern="0" dirty="0" err="1">
                <a:solidFill>
                  <a:srgbClr val="FF0000"/>
                </a:solidFill>
                <a:cs typeface="+mn-cs"/>
              </a:rPr>
              <a:t>kullan</a:t>
            </a:r>
            <a:endParaRPr lang="en-US" sz="2100" kern="0" dirty="0">
              <a:solidFill>
                <a:srgbClr val="FF0000"/>
              </a:solidFill>
              <a:cs typeface="+mn-cs"/>
            </a:endParaRPr>
          </a:p>
        </p:txBody>
      </p:sp>
      <p:grpSp>
        <p:nvGrpSpPr>
          <p:cNvPr id="915" name="Group 250">
            <a:extLst>
              <a:ext uri="{FF2B5EF4-FFF2-40B4-BE49-F238E27FC236}">
                <a16:creationId xmlns:a16="http://schemas.microsoft.com/office/drawing/2014/main" id="{28EF533F-E72F-42C8-B0FA-391C0AF3A9A1}"/>
              </a:ext>
            </a:extLst>
          </p:cNvPr>
          <p:cNvGrpSpPr>
            <a:grpSpLocks/>
          </p:cNvGrpSpPr>
          <p:nvPr/>
        </p:nvGrpSpPr>
        <p:grpSpPr bwMode="auto">
          <a:xfrm>
            <a:off x="2511426" y="1855789"/>
            <a:ext cx="760413" cy="1247775"/>
            <a:chOff x="651" y="681"/>
            <a:chExt cx="639" cy="1049"/>
          </a:xfrm>
        </p:grpSpPr>
        <p:sp>
          <p:nvSpPr>
            <p:cNvPr id="916" name="Freeform 249">
              <a:extLst>
                <a:ext uri="{FF2B5EF4-FFF2-40B4-BE49-F238E27FC236}">
                  <a16:creationId xmlns:a16="http://schemas.microsoft.com/office/drawing/2014/main" id="{E1E4D287-00F5-435D-BBD6-64F097102931}"/>
                </a:ext>
              </a:extLst>
            </p:cNvPr>
            <p:cNvSpPr>
              <a:spLocks/>
            </p:cNvSpPr>
            <p:nvPr/>
          </p:nvSpPr>
          <p:spPr bwMode="auto">
            <a:xfrm>
              <a:off x="662" y="698"/>
              <a:ext cx="628" cy="1032"/>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connsiteX0" fmla="*/ 8212 w 10000"/>
                <a:gd name="connsiteY0" fmla="*/ 0 h 10000"/>
                <a:gd name="connsiteX1" fmla="*/ 10000 w 10000"/>
                <a:gd name="connsiteY1" fmla="*/ 10000 h 10000"/>
                <a:gd name="connsiteX2" fmla="*/ 8311 w 10000"/>
                <a:gd name="connsiteY2" fmla="*/ 9756 h 10000"/>
                <a:gd name="connsiteX3" fmla="*/ 0 w 10000"/>
                <a:gd name="connsiteY3" fmla="*/ 8726 h 10000"/>
                <a:gd name="connsiteX4" fmla="*/ 7550 w 10000"/>
                <a:gd name="connsiteY4" fmla="*/ 8306 h 10000"/>
                <a:gd name="connsiteX5" fmla="*/ 8212 w 10000"/>
                <a:gd name="connsiteY5" fmla="*/ 0 h 10000"/>
                <a:gd name="connsiteX0" fmla="*/ 8212 w 10000"/>
                <a:gd name="connsiteY0" fmla="*/ 0 h 11424"/>
                <a:gd name="connsiteX1" fmla="*/ 10000 w 10000"/>
                <a:gd name="connsiteY1" fmla="*/ 10000 h 11424"/>
                <a:gd name="connsiteX2" fmla="*/ 9142 w 10000"/>
                <a:gd name="connsiteY2" fmla="*/ 11424 h 11424"/>
                <a:gd name="connsiteX3" fmla="*/ 0 w 10000"/>
                <a:gd name="connsiteY3" fmla="*/ 8726 h 11424"/>
                <a:gd name="connsiteX4" fmla="*/ 7550 w 10000"/>
                <a:gd name="connsiteY4" fmla="*/ 8306 h 11424"/>
                <a:gd name="connsiteX5" fmla="*/ 8212 w 10000"/>
                <a:gd name="connsiteY5" fmla="*/ 0 h 11424"/>
                <a:gd name="connsiteX0" fmla="*/ 8212 w 10394"/>
                <a:gd name="connsiteY0" fmla="*/ 0 h 11424"/>
                <a:gd name="connsiteX1" fmla="*/ 10394 w 10394"/>
                <a:gd name="connsiteY1" fmla="*/ 9298 h 11424"/>
                <a:gd name="connsiteX2" fmla="*/ 9142 w 10394"/>
                <a:gd name="connsiteY2" fmla="*/ 11424 h 11424"/>
                <a:gd name="connsiteX3" fmla="*/ 0 w 10394"/>
                <a:gd name="connsiteY3" fmla="*/ 8726 h 11424"/>
                <a:gd name="connsiteX4" fmla="*/ 7550 w 10394"/>
                <a:gd name="connsiteY4" fmla="*/ 8306 h 11424"/>
                <a:gd name="connsiteX5" fmla="*/ 8212 w 10394"/>
                <a:gd name="connsiteY5" fmla="*/ 0 h 11424"/>
                <a:gd name="connsiteX0" fmla="*/ 8212 w 10394"/>
                <a:gd name="connsiteY0" fmla="*/ 0 h 11424"/>
                <a:gd name="connsiteX1" fmla="*/ 10394 w 10394"/>
                <a:gd name="connsiteY1" fmla="*/ 9298 h 11424"/>
                <a:gd name="connsiteX2" fmla="*/ 9142 w 10394"/>
                <a:gd name="connsiteY2" fmla="*/ 11424 h 11424"/>
                <a:gd name="connsiteX3" fmla="*/ 0 w 10394"/>
                <a:gd name="connsiteY3" fmla="*/ 8726 h 11424"/>
                <a:gd name="connsiteX4" fmla="*/ 7550 w 10394"/>
                <a:gd name="connsiteY4" fmla="*/ 8306 h 11424"/>
                <a:gd name="connsiteX5" fmla="*/ 8212 w 10394"/>
                <a:gd name="connsiteY5" fmla="*/ 0 h 11424"/>
                <a:gd name="connsiteX0" fmla="*/ 8212 w 10394"/>
                <a:gd name="connsiteY0" fmla="*/ 0 h 11424"/>
                <a:gd name="connsiteX1" fmla="*/ 10394 w 10394"/>
                <a:gd name="connsiteY1" fmla="*/ 9298 h 11424"/>
                <a:gd name="connsiteX2" fmla="*/ 9142 w 10394"/>
                <a:gd name="connsiteY2" fmla="*/ 11424 h 11424"/>
                <a:gd name="connsiteX3" fmla="*/ 0 w 10394"/>
                <a:gd name="connsiteY3" fmla="*/ 8726 h 11424"/>
                <a:gd name="connsiteX4" fmla="*/ 7550 w 10394"/>
                <a:gd name="connsiteY4" fmla="*/ 8306 h 11424"/>
                <a:gd name="connsiteX5" fmla="*/ 8212 w 10394"/>
                <a:gd name="connsiteY5" fmla="*/ 0 h 11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94" h="11424">
                  <a:moveTo>
                    <a:pt x="8212" y="0"/>
                  </a:moveTo>
                  <a:cubicBezTo>
                    <a:pt x="8939" y="3099"/>
                    <a:pt x="9142" y="6462"/>
                    <a:pt x="10394" y="9298"/>
                  </a:cubicBezTo>
                  <a:lnTo>
                    <a:pt x="9142" y="11424"/>
                  </a:lnTo>
                  <a:cubicBezTo>
                    <a:pt x="6926" y="10028"/>
                    <a:pt x="3047" y="9625"/>
                    <a:pt x="0" y="8726"/>
                  </a:cubicBezTo>
                  <a:lnTo>
                    <a:pt x="7550" y="8306"/>
                  </a:lnTo>
                  <a:cubicBezTo>
                    <a:pt x="7771" y="5537"/>
                    <a:pt x="7991" y="2769"/>
                    <a:pt x="8212" y="0"/>
                  </a:cubicBezTo>
                  <a:close/>
                </a:path>
              </a:pathLst>
            </a:custGeom>
            <a:gradFill rotWithShape="1">
              <a:gsLst>
                <a:gs pos="0">
                  <a:srgbClr val="FFFFFF">
                    <a:lumMod val="50000"/>
                  </a:srgbClr>
                </a:gs>
                <a:gs pos="100000">
                  <a:srgbClr val="FFFFFF"/>
                </a:gs>
              </a:gsLst>
              <a:lin ang="7200000" scaled="0"/>
            </a:gradFill>
            <a:ln>
              <a:noFill/>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nvGrpSpPr>
            <p:cNvPr id="74907" name="Group 248">
              <a:extLst>
                <a:ext uri="{FF2B5EF4-FFF2-40B4-BE49-F238E27FC236}">
                  <a16:creationId xmlns:a16="http://schemas.microsoft.com/office/drawing/2014/main" id="{ABCDDC67-33AB-4DD3-87EB-808B9DB3FE37}"/>
                </a:ext>
              </a:extLst>
            </p:cNvPr>
            <p:cNvGrpSpPr>
              <a:grpSpLocks/>
            </p:cNvGrpSpPr>
            <p:nvPr/>
          </p:nvGrpSpPr>
          <p:grpSpPr bwMode="auto">
            <a:xfrm>
              <a:off x="651" y="681"/>
              <a:ext cx="523" cy="853"/>
              <a:chOff x="569" y="2954"/>
              <a:chExt cx="523" cy="853"/>
            </a:xfrm>
          </p:grpSpPr>
          <p:sp>
            <p:nvSpPr>
              <p:cNvPr id="918" name="Rectangle 242">
                <a:extLst>
                  <a:ext uri="{FF2B5EF4-FFF2-40B4-BE49-F238E27FC236}">
                    <a16:creationId xmlns:a16="http://schemas.microsoft.com/office/drawing/2014/main" id="{1D5997D5-7B52-4ED2-ADFD-99DF7D210B56}"/>
                  </a:ext>
                </a:extLst>
              </p:cNvPr>
              <p:cNvSpPr>
                <a:spLocks noChangeArrowheads="1"/>
              </p:cNvSpPr>
              <p:nvPr/>
            </p:nvSpPr>
            <p:spPr bwMode="auto">
              <a:xfrm>
                <a:off x="576" y="2973"/>
                <a:ext cx="494"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19" name="Text Box 241">
                <a:extLst>
                  <a:ext uri="{FF2B5EF4-FFF2-40B4-BE49-F238E27FC236}">
                    <a16:creationId xmlns:a16="http://schemas.microsoft.com/office/drawing/2014/main" id="{3E125B94-C90B-43C4-B23E-F24DD70B2683}"/>
                  </a:ext>
                </a:extLst>
              </p:cNvPr>
              <p:cNvSpPr txBox="1">
                <a:spLocks noChangeArrowheads="1"/>
              </p:cNvSpPr>
              <p:nvPr/>
            </p:nvSpPr>
            <p:spPr bwMode="auto">
              <a:xfrm>
                <a:off x="572" y="2954"/>
                <a:ext cx="520" cy="85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a:defRPr/>
                </a:pPr>
                <a:r>
                  <a:rPr lang="en-US" sz="1200" i="0" kern="0" dirty="0">
                    <a:solidFill>
                      <a:srgbClr val="000000"/>
                    </a:solidFill>
                    <a:latin typeface="Arial" charset="0"/>
                  </a:rPr>
                  <a:t>DHCP</a:t>
                </a:r>
              </a:p>
              <a:p>
                <a:pPr algn="ctr" defTabSz="685800">
                  <a:defRPr/>
                </a:pPr>
                <a:r>
                  <a:rPr lang="en-US" sz="1200" i="0" kern="0" dirty="0">
                    <a:solidFill>
                      <a:srgbClr val="000000"/>
                    </a:solidFill>
                    <a:latin typeface="Arial" charset="0"/>
                  </a:rPr>
                  <a:t>UDP</a:t>
                </a:r>
              </a:p>
              <a:p>
                <a:pPr algn="ctr" defTabSz="685800">
                  <a:defRPr/>
                </a:pPr>
                <a:r>
                  <a:rPr lang="en-US" sz="1200" i="0" kern="0" dirty="0">
                    <a:solidFill>
                      <a:srgbClr val="000000"/>
                    </a:solidFill>
                    <a:latin typeface="Arial" charset="0"/>
                  </a:rPr>
                  <a:t>IP</a:t>
                </a:r>
              </a:p>
              <a:p>
                <a:pPr algn="ctr" defTabSz="685800">
                  <a:defRPr/>
                </a:pPr>
                <a:r>
                  <a:rPr lang="en-US" sz="1200" i="0" kern="0" dirty="0">
                    <a:solidFill>
                      <a:srgbClr val="000000"/>
                    </a:solidFill>
                    <a:latin typeface="Arial" charset="0"/>
                  </a:rPr>
                  <a:t>Eth</a:t>
                </a:r>
              </a:p>
              <a:p>
                <a:pPr algn="ctr" defTabSz="685800">
                  <a:defRPr/>
                </a:pPr>
                <a:r>
                  <a:rPr lang="en-US" sz="1200" i="0" kern="0" dirty="0">
                    <a:solidFill>
                      <a:srgbClr val="000000"/>
                    </a:solidFill>
                    <a:latin typeface="Arial" charset="0"/>
                  </a:rPr>
                  <a:t>Phy</a:t>
                </a:r>
              </a:p>
            </p:txBody>
          </p:sp>
          <p:sp>
            <p:nvSpPr>
              <p:cNvPr id="920" name="Line 243">
                <a:extLst>
                  <a:ext uri="{FF2B5EF4-FFF2-40B4-BE49-F238E27FC236}">
                    <a16:creationId xmlns:a16="http://schemas.microsoft.com/office/drawing/2014/main" id="{0F4CB8B5-5703-4F21-9880-593117678E41}"/>
                  </a:ext>
                </a:extLst>
              </p:cNvPr>
              <p:cNvSpPr>
                <a:spLocks noChangeShapeType="1"/>
              </p:cNvSpPr>
              <p:nvPr/>
            </p:nvSpPr>
            <p:spPr bwMode="auto">
              <a:xfrm>
                <a:off x="578" y="3130"/>
                <a:ext cx="488"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921" name="Line 244">
                <a:extLst>
                  <a:ext uri="{FF2B5EF4-FFF2-40B4-BE49-F238E27FC236}">
                    <a16:creationId xmlns:a16="http://schemas.microsoft.com/office/drawing/2014/main" id="{CE0667CF-C2D6-42FB-8B3B-1E5B9AB560C2}"/>
                  </a:ext>
                </a:extLst>
              </p:cNvPr>
              <p:cNvSpPr>
                <a:spLocks noChangeShapeType="1"/>
              </p:cNvSpPr>
              <p:nvPr/>
            </p:nvSpPr>
            <p:spPr bwMode="auto">
              <a:xfrm>
                <a:off x="574" y="3289"/>
                <a:ext cx="490"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922" name="Line 245">
                <a:extLst>
                  <a:ext uri="{FF2B5EF4-FFF2-40B4-BE49-F238E27FC236}">
                    <a16:creationId xmlns:a16="http://schemas.microsoft.com/office/drawing/2014/main" id="{CAD4E053-13B8-4819-8533-E2AF9D314D4F}"/>
                  </a:ext>
                </a:extLst>
              </p:cNvPr>
              <p:cNvSpPr>
                <a:spLocks noChangeShapeType="1"/>
              </p:cNvSpPr>
              <p:nvPr/>
            </p:nvSpPr>
            <p:spPr bwMode="auto">
              <a:xfrm>
                <a:off x="572" y="3448"/>
                <a:ext cx="490"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923" name="Line 246">
                <a:extLst>
                  <a:ext uri="{FF2B5EF4-FFF2-40B4-BE49-F238E27FC236}">
                    <a16:creationId xmlns:a16="http://schemas.microsoft.com/office/drawing/2014/main" id="{8E641A90-B358-4A69-9D7D-8A3921E1A06E}"/>
                  </a:ext>
                </a:extLst>
              </p:cNvPr>
              <p:cNvSpPr>
                <a:spLocks noChangeShapeType="1"/>
              </p:cNvSpPr>
              <p:nvPr/>
            </p:nvSpPr>
            <p:spPr bwMode="auto">
              <a:xfrm>
                <a:off x="569" y="3607"/>
                <a:ext cx="490"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grpSp>
      <p:grpSp>
        <p:nvGrpSpPr>
          <p:cNvPr id="924" name="Group 253">
            <a:extLst>
              <a:ext uri="{FF2B5EF4-FFF2-40B4-BE49-F238E27FC236}">
                <a16:creationId xmlns:a16="http://schemas.microsoft.com/office/drawing/2014/main" id="{88A25B71-C7FC-4460-BB52-0688A5135DB1}"/>
              </a:ext>
            </a:extLst>
          </p:cNvPr>
          <p:cNvGrpSpPr>
            <a:grpSpLocks/>
          </p:cNvGrpSpPr>
          <p:nvPr/>
        </p:nvGrpSpPr>
        <p:grpSpPr bwMode="auto">
          <a:xfrm>
            <a:off x="2005013" y="1916114"/>
            <a:ext cx="455612" cy="206375"/>
            <a:chOff x="844" y="3337"/>
            <a:chExt cx="383" cy="174"/>
          </a:xfrm>
        </p:grpSpPr>
        <p:sp>
          <p:nvSpPr>
            <p:cNvPr id="925" name="Rectangle 251">
              <a:extLst>
                <a:ext uri="{FF2B5EF4-FFF2-40B4-BE49-F238E27FC236}">
                  <a16:creationId xmlns:a16="http://schemas.microsoft.com/office/drawing/2014/main" id="{1D811E4C-4B3E-4ACE-AE42-D8EBE0E3479F}"/>
                </a:ext>
              </a:extLst>
            </p:cNvPr>
            <p:cNvSpPr>
              <a:spLocks noChangeArrowheads="1"/>
            </p:cNvSpPr>
            <p:nvPr/>
          </p:nvSpPr>
          <p:spPr bwMode="auto">
            <a:xfrm>
              <a:off x="889" y="3370"/>
              <a:ext cx="244" cy="86"/>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26" name="Text Box 252">
              <a:extLst>
                <a:ext uri="{FF2B5EF4-FFF2-40B4-BE49-F238E27FC236}">
                  <a16:creationId xmlns:a16="http://schemas.microsoft.com/office/drawing/2014/main" id="{A5AD79EB-D627-4BE9-AA02-2C3CAE385C4F}"/>
                </a:ext>
              </a:extLst>
            </p:cNvPr>
            <p:cNvSpPr txBox="1">
              <a:spLocks noChangeArrowheads="1"/>
            </p:cNvSpPr>
            <p:nvPr/>
          </p:nvSpPr>
          <p:spPr bwMode="auto">
            <a:xfrm>
              <a:off x="844" y="3337"/>
              <a:ext cx="383"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DHCP</a:t>
              </a:r>
            </a:p>
          </p:txBody>
        </p:sp>
      </p:grpSp>
      <p:grpSp>
        <p:nvGrpSpPr>
          <p:cNvPr id="927" name="Group 299">
            <a:extLst>
              <a:ext uri="{FF2B5EF4-FFF2-40B4-BE49-F238E27FC236}">
                <a16:creationId xmlns:a16="http://schemas.microsoft.com/office/drawing/2014/main" id="{23D4C2C6-C130-45D6-BECA-6CB29E417A6D}"/>
              </a:ext>
            </a:extLst>
          </p:cNvPr>
          <p:cNvGrpSpPr>
            <a:grpSpLocks/>
          </p:cNvGrpSpPr>
          <p:nvPr/>
        </p:nvGrpSpPr>
        <p:grpSpPr bwMode="auto">
          <a:xfrm>
            <a:off x="1665289" y="1930401"/>
            <a:ext cx="809625" cy="874713"/>
            <a:chOff x="42" y="744"/>
            <a:chExt cx="681" cy="735"/>
          </a:xfrm>
        </p:grpSpPr>
        <p:grpSp>
          <p:nvGrpSpPr>
            <p:cNvPr id="74872" name="Group 296">
              <a:extLst>
                <a:ext uri="{FF2B5EF4-FFF2-40B4-BE49-F238E27FC236}">
                  <a16:creationId xmlns:a16="http://schemas.microsoft.com/office/drawing/2014/main" id="{DFB44159-A36F-42D0-AA2D-26462AD22AF1}"/>
                </a:ext>
              </a:extLst>
            </p:cNvPr>
            <p:cNvGrpSpPr>
              <a:grpSpLocks/>
            </p:cNvGrpSpPr>
            <p:nvPr/>
          </p:nvGrpSpPr>
          <p:grpSpPr bwMode="auto">
            <a:xfrm>
              <a:off x="42" y="886"/>
              <a:ext cx="681" cy="488"/>
              <a:chOff x="42" y="886"/>
              <a:chExt cx="681" cy="488"/>
            </a:xfrm>
          </p:grpSpPr>
          <p:grpSp>
            <p:nvGrpSpPr>
              <p:cNvPr id="74874" name="Group 295">
                <a:extLst>
                  <a:ext uri="{FF2B5EF4-FFF2-40B4-BE49-F238E27FC236}">
                    <a16:creationId xmlns:a16="http://schemas.microsoft.com/office/drawing/2014/main" id="{FEEDF51F-4901-4283-884B-659B17129123}"/>
                  </a:ext>
                </a:extLst>
              </p:cNvPr>
              <p:cNvGrpSpPr>
                <a:grpSpLocks/>
              </p:cNvGrpSpPr>
              <p:nvPr/>
            </p:nvGrpSpPr>
            <p:grpSpPr bwMode="auto">
              <a:xfrm>
                <a:off x="278" y="886"/>
                <a:ext cx="437" cy="174"/>
                <a:chOff x="740" y="3209"/>
                <a:chExt cx="437" cy="174"/>
              </a:xfrm>
            </p:grpSpPr>
            <p:grpSp>
              <p:nvGrpSpPr>
                <p:cNvPr id="74899" name="Group 254">
                  <a:extLst>
                    <a:ext uri="{FF2B5EF4-FFF2-40B4-BE49-F238E27FC236}">
                      <a16:creationId xmlns:a16="http://schemas.microsoft.com/office/drawing/2014/main" id="{5E397D93-308E-4EC2-8FC4-057C3E51BE73}"/>
                    </a:ext>
                  </a:extLst>
                </p:cNvPr>
                <p:cNvGrpSpPr>
                  <a:grpSpLocks/>
                </p:cNvGrpSpPr>
                <p:nvPr/>
              </p:nvGrpSpPr>
              <p:grpSpPr bwMode="auto">
                <a:xfrm>
                  <a:off x="794" y="3209"/>
                  <a:ext cx="383" cy="174"/>
                  <a:chOff x="844" y="3337"/>
                  <a:chExt cx="383" cy="174"/>
                </a:xfrm>
              </p:grpSpPr>
              <p:sp>
                <p:nvSpPr>
                  <p:cNvPr id="958" name="Rectangle 255">
                    <a:extLst>
                      <a:ext uri="{FF2B5EF4-FFF2-40B4-BE49-F238E27FC236}">
                        <a16:creationId xmlns:a16="http://schemas.microsoft.com/office/drawing/2014/main" id="{51115D62-5982-45EF-A00F-9B85BFC66793}"/>
                      </a:ext>
                    </a:extLst>
                  </p:cNvPr>
                  <p:cNvSpPr>
                    <a:spLocks noChangeArrowheads="1"/>
                  </p:cNvSpPr>
                  <p:nvPr/>
                </p:nvSpPr>
                <p:spPr bwMode="auto">
                  <a:xfrm>
                    <a:off x="889" y="3370"/>
                    <a:ext cx="244" cy="87"/>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59" name="Text Box 256">
                    <a:extLst>
                      <a:ext uri="{FF2B5EF4-FFF2-40B4-BE49-F238E27FC236}">
                        <a16:creationId xmlns:a16="http://schemas.microsoft.com/office/drawing/2014/main" id="{DE38977F-95EE-43EC-9F78-B3BDD16622B9}"/>
                      </a:ext>
                    </a:extLst>
                  </p:cNvPr>
                  <p:cNvSpPr txBox="1">
                    <a:spLocks noChangeArrowheads="1"/>
                  </p:cNvSpPr>
                  <p:nvPr/>
                </p:nvSpPr>
                <p:spPr bwMode="auto">
                  <a:xfrm>
                    <a:off x="844" y="3336"/>
                    <a:ext cx="383" cy="175"/>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DHCP</a:t>
                    </a:r>
                  </a:p>
                </p:txBody>
              </p:sp>
            </p:grpSp>
            <p:sp>
              <p:nvSpPr>
                <p:cNvPr id="956" name="Rectangle 266">
                  <a:extLst>
                    <a:ext uri="{FF2B5EF4-FFF2-40B4-BE49-F238E27FC236}">
                      <a16:creationId xmlns:a16="http://schemas.microsoft.com/office/drawing/2014/main" id="{D4A7175D-2C82-43E8-9E3A-5727CAF65643}"/>
                    </a:ext>
                  </a:extLst>
                </p:cNvPr>
                <p:cNvSpPr>
                  <a:spLocks noChangeArrowheads="1"/>
                </p:cNvSpPr>
                <p:nvPr/>
              </p:nvSpPr>
              <p:spPr bwMode="auto">
                <a:xfrm>
                  <a:off x="750" y="3243"/>
                  <a:ext cx="8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57" name="Rectangle 267">
                  <a:extLst>
                    <a:ext uri="{FF2B5EF4-FFF2-40B4-BE49-F238E27FC236}">
                      <a16:creationId xmlns:a16="http://schemas.microsoft.com/office/drawing/2014/main" id="{557CA9B8-C341-49F2-8198-501CC23F08BF}"/>
                    </a:ext>
                  </a:extLst>
                </p:cNvPr>
                <p:cNvSpPr>
                  <a:spLocks noChangeArrowheads="1"/>
                </p:cNvSpPr>
                <p:nvPr/>
              </p:nvSpPr>
              <p:spPr bwMode="auto">
                <a:xfrm>
                  <a:off x="740" y="3238"/>
                  <a:ext cx="354" cy="95"/>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74875" name="Group 274">
                <a:extLst>
                  <a:ext uri="{FF2B5EF4-FFF2-40B4-BE49-F238E27FC236}">
                    <a16:creationId xmlns:a16="http://schemas.microsoft.com/office/drawing/2014/main" id="{7DF7BFDC-E0A7-4470-8C9E-DBB2B5B07A9E}"/>
                  </a:ext>
                </a:extLst>
              </p:cNvPr>
              <p:cNvGrpSpPr>
                <a:grpSpLocks/>
              </p:cNvGrpSpPr>
              <p:nvPr/>
            </p:nvGrpSpPr>
            <p:grpSpPr bwMode="auto">
              <a:xfrm>
                <a:off x="278" y="1034"/>
                <a:ext cx="437" cy="174"/>
                <a:chOff x="836" y="3305"/>
                <a:chExt cx="437" cy="174"/>
              </a:xfrm>
            </p:grpSpPr>
            <p:grpSp>
              <p:nvGrpSpPr>
                <p:cNvPr id="74893" name="Group 268">
                  <a:extLst>
                    <a:ext uri="{FF2B5EF4-FFF2-40B4-BE49-F238E27FC236}">
                      <a16:creationId xmlns:a16="http://schemas.microsoft.com/office/drawing/2014/main" id="{F3FE9BC7-749E-487C-A2E1-5825089012F7}"/>
                    </a:ext>
                  </a:extLst>
                </p:cNvPr>
                <p:cNvGrpSpPr>
                  <a:grpSpLocks/>
                </p:cNvGrpSpPr>
                <p:nvPr/>
              </p:nvGrpSpPr>
              <p:grpSpPr bwMode="auto">
                <a:xfrm>
                  <a:off x="890" y="3305"/>
                  <a:ext cx="383" cy="174"/>
                  <a:chOff x="844" y="3337"/>
                  <a:chExt cx="383" cy="174"/>
                </a:xfrm>
              </p:grpSpPr>
              <p:sp>
                <p:nvSpPr>
                  <p:cNvPr id="953" name="Rectangle 269">
                    <a:extLst>
                      <a:ext uri="{FF2B5EF4-FFF2-40B4-BE49-F238E27FC236}">
                        <a16:creationId xmlns:a16="http://schemas.microsoft.com/office/drawing/2014/main" id="{B759CA6B-442D-497D-BF1C-89C3A0198475}"/>
                      </a:ext>
                    </a:extLst>
                  </p:cNvPr>
                  <p:cNvSpPr>
                    <a:spLocks noChangeArrowheads="1"/>
                  </p:cNvSpPr>
                  <p:nvPr/>
                </p:nvSpPr>
                <p:spPr bwMode="auto">
                  <a:xfrm>
                    <a:off x="889" y="3370"/>
                    <a:ext cx="244" cy="87"/>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54" name="Text Box 270">
                    <a:extLst>
                      <a:ext uri="{FF2B5EF4-FFF2-40B4-BE49-F238E27FC236}">
                        <a16:creationId xmlns:a16="http://schemas.microsoft.com/office/drawing/2014/main" id="{6F45B889-017E-41AA-A660-055475CFE9B0}"/>
                      </a:ext>
                    </a:extLst>
                  </p:cNvPr>
                  <p:cNvSpPr txBox="1">
                    <a:spLocks noChangeArrowheads="1"/>
                  </p:cNvSpPr>
                  <p:nvPr/>
                </p:nvSpPr>
                <p:spPr bwMode="auto">
                  <a:xfrm>
                    <a:off x="844" y="3336"/>
                    <a:ext cx="383" cy="175"/>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DHCP</a:t>
                    </a:r>
                  </a:p>
                </p:txBody>
              </p:sp>
            </p:grpSp>
            <p:grpSp>
              <p:nvGrpSpPr>
                <p:cNvPr id="74894" name="Group 273">
                  <a:extLst>
                    <a:ext uri="{FF2B5EF4-FFF2-40B4-BE49-F238E27FC236}">
                      <a16:creationId xmlns:a16="http://schemas.microsoft.com/office/drawing/2014/main" id="{E78B46CE-66CE-462A-94D6-B48572AD10E5}"/>
                    </a:ext>
                  </a:extLst>
                </p:cNvPr>
                <p:cNvGrpSpPr>
                  <a:grpSpLocks/>
                </p:cNvGrpSpPr>
                <p:nvPr/>
              </p:nvGrpSpPr>
              <p:grpSpPr bwMode="auto">
                <a:xfrm>
                  <a:off x="836" y="3334"/>
                  <a:ext cx="354" cy="94"/>
                  <a:chOff x="836" y="3334"/>
                  <a:chExt cx="354" cy="94"/>
                </a:xfrm>
              </p:grpSpPr>
              <p:sp>
                <p:nvSpPr>
                  <p:cNvPr id="951" name="Rectangle 271">
                    <a:extLst>
                      <a:ext uri="{FF2B5EF4-FFF2-40B4-BE49-F238E27FC236}">
                        <a16:creationId xmlns:a16="http://schemas.microsoft.com/office/drawing/2014/main" id="{A8CA0952-9E5F-4E52-B10D-F7C29D3F448E}"/>
                      </a:ext>
                    </a:extLst>
                  </p:cNvPr>
                  <p:cNvSpPr>
                    <a:spLocks noChangeArrowheads="1"/>
                  </p:cNvSpPr>
                  <p:nvPr/>
                </p:nvSpPr>
                <p:spPr bwMode="auto">
                  <a:xfrm>
                    <a:off x="846" y="3340"/>
                    <a:ext cx="88"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52" name="Rectangle 272">
                    <a:extLst>
                      <a:ext uri="{FF2B5EF4-FFF2-40B4-BE49-F238E27FC236}">
                        <a16:creationId xmlns:a16="http://schemas.microsoft.com/office/drawing/2014/main" id="{ED30DFA2-A0B9-4E83-821F-33C364831A0D}"/>
                      </a:ext>
                    </a:extLst>
                  </p:cNvPr>
                  <p:cNvSpPr>
                    <a:spLocks noChangeArrowheads="1"/>
                  </p:cNvSpPr>
                  <p:nvPr/>
                </p:nvSpPr>
                <p:spPr bwMode="auto">
                  <a:xfrm>
                    <a:off x="836" y="3334"/>
                    <a:ext cx="354" cy="95"/>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grpSp>
            <p:nvGrpSpPr>
              <p:cNvPr id="74876" name="Group 293">
                <a:extLst>
                  <a:ext uri="{FF2B5EF4-FFF2-40B4-BE49-F238E27FC236}">
                    <a16:creationId xmlns:a16="http://schemas.microsoft.com/office/drawing/2014/main" id="{F12A4E30-815D-4750-A522-14492DB5D95C}"/>
                  </a:ext>
                </a:extLst>
              </p:cNvPr>
              <p:cNvGrpSpPr>
                <a:grpSpLocks/>
              </p:cNvGrpSpPr>
              <p:nvPr/>
            </p:nvGrpSpPr>
            <p:grpSpPr bwMode="auto">
              <a:xfrm>
                <a:off x="165" y="1054"/>
                <a:ext cx="480" cy="112"/>
                <a:chOff x="627" y="3377"/>
                <a:chExt cx="480" cy="112"/>
              </a:xfrm>
            </p:grpSpPr>
            <p:sp>
              <p:nvSpPr>
                <p:cNvPr id="947" name="Rectangle 276">
                  <a:extLst>
                    <a:ext uri="{FF2B5EF4-FFF2-40B4-BE49-F238E27FC236}">
                      <a16:creationId xmlns:a16="http://schemas.microsoft.com/office/drawing/2014/main" id="{0877D373-D4CA-4D67-B57E-40B8B8C2C329}"/>
                    </a:ext>
                  </a:extLst>
                </p:cNvPr>
                <p:cNvSpPr>
                  <a:spLocks noChangeArrowheads="1"/>
                </p:cNvSpPr>
                <p:nvPr/>
              </p:nvSpPr>
              <p:spPr bwMode="auto">
                <a:xfrm>
                  <a:off x="636" y="3387"/>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48" name="Rectangle 277">
                  <a:extLst>
                    <a:ext uri="{FF2B5EF4-FFF2-40B4-BE49-F238E27FC236}">
                      <a16:creationId xmlns:a16="http://schemas.microsoft.com/office/drawing/2014/main" id="{F162AC48-5E35-4BB7-B547-7BC4131F0C87}"/>
                    </a:ext>
                  </a:extLst>
                </p:cNvPr>
                <p:cNvSpPr>
                  <a:spLocks noChangeArrowheads="1"/>
                </p:cNvSpPr>
                <p:nvPr/>
              </p:nvSpPr>
              <p:spPr bwMode="auto">
                <a:xfrm>
                  <a:off x="627" y="3376"/>
                  <a:ext cx="481"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74877" name="Group 294">
                <a:extLst>
                  <a:ext uri="{FF2B5EF4-FFF2-40B4-BE49-F238E27FC236}">
                    <a16:creationId xmlns:a16="http://schemas.microsoft.com/office/drawing/2014/main" id="{6BFA2E17-4A9E-4F45-897F-4E36AE08E22A}"/>
                  </a:ext>
                </a:extLst>
              </p:cNvPr>
              <p:cNvGrpSpPr>
                <a:grpSpLocks/>
              </p:cNvGrpSpPr>
              <p:nvPr/>
            </p:nvGrpSpPr>
            <p:grpSpPr bwMode="auto">
              <a:xfrm>
                <a:off x="42" y="1200"/>
                <a:ext cx="681" cy="174"/>
                <a:chOff x="504" y="3523"/>
                <a:chExt cx="681" cy="174"/>
              </a:xfrm>
            </p:grpSpPr>
            <p:grpSp>
              <p:nvGrpSpPr>
                <p:cNvPr id="74878" name="Group 287">
                  <a:extLst>
                    <a:ext uri="{FF2B5EF4-FFF2-40B4-BE49-F238E27FC236}">
                      <a16:creationId xmlns:a16="http://schemas.microsoft.com/office/drawing/2014/main" id="{6041B6A7-D02B-4F61-B9BE-409CEA4E7838}"/>
                    </a:ext>
                  </a:extLst>
                </p:cNvPr>
                <p:cNvGrpSpPr>
                  <a:grpSpLocks/>
                </p:cNvGrpSpPr>
                <p:nvPr/>
              </p:nvGrpSpPr>
              <p:grpSpPr bwMode="auto">
                <a:xfrm>
                  <a:off x="623" y="3523"/>
                  <a:ext cx="550" cy="174"/>
                  <a:chOff x="723" y="3453"/>
                  <a:chExt cx="550" cy="174"/>
                </a:xfrm>
              </p:grpSpPr>
              <p:grpSp>
                <p:nvGrpSpPr>
                  <p:cNvPr id="74882" name="Group 278">
                    <a:extLst>
                      <a:ext uri="{FF2B5EF4-FFF2-40B4-BE49-F238E27FC236}">
                        <a16:creationId xmlns:a16="http://schemas.microsoft.com/office/drawing/2014/main" id="{9BCDF594-BC6F-4BA3-8505-56235CF86E65}"/>
                      </a:ext>
                    </a:extLst>
                  </p:cNvPr>
                  <p:cNvGrpSpPr>
                    <a:grpSpLocks/>
                  </p:cNvGrpSpPr>
                  <p:nvPr/>
                </p:nvGrpSpPr>
                <p:grpSpPr bwMode="auto">
                  <a:xfrm>
                    <a:off x="836" y="3453"/>
                    <a:ext cx="437" cy="174"/>
                    <a:chOff x="836" y="3305"/>
                    <a:chExt cx="437" cy="174"/>
                  </a:xfrm>
                </p:grpSpPr>
                <p:grpSp>
                  <p:nvGrpSpPr>
                    <p:cNvPr id="74885" name="Group 279">
                      <a:extLst>
                        <a:ext uri="{FF2B5EF4-FFF2-40B4-BE49-F238E27FC236}">
                          <a16:creationId xmlns:a16="http://schemas.microsoft.com/office/drawing/2014/main" id="{DF736045-5B17-431F-8C0D-85239637206D}"/>
                        </a:ext>
                      </a:extLst>
                    </p:cNvPr>
                    <p:cNvGrpSpPr>
                      <a:grpSpLocks/>
                    </p:cNvGrpSpPr>
                    <p:nvPr/>
                  </p:nvGrpSpPr>
                  <p:grpSpPr bwMode="auto">
                    <a:xfrm>
                      <a:off x="890" y="3305"/>
                      <a:ext cx="383" cy="174"/>
                      <a:chOff x="844" y="3337"/>
                      <a:chExt cx="383" cy="174"/>
                    </a:xfrm>
                  </p:grpSpPr>
                  <p:sp>
                    <p:nvSpPr>
                      <p:cNvPr id="945" name="Rectangle 280">
                        <a:extLst>
                          <a:ext uri="{FF2B5EF4-FFF2-40B4-BE49-F238E27FC236}">
                            <a16:creationId xmlns:a16="http://schemas.microsoft.com/office/drawing/2014/main" id="{D9B959B8-D6D8-4CF1-9E5E-6CD56C7D54A2}"/>
                          </a:ext>
                        </a:extLst>
                      </p:cNvPr>
                      <p:cNvSpPr>
                        <a:spLocks noChangeArrowheads="1"/>
                      </p:cNvSpPr>
                      <p:nvPr/>
                    </p:nvSpPr>
                    <p:spPr bwMode="auto">
                      <a:xfrm>
                        <a:off x="889" y="3371"/>
                        <a:ext cx="244" cy="85"/>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46" name="Text Box 281">
                        <a:extLst>
                          <a:ext uri="{FF2B5EF4-FFF2-40B4-BE49-F238E27FC236}">
                            <a16:creationId xmlns:a16="http://schemas.microsoft.com/office/drawing/2014/main" id="{B47C53A2-609C-466B-A595-75BB9CCFE7AF}"/>
                          </a:ext>
                        </a:extLst>
                      </p:cNvPr>
                      <p:cNvSpPr txBox="1">
                        <a:spLocks noChangeArrowheads="1"/>
                      </p:cNvSpPr>
                      <p:nvPr/>
                    </p:nvSpPr>
                    <p:spPr bwMode="auto">
                      <a:xfrm>
                        <a:off x="844" y="3337"/>
                        <a:ext cx="383" cy="17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DHCP</a:t>
                        </a:r>
                      </a:p>
                    </p:txBody>
                  </p:sp>
                </p:grpSp>
                <p:grpSp>
                  <p:nvGrpSpPr>
                    <p:cNvPr id="74886" name="Group 282">
                      <a:extLst>
                        <a:ext uri="{FF2B5EF4-FFF2-40B4-BE49-F238E27FC236}">
                          <a16:creationId xmlns:a16="http://schemas.microsoft.com/office/drawing/2014/main" id="{F1A21CDA-0018-4E67-ABFF-DB61EA6012D2}"/>
                        </a:ext>
                      </a:extLst>
                    </p:cNvPr>
                    <p:cNvGrpSpPr>
                      <a:grpSpLocks/>
                    </p:cNvGrpSpPr>
                    <p:nvPr/>
                  </p:nvGrpSpPr>
                  <p:grpSpPr bwMode="auto">
                    <a:xfrm>
                      <a:off x="836" y="3334"/>
                      <a:ext cx="354" cy="94"/>
                      <a:chOff x="836" y="3334"/>
                      <a:chExt cx="354" cy="94"/>
                    </a:xfrm>
                  </p:grpSpPr>
                  <p:sp>
                    <p:nvSpPr>
                      <p:cNvPr id="943" name="Rectangle 283">
                        <a:extLst>
                          <a:ext uri="{FF2B5EF4-FFF2-40B4-BE49-F238E27FC236}">
                            <a16:creationId xmlns:a16="http://schemas.microsoft.com/office/drawing/2014/main" id="{F5C3A32F-8791-4854-9773-208A355DB2E2}"/>
                          </a:ext>
                        </a:extLst>
                      </p:cNvPr>
                      <p:cNvSpPr>
                        <a:spLocks noChangeArrowheads="1"/>
                      </p:cNvSpPr>
                      <p:nvPr/>
                    </p:nvSpPr>
                    <p:spPr bwMode="auto">
                      <a:xfrm>
                        <a:off x="846" y="3340"/>
                        <a:ext cx="8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44" name="Rectangle 284">
                        <a:extLst>
                          <a:ext uri="{FF2B5EF4-FFF2-40B4-BE49-F238E27FC236}">
                            <a16:creationId xmlns:a16="http://schemas.microsoft.com/office/drawing/2014/main" id="{C3FFE6DD-AAF0-421D-9099-24773FCC09A5}"/>
                          </a:ext>
                        </a:extLst>
                      </p:cNvPr>
                      <p:cNvSpPr>
                        <a:spLocks noChangeArrowheads="1"/>
                      </p:cNvSpPr>
                      <p:nvPr/>
                    </p:nvSpPr>
                    <p:spPr bwMode="auto">
                      <a:xfrm>
                        <a:off x="836" y="3335"/>
                        <a:ext cx="354" cy="93"/>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sp>
                <p:nvSpPr>
                  <p:cNvPr id="939" name="Rectangle 285">
                    <a:extLst>
                      <a:ext uri="{FF2B5EF4-FFF2-40B4-BE49-F238E27FC236}">
                        <a16:creationId xmlns:a16="http://schemas.microsoft.com/office/drawing/2014/main" id="{B2641216-A4AB-4B31-946E-A34DD9CD6C8A}"/>
                      </a:ext>
                    </a:extLst>
                  </p:cNvPr>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40" name="Rectangle 286">
                    <a:extLst>
                      <a:ext uri="{FF2B5EF4-FFF2-40B4-BE49-F238E27FC236}">
                        <a16:creationId xmlns:a16="http://schemas.microsoft.com/office/drawing/2014/main" id="{441322D5-BB1C-4D05-BC82-4DAE442DBBBC}"/>
                      </a:ext>
                    </a:extLst>
                  </p:cNvPr>
                  <p:cNvSpPr>
                    <a:spLocks noChangeArrowheads="1"/>
                  </p:cNvSpPr>
                  <p:nvPr/>
                </p:nvSpPr>
                <p:spPr bwMode="auto">
                  <a:xfrm>
                    <a:off x="723" y="3473"/>
                    <a:ext cx="481"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935" name="Rectangle 288">
                  <a:extLst>
                    <a:ext uri="{FF2B5EF4-FFF2-40B4-BE49-F238E27FC236}">
                      <a16:creationId xmlns:a16="http://schemas.microsoft.com/office/drawing/2014/main" id="{7F7A0C3F-43B1-42E1-91BF-E8322AFBB9CF}"/>
                    </a:ext>
                  </a:extLst>
                </p:cNvPr>
                <p:cNvSpPr>
                  <a:spLocks noChangeArrowheads="1"/>
                </p:cNvSpPr>
                <p:nvPr/>
              </p:nvSpPr>
              <p:spPr bwMode="auto">
                <a:xfrm>
                  <a:off x="517" y="3545"/>
                  <a:ext cx="93"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36" name="Rectangle 290">
                  <a:extLst>
                    <a:ext uri="{FF2B5EF4-FFF2-40B4-BE49-F238E27FC236}">
                      <a16:creationId xmlns:a16="http://schemas.microsoft.com/office/drawing/2014/main" id="{AFE49BA2-0E6C-4731-88FA-0C53098BA0C6}"/>
                    </a:ext>
                  </a:extLst>
                </p:cNvPr>
                <p:cNvSpPr>
                  <a:spLocks noChangeArrowheads="1"/>
                </p:cNvSpPr>
                <p:nvPr/>
              </p:nvSpPr>
              <p:spPr bwMode="auto">
                <a:xfrm>
                  <a:off x="1116" y="3545"/>
                  <a:ext cx="60" cy="107"/>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37" name="Rectangle 291">
                  <a:extLst>
                    <a:ext uri="{FF2B5EF4-FFF2-40B4-BE49-F238E27FC236}">
                      <a16:creationId xmlns:a16="http://schemas.microsoft.com/office/drawing/2014/main" id="{7C840FB7-09D5-4294-B7B7-A59CADE47B8C}"/>
                    </a:ext>
                  </a:extLst>
                </p:cNvPr>
                <p:cNvSpPr>
                  <a:spLocks noChangeArrowheads="1"/>
                </p:cNvSpPr>
                <p:nvPr/>
              </p:nvSpPr>
              <p:spPr bwMode="auto">
                <a:xfrm>
                  <a:off x="504" y="3529"/>
                  <a:ext cx="681" cy="139"/>
                </a:xfrm>
                <a:prstGeom prst="rect">
                  <a:avLst/>
                </a:prstGeom>
                <a:no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sp>
          <p:nvSpPr>
            <p:cNvPr id="929" name="AutoShape 297">
              <a:extLst>
                <a:ext uri="{FF2B5EF4-FFF2-40B4-BE49-F238E27FC236}">
                  <a16:creationId xmlns:a16="http://schemas.microsoft.com/office/drawing/2014/main" id="{5688847D-47FC-4C41-956E-8C4425B1D122}"/>
                </a:ext>
              </a:extLst>
            </p:cNvPr>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960" name="Group 318">
            <a:extLst>
              <a:ext uri="{FF2B5EF4-FFF2-40B4-BE49-F238E27FC236}">
                <a16:creationId xmlns:a16="http://schemas.microsoft.com/office/drawing/2014/main" id="{68A82D38-7362-4CE1-BA7A-1C34200570A8}"/>
              </a:ext>
            </a:extLst>
          </p:cNvPr>
          <p:cNvGrpSpPr>
            <a:grpSpLocks/>
          </p:cNvGrpSpPr>
          <p:nvPr/>
        </p:nvGrpSpPr>
        <p:grpSpPr bwMode="auto">
          <a:xfrm>
            <a:off x="2103439" y="2836864"/>
            <a:ext cx="809625" cy="206375"/>
            <a:chOff x="504" y="3523"/>
            <a:chExt cx="681" cy="174"/>
          </a:xfrm>
        </p:grpSpPr>
        <p:grpSp>
          <p:nvGrpSpPr>
            <p:cNvPr id="74859" name="Group 319">
              <a:extLst>
                <a:ext uri="{FF2B5EF4-FFF2-40B4-BE49-F238E27FC236}">
                  <a16:creationId xmlns:a16="http://schemas.microsoft.com/office/drawing/2014/main" id="{2BC12C9E-0A59-4B38-8B40-C23306322048}"/>
                </a:ext>
              </a:extLst>
            </p:cNvPr>
            <p:cNvGrpSpPr>
              <a:grpSpLocks/>
            </p:cNvGrpSpPr>
            <p:nvPr/>
          </p:nvGrpSpPr>
          <p:grpSpPr bwMode="auto">
            <a:xfrm>
              <a:off x="623" y="3523"/>
              <a:ext cx="550" cy="174"/>
              <a:chOff x="723" y="3453"/>
              <a:chExt cx="550" cy="174"/>
            </a:xfrm>
          </p:grpSpPr>
          <p:grpSp>
            <p:nvGrpSpPr>
              <p:cNvPr id="74863" name="Group 320">
                <a:extLst>
                  <a:ext uri="{FF2B5EF4-FFF2-40B4-BE49-F238E27FC236}">
                    <a16:creationId xmlns:a16="http://schemas.microsoft.com/office/drawing/2014/main" id="{7CB9E865-5E92-439A-850A-8EAE56270791}"/>
                  </a:ext>
                </a:extLst>
              </p:cNvPr>
              <p:cNvGrpSpPr>
                <a:grpSpLocks/>
              </p:cNvGrpSpPr>
              <p:nvPr/>
            </p:nvGrpSpPr>
            <p:grpSpPr bwMode="auto">
              <a:xfrm>
                <a:off x="836" y="3453"/>
                <a:ext cx="437" cy="174"/>
                <a:chOff x="836" y="3305"/>
                <a:chExt cx="437" cy="174"/>
              </a:xfrm>
            </p:grpSpPr>
            <p:grpSp>
              <p:nvGrpSpPr>
                <p:cNvPr id="74866" name="Group 321">
                  <a:extLst>
                    <a:ext uri="{FF2B5EF4-FFF2-40B4-BE49-F238E27FC236}">
                      <a16:creationId xmlns:a16="http://schemas.microsoft.com/office/drawing/2014/main" id="{5680B6D5-1E14-4C5D-9138-6639DE6B6CE3}"/>
                    </a:ext>
                  </a:extLst>
                </p:cNvPr>
                <p:cNvGrpSpPr>
                  <a:grpSpLocks/>
                </p:cNvGrpSpPr>
                <p:nvPr/>
              </p:nvGrpSpPr>
              <p:grpSpPr bwMode="auto">
                <a:xfrm>
                  <a:off x="890" y="3305"/>
                  <a:ext cx="383" cy="174"/>
                  <a:chOff x="844" y="3337"/>
                  <a:chExt cx="383" cy="174"/>
                </a:xfrm>
              </p:grpSpPr>
              <p:sp>
                <p:nvSpPr>
                  <p:cNvPr id="972" name="Rectangle 322">
                    <a:extLst>
                      <a:ext uri="{FF2B5EF4-FFF2-40B4-BE49-F238E27FC236}">
                        <a16:creationId xmlns:a16="http://schemas.microsoft.com/office/drawing/2014/main" id="{6BD9D5DD-C606-4F28-8C60-B3E0D5A66704}"/>
                      </a:ext>
                    </a:extLst>
                  </p:cNvPr>
                  <p:cNvSpPr>
                    <a:spLocks noChangeArrowheads="1"/>
                  </p:cNvSpPr>
                  <p:nvPr/>
                </p:nvSpPr>
                <p:spPr bwMode="auto">
                  <a:xfrm>
                    <a:off x="889" y="3370"/>
                    <a:ext cx="244" cy="86"/>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73" name="Text Box 323">
                    <a:extLst>
                      <a:ext uri="{FF2B5EF4-FFF2-40B4-BE49-F238E27FC236}">
                        <a16:creationId xmlns:a16="http://schemas.microsoft.com/office/drawing/2014/main" id="{A1DB74DE-9F47-43D1-8326-6587A5323A46}"/>
                      </a:ext>
                    </a:extLst>
                  </p:cNvPr>
                  <p:cNvSpPr txBox="1">
                    <a:spLocks noChangeArrowheads="1"/>
                  </p:cNvSpPr>
                  <p:nvPr/>
                </p:nvSpPr>
                <p:spPr bwMode="auto">
                  <a:xfrm>
                    <a:off x="844" y="3337"/>
                    <a:ext cx="383"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DHCP</a:t>
                    </a:r>
                  </a:p>
                </p:txBody>
              </p:sp>
            </p:grpSp>
            <p:grpSp>
              <p:nvGrpSpPr>
                <p:cNvPr id="74867" name="Group 324">
                  <a:extLst>
                    <a:ext uri="{FF2B5EF4-FFF2-40B4-BE49-F238E27FC236}">
                      <a16:creationId xmlns:a16="http://schemas.microsoft.com/office/drawing/2014/main" id="{3D6BF610-6921-4521-A184-1A6493119381}"/>
                    </a:ext>
                  </a:extLst>
                </p:cNvPr>
                <p:cNvGrpSpPr>
                  <a:grpSpLocks/>
                </p:cNvGrpSpPr>
                <p:nvPr/>
              </p:nvGrpSpPr>
              <p:grpSpPr bwMode="auto">
                <a:xfrm>
                  <a:off x="836" y="3334"/>
                  <a:ext cx="354" cy="94"/>
                  <a:chOff x="836" y="3334"/>
                  <a:chExt cx="354" cy="94"/>
                </a:xfrm>
              </p:grpSpPr>
              <p:sp>
                <p:nvSpPr>
                  <p:cNvPr id="970" name="Rectangle 325">
                    <a:extLst>
                      <a:ext uri="{FF2B5EF4-FFF2-40B4-BE49-F238E27FC236}">
                        <a16:creationId xmlns:a16="http://schemas.microsoft.com/office/drawing/2014/main" id="{98B6CEDB-B165-4C69-867C-B77119018805}"/>
                      </a:ext>
                    </a:extLst>
                  </p:cNvPr>
                  <p:cNvSpPr>
                    <a:spLocks noChangeArrowheads="1"/>
                  </p:cNvSpPr>
                  <p:nvPr/>
                </p:nvSpPr>
                <p:spPr bwMode="auto">
                  <a:xfrm>
                    <a:off x="846" y="3340"/>
                    <a:ext cx="8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71" name="Rectangle 326">
                    <a:extLst>
                      <a:ext uri="{FF2B5EF4-FFF2-40B4-BE49-F238E27FC236}">
                        <a16:creationId xmlns:a16="http://schemas.microsoft.com/office/drawing/2014/main" id="{A2A9504A-D02A-499F-BDA2-AF0402301E43}"/>
                      </a:ext>
                    </a:extLst>
                  </p:cNvPr>
                  <p:cNvSpPr>
                    <a:spLocks noChangeArrowheads="1"/>
                  </p:cNvSpPr>
                  <p:nvPr/>
                </p:nvSpPr>
                <p:spPr bwMode="auto">
                  <a:xfrm>
                    <a:off x="836" y="3334"/>
                    <a:ext cx="354" cy="94"/>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sp>
            <p:nvSpPr>
              <p:cNvPr id="966" name="Rectangle 327">
                <a:extLst>
                  <a:ext uri="{FF2B5EF4-FFF2-40B4-BE49-F238E27FC236}">
                    <a16:creationId xmlns:a16="http://schemas.microsoft.com/office/drawing/2014/main" id="{96288881-6D3F-4527-8F9A-29086E185C80}"/>
                  </a:ext>
                </a:extLst>
              </p:cNvPr>
              <p:cNvSpPr>
                <a:spLocks noChangeArrowheads="1"/>
              </p:cNvSpPr>
              <p:nvPr/>
            </p:nvSpPr>
            <p:spPr bwMode="auto">
              <a:xfrm>
                <a:off x="732" y="3484"/>
                <a:ext cx="96" cy="94"/>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67" name="Rectangle 328">
                <a:extLst>
                  <a:ext uri="{FF2B5EF4-FFF2-40B4-BE49-F238E27FC236}">
                    <a16:creationId xmlns:a16="http://schemas.microsoft.com/office/drawing/2014/main" id="{FB0306C8-6085-41DA-8CC8-F11BF7DD6F2E}"/>
                  </a:ext>
                </a:extLst>
              </p:cNvPr>
              <p:cNvSpPr>
                <a:spLocks noChangeArrowheads="1"/>
              </p:cNvSpPr>
              <p:nvPr/>
            </p:nvSpPr>
            <p:spPr bwMode="auto">
              <a:xfrm>
                <a:off x="723" y="3473"/>
                <a:ext cx="481"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962" name="Rectangle 329">
              <a:extLst>
                <a:ext uri="{FF2B5EF4-FFF2-40B4-BE49-F238E27FC236}">
                  <a16:creationId xmlns:a16="http://schemas.microsoft.com/office/drawing/2014/main" id="{303488ED-DDC8-4960-BFAC-85D42C8856AB}"/>
                </a:ext>
              </a:extLst>
            </p:cNvPr>
            <p:cNvSpPr>
              <a:spLocks noChangeArrowheads="1"/>
            </p:cNvSpPr>
            <p:nvPr/>
          </p:nvSpPr>
          <p:spPr bwMode="auto">
            <a:xfrm>
              <a:off x="517" y="3544"/>
              <a:ext cx="93"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63" name="Rectangle 330">
              <a:extLst>
                <a:ext uri="{FF2B5EF4-FFF2-40B4-BE49-F238E27FC236}">
                  <a16:creationId xmlns:a16="http://schemas.microsoft.com/office/drawing/2014/main" id="{4584BC39-DD22-421B-8505-784D5F9B5CE7}"/>
                </a:ext>
              </a:extLst>
            </p:cNvPr>
            <p:cNvSpPr>
              <a:spLocks noChangeArrowheads="1"/>
            </p:cNvSpPr>
            <p:nvPr/>
          </p:nvSpPr>
          <p:spPr bwMode="auto">
            <a:xfrm>
              <a:off x="1116" y="3544"/>
              <a:ext cx="60" cy="107"/>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64" name="Rectangle 331">
              <a:extLst>
                <a:ext uri="{FF2B5EF4-FFF2-40B4-BE49-F238E27FC236}">
                  <a16:creationId xmlns:a16="http://schemas.microsoft.com/office/drawing/2014/main" id="{FBB3B8CB-7803-4C1B-9320-605B5F43D146}"/>
                </a:ext>
              </a:extLst>
            </p:cNvPr>
            <p:cNvSpPr>
              <a:spLocks noChangeArrowheads="1"/>
            </p:cNvSpPr>
            <p:nvPr/>
          </p:nvSpPr>
          <p:spPr bwMode="auto">
            <a:xfrm>
              <a:off x="504" y="3528"/>
              <a:ext cx="681" cy="139"/>
            </a:xfrm>
            <a:prstGeom prst="rect">
              <a:avLst/>
            </a:prstGeom>
            <a:no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974" name="Group 342">
            <a:extLst>
              <a:ext uri="{FF2B5EF4-FFF2-40B4-BE49-F238E27FC236}">
                <a16:creationId xmlns:a16="http://schemas.microsoft.com/office/drawing/2014/main" id="{5ED9FB31-83DA-4AAA-AA97-3E2F85CDE1BE}"/>
              </a:ext>
            </a:extLst>
          </p:cNvPr>
          <p:cNvGrpSpPr>
            <a:grpSpLocks/>
          </p:cNvGrpSpPr>
          <p:nvPr/>
        </p:nvGrpSpPr>
        <p:grpSpPr bwMode="auto">
          <a:xfrm>
            <a:off x="2722564" y="3355976"/>
            <a:ext cx="987425" cy="1014413"/>
            <a:chOff x="931" y="1941"/>
            <a:chExt cx="829" cy="853"/>
          </a:xfrm>
        </p:grpSpPr>
        <p:sp>
          <p:nvSpPr>
            <p:cNvPr id="975" name="Freeform 334">
              <a:extLst>
                <a:ext uri="{FF2B5EF4-FFF2-40B4-BE49-F238E27FC236}">
                  <a16:creationId xmlns:a16="http://schemas.microsoft.com/office/drawing/2014/main" id="{32592132-80EE-4125-9F83-859F17359BC3}"/>
                </a:ext>
              </a:extLst>
            </p:cNvPr>
            <p:cNvSpPr>
              <a:spLocks/>
            </p:cNvSpPr>
            <p:nvPr/>
          </p:nvSpPr>
          <p:spPr bwMode="auto">
            <a:xfrm>
              <a:off x="1424" y="1965"/>
              <a:ext cx="336" cy="801"/>
            </a:xfrm>
            <a:custGeom>
              <a:avLst/>
              <a:gdLst>
                <a:gd name="T0" fmla="*/ 1 w 551"/>
                <a:gd name="T1" fmla="*/ 0 h 801"/>
                <a:gd name="T2" fmla="*/ 28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1" h="801">
                  <a:moveTo>
                    <a:pt x="14" y="0"/>
                  </a:moveTo>
                  <a:lnTo>
                    <a:pt x="551" y="402"/>
                  </a:lnTo>
                  <a:lnTo>
                    <a:pt x="6" y="801"/>
                  </a:lnTo>
                  <a:lnTo>
                    <a:pt x="13" y="535"/>
                  </a:lnTo>
                  <a:lnTo>
                    <a:pt x="0" y="371"/>
                  </a:lnTo>
                  <a:lnTo>
                    <a:pt x="14" y="0"/>
                  </a:lnTo>
                  <a:close/>
                </a:path>
              </a:pathLst>
            </a:custGeom>
            <a:gradFill rotWithShape="1">
              <a:gsLst>
                <a:gs pos="0">
                  <a:srgbClr val="FFFFFF">
                    <a:lumMod val="75000"/>
                  </a:srgbClr>
                </a:gs>
                <a:gs pos="100000">
                  <a:srgbClr val="FFFFFF"/>
                </a:gs>
              </a:gsLst>
              <a:lin ang="2700000" scaled="1"/>
            </a:gradFill>
            <a:ln>
              <a:noFill/>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nvGrpSpPr>
            <p:cNvPr id="74852" name="Group 335">
              <a:extLst>
                <a:ext uri="{FF2B5EF4-FFF2-40B4-BE49-F238E27FC236}">
                  <a16:creationId xmlns:a16="http://schemas.microsoft.com/office/drawing/2014/main" id="{4EE1C323-6615-4861-B016-5636590D6BDB}"/>
                </a:ext>
              </a:extLst>
            </p:cNvPr>
            <p:cNvGrpSpPr>
              <a:grpSpLocks/>
            </p:cNvGrpSpPr>
            <p:nvPr/>
          </p:nvGrpSpPr>
          <p:grpSpPr bwMode="auto">
            <a:xfrm>
              <a:off x="931" y="1941"/>
              <a:ext cx="523" cy="853"/>
              <a:chOff x="569" y="2954"/>
              <a:chExt cx="523" cy="853"/>
            </a:xfrm>
          </p:grpSpPr>
          <p:sp>
            <p:nvSpPr>
              <p:cNvPr id="977" name="Rectangle 336">
                <a:extLst>
                  <a:ext uri="{FF2B5EF4-FFF2-40B4-BE49-F238E27FC236}">
                    <a16:creationId xmlns:a16="http://schemas.microsoft.com/office/drawing/2014/main" id="{3C9082D1-B8A5-4B99-83A2-A1390D3B9B87}"/>
                  </a:ext>
                </a:extLst>
              </p:cNvPr>
              <p:cNvSpPr>
                <a:spLocks noChangeArrowheads="1"/>
              </p:cNvSpPr>
              <p:nvPr/>
            </p:nvSpPr>
            <p:spPr bwMode="auto">
              <a:xfrm>
                <a:off x="576" y="2973"/>
                <a:ext cx="493"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78" name="Text Box 337">
                <a:extLst>
                  <a:ext uri="{FF2B5EF4-FFF2-40B4-BE49-F238E27FC236}">
                    <a16:creationId xmlns:a16="http://schemas.microsoft.com/office/drawing/2014/main" id="{5DDF22D8-BA13-45CA-A68D-AA8AD833C842}"/>
                  </a:ext>
                </a:extLst>
              </p:cNvPr>
              <p:cNvSpPr txBox="1">
                <a:spLocks noChangeArrowheads="1"/>
              </p:cNvSpPr>
              <p:nvPr/>
            </p:nvSpPr>
            <p:spPr bwMode="auto">
              <a:xfrm>
                <a:off x="572" y="2954"/>
                <a:ext cx="520" cy="85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a:defRPr/>
                </a:pPr>
                <a:r>
                  <a:rPr lang="en-US" sz="1200" i="0" kern="0" dirty="0">
                    <a:solidFill>
                      <a:srgbClr val="000000"/>
                    </a:solidFill>
                    <a:latin typeface="Arial" charset="0"/>
                  </a:rPr>
                  <a:t>DHCP</a:t>
                </a:r>
              </a:p>
              <a:p>
                <a:pPr algn="ctr" defTabSz="685800">
                  <a:defRPr/>
                </a:pPr>
                <a:r>
                  <a:rPr lang="en-US" sz="1200" i="0" kern="0" dirty="0">
                    <a:solidFill>
                      <a:srgbClr val="000000"/>
                    </a:solidFill>
                    <a:latin typeface="Arial" charset="0"/>
                  </a:rPr>
                  <a:t>UDP</a:t>
                </a:r>
              </a:p>
              <a:p>
                <a:pPr algn="ctr" defTabSz="685800">
                  <a:defRPr/>
                </a:pPr>
                <a:r>
                  <a:rPr lang="en-US" sz="1200" i="0" kern="0" dirty="0">
                    <a:solidFill>
                      <a:srgbClr val="000000"/>
                    </a:solidFill>
                    <a:latin typeface="Arial" charset="0"/>
                  </a:rPr>
                  <a:t>IP</a:t>
                </a:r>
              </a:p>
              <a:p>
                <a:pPr algn="ctr" defTabSz="685800">
                  <a:defRPr/>
                </a:pPr>
                <a:r>
                  <a:rPr lang="en-US" sz="1200" i="0" kern="0" dirty="0">
                    <a:solidFill>
                      <a:srgbClr val="000000"/>
                    </a:solidFill>
                    <a:latin typeface="Arial" charset="0"/>
                  </a:rPr>
                  <a:t>Eth</a:t>
                </a:r>
              </a:p>
              <a:p>
                <a:pPr algn="ctr" defTabSz="685800">
                  <a:defRPr/>
                </a:pPr>
                <a:r>
                  <a:rPr lang="en-US" sz="1200" i="0" kern="0" dirty="0">
                    <a:solidFill>
                      <a:srgbClr val="000000"/>
                    </a:solidFill>
                    <a:latin typeface="Arial" charset="0"/>
                  </a:rPr>
                  <a:t>Phy</a:t>
                </a:r>
              </a:p>
            </p:txBody>
          </p:sp>
          <p:sp>
            <p:nvSpPr>
              <p:cNvPr id="979" name="Line 338">
                <a:extLst>
                  <a:ext uri="{FF2B5EF4-FFF2-40B4-BE49-F238E27FC236}">
                    <a16:creationId xmlns:a16="http://schemas.microsoft.com/office/drawing/2014/main" id="{FE0788C3-0B3E-4053-A4CD-9A396FE500E3}"/>
                  </a:ext>
                </a:extLst>
              </p:cNvPr>
              <p:cNvSpPr>
                <a:spLocks noChangeShapeType="1"/>
              </p:cNvSpPr>
              <p:nvPr/>
            </p:nvSpPr>
            <p:spPr bwMode="auto">
              <a:xfrm>
                <a:off x="578" y="3130"/>
                <a:ext cx="488"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980" name="Line 339">
                <a:extLst>
                  <a:ext uri="{FF2B5EF4-FFF2-40B4-BE49-F238E27FC236}">
                    <a16:creationId xmlns:a16="http://schemas.microsoft.com/office/drawing/2014/main" id="{69979390-2DD5-4C64-9577-E42093FF20F2}"/>
                  </a:ext>
                </a:extLst>
              </p:cNvPr>
              <p:cNvSpPr>
                <a:spLocks noChangeShapeType="1"/>
              </p:cNvSpPr>
              <p:nvPr/>
            </p:nvSpPr>
            <p:spPr bwMode="auto">
              <a:xfrm>
                <a:off x="574" y="3289"/>
                <a:ext cx="489"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981" name="Line 340">
                <a:extLst>
                  <a:ext uri="{FF2B5EF4-FFF2-40B4-BE49-F238E27FC236}">
                    <a16:creationId xmlns:a16="http://schemas.microsoft.com/office/drawing/2014/main" id="{2C3244FB-5999-4FBD-B4EB-DB4CD9BDD323}"/>
                  </a:ext>
                </a:extLst>
              </p:cNvPr>
              <p:cNvSpPr>
                <a:spLocks noChangeShapeType="1"/>
              </p:cNvSpPr>
              <p:nvPr/>
            </p:nvSpPr>
            <p:spPr bwMode="auto">
              <a:xfrm>
                <a:off x="572" y="3448"/>
                <a:ext cx="489"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982" name="Line 341">
                <a:extLst>
                  <a:ext uri="{FF2B5EF4-FFF2-40B4-BE49-F238E27FC236}">
                    <a16:creationId xmlns:a16="http://schemas.microsoft.com/office/drawing/2014/main" id="{BFD0F1A1-D28D-4212-9B27-8DAB86E491BF}"/>
                  </a:ext>
                </a:extLst>
              </p:cNvPr>
              <p:cNvSpPr>
                <a:spLocks noChangeShapeType="1"/>
              </p:cNvSpPr>
              <p:nvPr/>
            </p:nvSpPr>
            <p:spPr bwMode="auto">
              <a:xfrm>
                <a:off x="569" y="3607"/>
                <a:ext cx="489"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grpSp>
      <p:grpSp>
        <p:nvGrpSpPr>
          <p:cNvPr id="983" name="Group 442">
            <a:extLst>
              <a:ext uri="{FF2B5EF4-FFF2-40B4-BE49-F238E27FC236}">
                <a16:creationId xmlns:a16="http://schemas.microsoft.com/office/drawing/2014/main" id="{0248E268-23AE-40DF-BAA9-42C0615DC5FC}"/>
              </a:ext>
            </a:extLst>
          </p:cNvPr>
          <p:cNvGrpSpPr>
            <a:grpSpLocks/>
          </p:cNvGrpSpPr>
          <p:nvPr/>
        </p:nvGrpSpPr>
        <p:grpSpPr bwMode="auto">
          <a:xfrm>
            <a:off x="1870076" y="3279775"/>
            <a:ext cx="809625" cy="914400"/>
            <a:chOff x="1404" y="3105"/>
            <a:chExt cx="681" cy="767"/>
          </a:xfrm>
        </p:grpSpPr>
        <p:grpSp>
          <p:nvGrpSpPr>
            <p:cNvPr id="74816" name="Group 344">
              <a:extLst>
                <a:ext uri="{FF2B5EF4-FFF2-40B4-BE49-F238E27FC236}">
                  <a16:creationId xmlns:a16="http://schemas.microsoft.com/office/drawing/2014/main" id="{D330D68B-DE23-4566-A73F-0DFABA82E45D}"/>
                </a:ext>
              </a:extLst>
            </p:cNvPr>
            <p:cNvGrpSpPr>
              <a:grpSpLocks/>
            </p:cNvGrpSpPr>
            <p:nvPr/>
          </p:nvGrpSpPr>
          <p:grpSpPr bwMode="auto">
            <a:xfrm>
              <a:off x="1404" y="3355"/>
              <a:ext cx="681" cy="488"/>
              <a:chOff x="42" y="886"/>
              <a:chExt cx="681" cy="488"/>
            </a:xfrm>
          </p:grpSpPr>
          <p:grpSp>
            <p:nvGrpSpPr>
              <p:cNvPr id="74821" name="Group 345">
                <a:extLst>
                  <a:ext uri="{FF2B5EF4-FFF2-40B4-BE49-F238E27FC236}">
                    <a16:creationId xmlns:a16="http://schemas.microsoft.com/office/drawing/2014/main" id="{A34FBF72-B951-4653-A640-557BB02168F3}"/>
                  </a:ext>
                </a:extLst>
              </p:cNvPr>
              <p:cNvGrpSpPr>
                <a:grpSpLocks/>
              </p:cNvGrpSpPr>
              <p:nvPr/>
            </p:nvGrpSpPr>
            <p:grpSpPr bwMode="auto">
              <a:xfrm>
                <a:off x="278" y="886"/>
                <a:ext cx="437" cy="174"/>
                <a:chOff x="740" y="3209"/>
                <a:chExt cx="437" cy="174"/>
              </a:xfrm>
            </p:grpSpPr>
            <p:grpSp>
              <p:nvGrpSpPr>
                <p:cNvPr id="74846" name="Group 346">
                  <a:extLst>
                    <a:ext uri="{FF2B5EF4-FFF2-40B4-BE49-F238E27FC236}">
                      <a16:creationId xmlns:a16="http://schemas.microsoft.com/office/drawing/2014/main" id="{14625987-EC5B-4D44-9A98-DE9310296E1B}"/>
                    </a:ext>
                  </a:extLst>
                </p:cNvPr>
                <p:cNvGrpSpPr>
                  <a:grpSpLocks/>
                </p:cNvGrpSpPr>
                <p:nvPr/>
              </p:nvGrpSpPr>
              <p:grpSpPr bwMode="auto">
                <a:xfrm>
                  <a:off x="794" y="3209"/>
                  <a:ext cx="383" cy="174"/>
                  <a:chOff x="844" y="3337"/>
                  <a:chExt cx="383" cy="174"/>
                </a:xfrm>
              </p:grpSpPr>
              <p:sp>
                <p:nvSpPr>
                  <p:cNvPr id="1017" name="Rectangle 347">
                    <a:extLst>
                      <a:ext uri="{FF2B5EF4-FFF2-40B4-BE49-F238E27FC236}">
                        <a16:creationId xmlns:a16="http://schemas.microsoft.com/office/drawing/2014/main" id="{228D388F-DD69-4639-8ECB-4357299496E9}"/>
                      </a:ext>
                    </a:extLst>
                  </p:cNvPr>
                  <p:cNvSpPr>
                    <a:spLocks noChangeArrowheads="1"/>
                  </p:cNvSpPr>
                  <p:nvPr/>
                </p:nvSpPr>
                <p:spPr bwMode="auto">
                  <a:xfrm>
                    <a:off x="889" y="3371"/>
                    <a:ext cx="244" cy="87"/>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018" name="Text Box 348">
                    <a:extLst>
                      <a:ext uri="{FF2B5EF4-FFF2-40B4-BE49-F238E27FC236}">
                        <a16:creationId xmlns:a16="http://schemas.microsoft.com/office/drawing/2014/main" id="{7F16BE5F-4B2E-4152-8857-F02ECE7D86D6}"/>
                      </a:ext>
                    </a:extLst>
                  </p:cNvPr>
                  <p:cNvSpPr txBox="1">
                    <a:spLocks noChangeArrowheads="1"/>
                  </p:cNvSpPr>
                  <p:nvPr/>
                </p:nvSpPr>
                <p:spPr bwMode="auto">
                  <a:xfrm>
                    <a:off x="844" y="3337"/>
                    <a:ext cx="383"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DHCP</a:t>
                    </a:r>
                  </a:p>
                </p:txBody>
              </p:sp>
            </p:grpSp>
            <p:sp>
              <p:nvSpPr>
                <p:cNvPr id="1015" name="Rectangle 349">
                  <a:extLst>
                    <a:ext uri="{FF2B5EF4-FFF2-40B4-BE49-F238E27FC236}">
                      <a16:creationId xmlns:a16="http://schemas.microsoft.com/office/drawing/2014/main" id="{DC93A641-2B47-473A-ACA3-0508845F3168}"/>
                    </a:ext>
                  </a:extLst>
                </p:cNvPr>
                <p:cNvSpPr>
                  <a:spLocks noChangeArrowheads="1"/>
                </p:cNvSpPr>
                <p:nvPr/>
              </p:nvSpPr>
              <p:spPr bwMode="auto">
                <a:xfrm>
                  <a:off x="750" y="3244"/>
                  <a:ext cx="8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016" name="Rectangle 350">
                  <a:extLst>
                    <a:ext uri="{FF2B5EF4-FFF2-40B4-BE49-F238E27FC236}">
                      <a16:creationId xmlns:a16="http://schemas.microsoft.com/office/drawing/2014/main" id="{DDF6C4D5-4C82-4EF9-B5EA-68B73113F928}"/>
                    </a:ext>
                  </a:extLst>
                </p:cNvPr>
                <p:cNvSpPr>
                  <a:spLocks noChangeArrowheads="1"/>
                </p:cNvSpPr>
                <p:nvPr/>
              </p:nvSpPr>
              <p:spPr bwMode="auto">
                <a:xfrm>
                  <a:off x="740" y="3239"/>
                  <a:ext cx="354" cy="95"/>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74822" name="Group 351">
                <a:extLst>
                  <a:ext uri="{FF2B5EF4-FFF2-40B4-BE49-F238E27FC236}">
                    <a16:creationId xmlns:a16="http://schemas.microsoft.com/office/drawing/2014/main" id="{6DAD32C6-D6D8-4518-BA1B-27085C17E9B2}"/>
                  </a:ext>
                </a:extLst>
              </p:cNvPr>
              <p:cNvGrpSpPr>
                <a:grpSpLocks/>
              </p:cNvGrpSpPr>
              <p:nvPr/>
            </p:nvGrpSpPr>
            <p:grpSpPr bwMode="auto">
              <a:xfrm>
                <a:off x="278" y="1034"/>
                <a:ext cx="437" cy="174"/>
                <a:chOff x="836" y="3305"/>
                <a:chExt cx="437" cy="174"/>
              </a:xfrm>
            </p:grpSpPr>
            <p:grpSp>
              <p:nvGrpSpPr>
                <p:cNvPr id="74840" name="Group 352">
                  <a:extLst>
                    <a:ext uri="{FF2B5EF4-FFF2-40B4-BE49-F238E27FC236}">
                      <a16:creationId xmlns:a16="http://schemas.microsoft.com/office/drawing/2014/main" id="{04404270-6258-421F-8917-36660B328CA6}"/>
                    </a:ext>
                  </a:extLst>
                </p:cNvPr>
                <p:cNvGrpSpPr>
                  <a:grpSpLocks/>
                </p:cNvGrpSpPr>
                <p:nvPr/>
              </p:nvGrpSpPr>
              <p:grpSpPr bwMode="auto">
                <a:xfrm>
                  <a:off x="890" y="3305"/>
                  <a:ext cx="383" cy="174"/>
                  <a:chOff x="844" y="3337"/>
                  <a:chExt cx="383" cy="174"/>
                </a:xfrm>
              </p:grpSpPr>
              <p:sp>
                <p:nvSpPr>
                  <p:cNvPr id="1012" name="Rectangle 353">
                    <a:extLst>
                      <a:ext uri="{FF2B5EF4-FFF2-40B4-BE49-F238E27FC236}">
                        <a16:creationId xmlns:a16="http://schemas.microsoft.com/office/drawing/2014/main" id="{8EDC027B-157E-4515-83FA-06EE55BC3206}"/>
                      </a:ext>
                    </a:extLst>
                  </p:cNvPr>
                  <p:cNvSpPr>
                    <a:spLocks noChangeArrowheads="1"/>
                  </p:cNvSpPr>
                  <p:nvPr/>
                </p:nvSpPr>
                <p:spPr bwMode="auto">
                  <a:xfrm>
                    <a:off x="889" y="3370"/>
                    <a:ext cx="244" cy="87"/>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013" name="Text Box 354">
                    <a:extLst>
                      <a:ext uri="{FF2B5EF4-FFF2-40B4-BE49-F238E27FC236}">
                        <a16:creationId xmlns:a16="http://schemas.microsoft.com/office/drawing/2014/main" id="{4810E74A-F22D-461F-A8FF-D37D3FEFA67A}"/>
                      </a:ext>
                    </a:extLst>
                  </p:cNvPr>
                  <p:cNvSpPr txBox="1">
                    <a:spLocks noChangeArrowheads="1"/>
                  </p:cNvSpPr>
                  <p:nvPr/>
                </p:nvSpPr>
                <p:spPr bwMode="auto">
                  <a:xfrm>
                    <a:off x="844" y="3337"/>
                    <a:ext cx="383"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DHCP</a:t>
                    </a:r>
                  </a:p>
                </p:txBody>
              </p:sp>
            </p:grpSp>
            <p:grpSp>
              <p:nvGrpSpPr>
                <p:cNvPr id="74841" name="Group 355">
                  <a:extLst>
                    <a:ext uri="{FF2B5EF4-FFF2-40B4-BE49-F238E27FC236}">
                      <a16:creationId xmlns:a16="http://schemas.microsoft.com/office/drawing/2014/main" id="{ED5B9FCE-7C44-4F7A-9308-8D5B12F928F9}"/>
                    </a:ext>
                  </a:extLst>
                </p:cNvPr>
                <p:cNvGrpSpPr>
                  <a:grpSpLocks/>
                </p:cNvGrpSpPr>
                <p:nvPr/>
              </p:nvGrpSpPr>
              <p:grpSpPr bwMode="auto">
                <a:xfrm>
                  <a:off x="836" y="3334"/>
                  <a:ext cx="354" cy="94"/>
                  <a:chOff x="836" y="3334"/>
                  <a:chExt cx="354" cy="94"/>
                </a:xfrm>
              </p:grpSpPr>
              <p:sp>
                <p:nvSpPr>
                  <p:cNvPr id="1010" name="Rectangle 356">
                    <a:extLst>
                      <a:ext uri="{FF2B5EF4-FFF2-40B4-BE49-F238E27FC236}">
                        <a16:creationId xmlns:a16="http://schemas.microsoft.com/office/drawing/2014/main" id="{0A1298D8-D668-4343-B828-ADCDCE202680}"/>
                      </a:ext>
                    </a:extLst>
                  </p:cNvPr>
                  <p:cNvSpPr>
                    <a:spLocks noChangeArrowheads="1"/>
                  </p:cNvSpPr>
                  <p:nvPr/>
                </p:nvSpPr>
                <p:spPr bwMode="auto">
                  <a:xfrm>
                    <a:off x="846" y="3341"/>
                    <a:ext cx="88"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011" name="Rectangle 357">
                    <a:extLst>
                      <a:ext uri="{FF2B5EF4-FFF2-40B4-BE49-F238E27FC236}">
                        <a16:creationId xmlns:a16="http://schemas.microsoft.com/office/drawing/2014/main" id="{94FC0505-65A6-4317-8A75-6B32BA49A5D8}"/>
                      </a:ext>
                    </a:extLst>
                  </p:cNvPr>
                  <p:cNvSpPr>
                    <a:spLocks noChangeArrowheads="1"/>
                  </p:cNvSpPr>
                  <p:nvPr/>
                </p:nvSpPr>
                <p:spPr bwMode="auto">
                  <a:xfrm>
                    <a:off x="836" y="3334"/>
                    <a:ext cx="354" cy="95"/>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grpSp>
            <p:nvGrpSpPr>
              <p:cNvPr id="74823" name="Group 358">
                <a:extLst>
                  <a:ext uri="{FF2B5EF4-FFF2-40B4-BE49-F238E27FC236}">
                    <a16:creationId xmlns:a16="http://schemas.microsoft.com/office/drawing/2014/main" id="{7F48744F-86FA-42BF-8B74-6B5366F675B2}"/>
                  </a:ext>
                </a:extLst>
              </p:cNvPr>
              <p:cNvGrpSpPr>
                <a:grpSpLocks/>
              </p:cNvGrpSpPr>
              <p:nvPr/>
            </p:nvGrpSpPr>
            <p:grpSpPr bwMode="auto">
              <a:xfrm>
                <a:off x="165" y="1054"/>
                <a:ext cx="480" cy="112"/>
                <a:chOff x="627" y="3377"/>
                <a:chExt cx="480" cy="112"/>
              </a:xfrm>
            </p:grpSpPr>
            <p:sp>
              <p:nvSpPr>
                <p:cNvPr id="1006" name="Rectangle 359">
                  <a:extLst>
                    <a:ext uri="{FF2B5EF4-FFF2-40B4-BE49-F238E27FC236}">
                      <a16:creationId xmlns:a16="http://schemas.microsoft.com/office/drawing/2014/main" id="{3B6ED9A5-134F-4927-8B3A-8B5E17B33C94}"/>
                    </a:ext>
                  </a:extLst>
                </p:cNvPr>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007" name="Rectangle 360">
                  <a:extLst>
                    <a:ext uri="{FF2B5EF4-FFF2-40B4-BE49-F238E27FC236}">
                      <a16:creationId xmlns:a16="http://schemas.microsoft.com/office/drawing/2014/main" id="{B16DD303-4049-46E4-A757-78AA0D2EF087}"/>
                    </a:ext>
                  </a:extLst>
                </p:cNvPr>
                <p:cNvSpPr>
                  <a:spLocks noChangeArrowheads="1"/>
                </p:cNvSpPr>
                <p:nvPr/>
              </p:nvSpPr>
              <p:spPr bwMode="auto">
                <a:xfrm>
                  <a:off x="627" y="3377"/>
                  <a:ext cx="481"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74824" name="Group 361">
                <a:extLst>
                  <a:ext uri="{FF2B5EF4-FFF2-40B4-BE49-F238E27FC236}">
                    <a16:creationId xmlns:a16="http://schemas.microsoft.com/office/drawing/2014/main" id="{B7056E9A-A9F3-4086-BE16-279EFF02E351}"/>
                  </a:ext>
                </a:extLst>
              </p:cNvPr>
              <p:cNvGrpSpPr>
                <a:grpSpLocks/>
              </p:cNvGrpSpPr>
              <p:nvPr/>
            </p:nvGrpSpPr>
            <p:grpSpPr bwMode="auto">
              <a:xfrm>
                <a:off x="42" y="1200"/>
                <a:ext cx="681" cy="174"/>
                <a:chOff x="504" y="3523"/>
                <a:chExt cx="681" cy="174"/>
              </a:xfrm>
            </p:grpSpPr>
            <p:grpSp>
              <p:nvGrpSpPr>
                <p:cNvPr id="74825" name="Group 362">
                  <a:extLst>
                    <a:ext uri="{FF2B5EF4-FFF2-40B4-BE49-F238E27FC236}">
                      <a16:creationId xmlns:a16="http://schemas.microsoft.com/office/drawing/2014/main" id="{1E362056-97C8-415C-B512-9AE6DFFDBA44}"/>
                    </a:ext>
                  </a:extLst>
                </p:cNvPr>
                <p:cNvGrpSpPr>
                  <a:grpSpLocks/>
                </p:cNvGrpSpPr>
                <p:nvPr/>
              </p:nvGrpSpPr>
              <p:grpSpPr bwMode="auto">
                <a:xfrm>
                  <a:off x="623" y="3523"/>
                  <a:ext cx="550" cy="174"/>
                  <a:chOff x="723" y="3453"/>
                  <a:chExt cx="550" cy="174"/>
                </a:xfrm>
              </p:grpSpPr>
              <p:grpSp>
                <p:nvGrpSpPr>
                  <p:cNvPr id="74829" name="Group 363">
                    <a:extLst>
                      <a:ext uri="{FF2B5EF4-FFF2-40B4-BE49-F238E27FC236}">
                        <a16:creationId xmlns:a16="http://schemas.microsoft.com/office/drawing/2014/main" id="{897069D9-BF13-4C93-9067-CE254FC84C3C}"/>
                      </a:ext>
                    </a:extLst>
                  </p:cNvPr>
                  <p:cNvGrpSpPr>
                    <a:grpSpLocks/>
                  </p:cNvGrpSpPr>
                  <p:nvPr/>
                </p:nvGrpSpPr>
                <p:grpSpPr bwMode="auto">
                  <a:xfrm>
                    <a:off x="836" y="3453"/>
                    <a:ext cx="437" cy="174"/>
                    <a:chOff x="836" y="3305"/>
                    <a:chExt cx="437" cy="174"/>
                  </a:xfrm>
                </p:grpSpPr>
                <p:grpSp>
                  <p:nvGrpSpPr>
                    <p:cNvPr id="74832" name="Group 364">
                      <a:extLst>
                        <a:ext uri="{FF2B5EF4-FFF2-40B4-BE49-F238E27FC236}">
                          <a16:creationId xmlns:a16="http://schemas.microsoft.com/office/drawing/2014/main" id="{93D05A8F-9FA0-467C-8D86-580BB1BA0C79}"/>
                        </a:ext>
                      </a:extLst>
                    </p:cNvPr>
                    <p:cNvGrpSpPr>
                      <a:grpSpLocks/>
                    </p:cNvGrpSpPr>
                    <p:nvPr/>
                  </p:nvGrpSpPr>
                  <p:grpSpPr bwMode="auto">
                    <a:xfrm>
                      <a:off x="890" y="3305"/>
                      <a:ext cx="383" cy="174"/>
                      <a:chOff x="844" y="3337"/>
                      <a:chExt cx="383" cy="174"/>
                    </a:xfrm>
                  </p:grpSpPr>
                  <p:sp>
                    <p:nvSpPr>
                      <p:cNvPr id="1004" name="Rectangle 365">
                        <a:extLst>
                          <a:ext uri="{FF2B5EF4-FFF2-40B4-BE49-F238E27FC236}">
                            <a16:creationId xmlns:a16="http://schemas.microsoft.com/office/drawing/2014/main" id="{8DD76A0A-DFA9-4F85-ABED-5A77AD434A4B}"/>
                          </a:ext>
                        </a:extLst>
                      </p:cNvPr>
                      <p:cNvSpPr>
                        <a:spLocks noChangeArrowheads="1"/>
                      </p:cNvSpPr>
                      <p:nvPr/>
                    </p:nvSpPr>
                    <p:spPr bwMode="auto">
                      <a:xfrm>
                        <a:off x="889" y="3371"/>
                        <a:ext cx="244" cy="85"/>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005" name="Text Box 366">
                        <a:extLst>
                          <a:ext uri="{FF2B5EF4-FFF2-40B4-BE49-F238E27FC236}">
                            <a16:creationId xmlns:a16="http://schemas.microsoft.com/office/drawing/2014/main" id="{23FCE060-92F0-4275-90E6-5327EB135F29}"/>
                          </a:ext>
                        </a:extLst>
                      </p:cNvPr>
                      <p:cNvSpPr txBox="1">
                        <a:spLocks noChangeArrowheads="1"/>
                      </p:cNvSpPr>
                      <p:nvPr/>
                    </p:nvSpPr>
                    <p:spPr bwMode="auto">
                      <a:xfrm>
                        <a:off x="844" y="3338"/>
                        <a:ext cx="383" cy="17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DHCP</a:t>
                        </a:r>
                      </a:p>
                    </p:txBody>
                  </p:sp>
                </p:grpSp>
                <p:grpSp>
                  <p:nvGrpSpPr>
                    <p:cNvPr id="74833" name="Group 367">
                      <a:extLst>
                        <a:ext uri="{FF2B5EF4-FFF2-40B4-BE49-F238E27FC236}">
                          <a16:creationId xmlns:a16="http://schemas.microsoft.com/office/drawing/2014/main" id="{65D6E069-5E45-40D1-B9F6-A850180E786C}"/>
                        </a:ext>
                      </a:extLst>
                    </p:cNvPr>
                    <p:cNvGrpSpPr>
                      <a:grpSpLocks/>
                    </p:cNvGrpSpPr>
                    <p:nvPr/>
                  </p:nvGrpSpPr>
                  <p:grpSpPr bwMode="auto">
                    <a:xfrm>
                      <a:off x="836" y="3334"/>
                      <a:ext cx="354" cy="94"/>
                      <a:chOff x="836" y="3334"/>
                      <a:chExt cx="354" cy="94"/>
                    </a:xfrm>
                  </p:grpSpPr>
                  <p:sp>
                    <p:nvSpPr>
                      <p:cNvPr id="1002" name="Rectangle 368">
                        <a:extLst>
                          <a:ext uri="{FF2B5EF4-FFF2-40B4-BE49-F238E27FC236}">
                            <a16:creationId xmlns:a16="http://schemas.microsoft.com/office/drawing/2014/main" id="{D51C8DA1-F48C-41DA-9E38-4647DDB16EAF}"/>
                          </a:ext>
                        </a:extLst>
                      </p:cNvPr>
                      <p:cNvSpPr>
                        <a:spLocks noChangeArrowheads="1"/>
                      </p:cNvSpPr>
                      <p:nvPr/>
                    </p:nvSpPr>
                    <p:spPr bwMode="auto">
                      <a:xfrm>
                        <a:off x="846" y="3340"/>
                        <a:ext cx="8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003" name="Rectangle 369">
                        <a:extLst>
                          <a:ext uri="{FF2B5EF4-FFF2-40B4-BE49-F238E27FC236}">
                            <a16:creationId xmlns:a16="http://schemas.microsoft.com/office/drawing/2014/main" id="{AC862DCE-2E27-4BDA-9346-7F7305B49D65}"/>
                          </a:ext>
                        </a:extLst>
                      </p:cNvPr>
                      <p:cNvSpPr>
                        <a:spLocks noChangeArrowheads="1"/>
                      </p:cNvSpPr>
                      <p:nvPr/>
                    </p:nvSpPr>
                    <p:spPr bwMode="auto">
                      <a:xfrm>
                        <a:off x="836" y="3335"/>
                        <a:ext cx="354" cy="93"/>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sp>
                <p:nvSpPr>
                  <p:cNvPr id="998" name="Rectangle 370">
                    <a:extLst>
                      <a:ext uri="{FF2B5EF4-FFF2-40B4-BE49-F238E27FC236}">
                        <a16:creationId xmlns:a16="http://schemas.microsoft.com/office/drawing/2014/main" id="{97417F36-085B-46D2-8458-B4231D5D8DC5}"/>
                      </a:ext>
                    </a:extLst>
                  </p:cNvPr>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99" name="Rectangle 371">
                    <a:extLst>
                      <a:ext uri="{FF2B5EF4-FFF2-40B4-BE49-F238E27FC236}">
                        <a16:creationId xmlns:a16="http://schemas.microsoft.com/office/drawing/2014/main" id="{5EBFF3D9-B261-4D66-817F-B03B860382A6}"/>
                      </a:ext>
                    </a:extLst>
                  </p:cNvPr>
                  <p:cNvSpPr>
                    <a:spLocks noChangeArrowheads="1"/>
                  </p:cNvSpPr>
                  <p:nvPr/>
                </p:nvSpPr>
                <p:spPr bwMode="auto">
                  <a:xfrm>
                    <a:off x="723" y="3474"/>
                    <a:ext cx="481"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994" name="Rectangle 372">
                  <a:extLst>
                    <a:ext uri="{FF2B5EF4-FFF2-40B4-BE49-F238E27FC236}">
                      <a16:creationId xmlns:a16="http://schemas.microsoft.com/office/drawing/2014/main" id="{315BB2CC-256B-422C-9A3D-4FC9D3266BEB}"/>
                    </a:ext>
                  </a:extLst>
                </p:cNvPr>
                <p:cNvSpPr>
                  <a:spLocks noChangeArrowheads="1"/>
                </p:cNvSpPr>
                <p:nvPr/>
              </p:nvSpPr>
              <p:spPr bwMode="auto">
                <a:xfrm>
                  <a:off x="517" y="3545"/>
                  <a:ext cx="93"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95" name="Rectangle 373">
                  <a:extLst>
                    <a:ext uri="{FF2B5EF4-FFF2-40B4-BE49-F238E27FC236}">
                      <a16:creationId xmlns:a16="http://schemas.microsoft.com/office/drawing/2014/main" id="{AAC843D6-D631-4A1E-B045-F59674C91829}"/>
                    </a:ext>
                  </a:extLst>
                </p:cNvPr>
                <p:cNvSpPr>
                  <a:spLocks noChangeArrowheads="1"/>
                </p:cNvSpPr>
                <p:nvPr/>
              </p:nvSpPr>
              <p:spPr bwMode="auto">
                <a:xfrm>
                  <a:off x="1116" y="3545"/>
                  <a:ext cx="60" cy="107"/>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96" name="Rectangle 374">
                  <a:extLst>
                    <a:ext uri="{FF2B5EF4-FFF2-40B4-BE49-F238E27FC236}">
                      <a16:creationId xmlns:a16="http://schemas.microsoft.com/office/drawing/2014/main" id="{5FD0ED68-B7B4-4921-B728-26956153854E}"/>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sp>
          <p:nvSpPr>
            <p:cNvPr id="985" name="AutoShape 375">
              <a:extLst>
                <a:ext uri="{FF2B5EF4-FFF2-40B4-BE49-F238E27FC236}">
                  <a16:creationId xmlns:a16="http://schemas.microsoft.com/office/drawing/2014/main" id="{CCAF5D37-A361-4E7F-A2D1-9F43BAAD916C}"/>
                </a:ext>
              </a:extLst>
            </p:cNvPr>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4818" name="Group 379">
              <a:extLst>
                <a:ext uri="{FF2B5EF4-FFF2-40B4-BE49-F238E27FC236}">
                  <a16:creationId xmlns:a16="http://schemas.microsoft.com/office/drawing/2014/main" id="{FD78D498-DDA4-4034-A08E-1DAFDBAA8930}"/>
                </a:ext>
              </a:extLst>
            </p:cNvPr>
            <p:cNvGrpSpPr>
              <a:grpSpLocks/>
            </p:cNvGrpSpPr>
            <p:nvPr/>
          </p:nvGrpSpPr>
          <p:grpSpPr bwMode="auto">
            <a:xfrm>
              <a:off x="1695" y="3227"/>
              <a:ext cx="383" cy="174"/>
              <a:chOff x="844" y="3337"/>
              <a:chExt cx="383" cy="174"/>
            </a:xfrm>
          </p:grpSpPr>
          <p:sp>
            <p:nvSpPr>
              <p:cNvPr id="987" name="Rectangle 380">
                <a:extLst>
                  <a:ext uri="{FF2B5EF4-FFF2-40B4-BE49-F238E27FC236}">
                    <a16:creationId xmlns:a16="http://schemas.microsoft.com/office/drawing/2014/main" id="{A6972C48-FB9B-4960-AD7C-EEAB0659E4B0}"/>
                  </a:ext>
                </a:extLst>
              </p:cNvPr>
              <p:cNvSpPr>
                <a:spLocks noChangeArrowheads="1"/>
              </p:cNvSpPr>
              <p:nvPr/>
            </p:nvSpPr>
            <p:spPr bwMode="auto">
              <a:xfrm>
                <a:off x="889" y="3371"/>
                <a:ext cx="244" cy="85"/>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88" name="Text Box 381">
                <a:extLst>
                  <a:ext uri="{FF2B5EF4-FFF2-40B4-BE49-F238E27FC236}">
                    <a16:creationId xmlns:a16="http://schemas.microsoft.com/office/drawing/2014/main" id="{964ED07D-771E-4A86-941F-C53C9573E0FB}"/>
                  </a:ext>
                </a:extLst>
              </p:cNvPr>
              <p:cNvSpPr txBox="1">
                <a:spLocks noChangeArrowheads="1"/>
              </p:cNvSpPr>
              <p:nvPr/>
            </p:nvSpPr>
            <p:spPr bwMode="auto">
              <a:xfrm>
                <a:off x="844" y="3338"/>
                <a:ext cx="383" cy="17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DHCP</a:t>
                </a:r>
              </a:p>
            </p:txBody>
          </p:sp>
        </p:grpSp>
      </p:grpSp>
      <p:grpSp>
        <p:nvGrpSpPr>
          <p:cNvPr id="1019" name="Group 476">
            <a:extLst>
              <a:ext uri="{FF2B5EF4-FFF2-40B4-BE49-F238E27FC236}">
                <a16:creationId xmlns:a16="http://schemas.microsoft.com/office/drawing/2014/main" id="{237DCF3A-BFE7-4700-A044-6976FC62B44E}"/>
              </a:ext>
            </a:extLst>
          </p:cNvPr>
          <p:cNvGrpSpPr>
            <a:grpSpLocks/>
          </p:cNvGrpSpPr>
          <p:nvPr/>
        </p:nvGrpSpPr>
        <p:grpSpPr bwMode="auto">
          <a:xfrm>
            <a:off x="2217738" y="3427413"/>
            <a:ext cx="455612" cy="207962"/>
            <a:chOff x="844" y="3337"/>
            <a:chExt cx="383" cy="174"/>
          </a:xfrm>
        </p:grpSpPr>
        <p:sp>
          <p:nvSpPr>
            <p:cNvPr id="1020" name="Rectangle 477">
              <a:extLst>
                <a:ext uri="{FF2B5EF4-FFF2-40B4-BE49-F238E27FC236}">
                  <a16:creationId xmlns:a16="http://schemas.microsoft.com/office/drawing/2014/main" id="{5D83E61B-C788-46BD-A10F-9F8730CA0951}"/>
                </a:ext>
              </a:extLst>
            </p:cNvPr>
            <p:cNvSpPr>
              <a:spLocks noChangeArrowheads="1"/>
            </p:cNvSpPr>
            <p:nvPr/>
          </p:nvSpPr>
          <p:spPr bwMode="auto">
            <a:xfrm>
              <a:off x="889" y="3370"/>
              <a:ext cx="244" cy="86"/>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021" name="Text Box 478">
              <a:extLst>
                <a:ext uri="{FF2B5EF4-FFF2-40B4-BE49-F238E27FC236}">
                  <a16:creationId xmlns:a16="http://schemas.microsoft.com/office/drawing/2014/main" id="{15BFD90C-E046-401B-898E-643759E6ED15}"/>
                </a:ext>
              </a:extLst>
            </p:cNvPr>
            <p:cNvSpPr txBox="1">
              <a:spLocks noChangeArrowheads="1"/>
            </p:cNvSpPr>
            <p:nvPr/>
          </p:nvSpPr>
          <p:spPr bwMode="auto">
            <a:xfrm>
              <a:off x="844" y="3337"/>
              <a:ext cx="383"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DHCP</a:t>
              </a:r>
            </a:p>
          </p:txBody>
        </p:sp>
      </p:grpSp>
      <p:sp>
        <p:nvSpPr>
          <p:cNvPr id="1022" name="Rectangle 479">
            <a:extLst>
              <a:ext uri="{FF2B5EF4-FFF2-40B4-BE49-F238E27FC236}">
                <a16:creationId xmlns:a16="http://schemas.microsoft.com/office/drawing/2014/main" id="{DBCE272A-AFCB-49D7-BA94-6BCC67BB341A}"/>
              </a:ext>
            </a:extLst>
          </p:cNvPr>
          <p:cNvSpPr>
            <a:spLocks noChangeArrowheads="1"/>
          </p:cNvSpPr>
          <p:nvPr/>
        </p:nvSpPr>
        <p:spPr bwMode="auto">
          <a:xfrm>
            <a:off x="5392738" y="2951742"/>
            <a:ext cx="4773612" cy="981075"/>
          </a:xfrm>
          <a:prstGeom prst="rect">
            <a:avLst/>
          </a:prstGeom>
          <a:noFill/>
          <a:ln>
            <a:noFill/>
          </a:ln>
          <a:effectLst/>
        </p:spPr>
        <p:txBody>
          <a:bodyPr/>
          <a:lstStyle/>
          <a:p>
            <a:pPr marL="173831" indent="-173831">
              <a:lnSpc>
                <a:spcPct val="90000"/>
              </a:lnSpc>
              <a:spcBef>
                <a:spcPct val="20000"/>
              </a:spcBef>
              <a:buClr>
                <a:srgbClr val="000099"/>
              </a:buClr>
              <a:buSzPct val="100000"/>
              <a:buFont typeface="Wingdings" charset="2"/>
              <a:buChar char="§"/>
              <a:defRPr/>
            </a:pPr>
            <a:r>
              <a:rPr lang="en-US" sz="2100" dirty="0" err="1">
                <a:solidFill>
                  <a:srgbClr val="FF0000"/>
                </a:solidFill>
                <a:ea typeface="ＭＳ Ｐゴシック" charset="0"/>
              </a:rPr>
              <a:t>UDP'de</a:t>
            </a:r>
            <a:r>
              <a:rPr lang="en-US" sz="2100" dirty="0">
                <a:solidFill>
                  <a:srgbClr val="000000"/>
                </a:solidFill>
                <a:ea typeface="ＭＳ Ｐゴシック" charset="0"/>
              </a:rPr>
              <a:t> </a:t>
            </a:r>
            <a:r>
              <a:rPr lang="en-US" sz="2100" dirty="0" err="1">
                <a:solidFill>
                  <a:srgbClr val="000000"/>
                </a:solidFill>
                <a:ea typeface="ＭＳ Ｐゴシック" charset="0"/>
              </a:rPr>
              <a:t>kapsüllenmiş</a:t>
            </a:r>
            <a:r>
              <a:rPr lang="en-US" sz="2100" dirty="0">
                <a:solidFill>
                  <a:srgbClr val="000000"/>
                </a:solidFill>
                <a:ea typeface="ＭＳ Ｐゴシック" charset="0"/>
              </a:rPr>
              <a:t>, </a:t>
            </a:r>
            <a:r>
              <a:rPr lang="en-US" sz="2100" dirty="0" err="1">
                <a:solidFill>
                  <a:srgbClr val="FF0000"/>
                </a:solidFill>
                <a:ea typeface="ＭＳ Ｐゴシック" charset="0"/>
              </a:rPr>
              <a:t>IP</a:t>
            </a:r>
            <a:r>
              <a:rPr lang="en-US" sz="2100" dirty="0" err="1">
                <a:solidFill>
                  <a:srgbClr val="000000"/>
                </a:solidFill>
                <a:ea typeface="ＭＳ Ｐゴシック" charset="0"/>
              </a:rPr>
              <a:t>'de</a:t>
            </a:r>
            <a:r>
              <a:rPr lang="en-US" sz="2100" dirty="0">
                <a:solidFill>
                  <a:srgbClr val="000000"/>
                </a:solidFill>
                <a:ea typeface="ＭＳ Ｐゴシック" charset="0"/>
              </a:rPr>
              <a:t> </a:t>
            </a:r>
            <a:r>
              <a:rPr lang="en-US" sz="2100" dirty="0" err="1">
                <a:solidFill>
                  <a:srgbClr val="000000"/>
                </a:solidFill>
                <a:ea typeface="ＭＳ Ｐゴシック" charset="0"/>
              </a:rPr>
              <a:t>kapsüllenmiş</a:t>
            </a:r>
            <a:r>
              <a:rPr lang="en-US" sz="2100" dirty="0">
                <a:solidFill>
                  <a:srgbClr val="000000"/>
                </a:solidFill>
                <a:ea typeface="ＭＳ Ｐゴシック" charset="0"/>
              </a:rPr>
              <a:t>, </a:t>
            </a:r>
            <a:r>
              <a:rPr lang="en-US" sz="2100" dirty="0">
                <a:solidFill>
                  <a:srgbClr val="FF0000"/>
                </a:solidFill>
                <a:ea typeface="ＭＳ Ｐゴシック" charset="0"/>
              </a:rPr>
              <a:t>802.3</a:t>
            </a:r>
            <a:r>
              <a:rPr lang="en-US" sz="2100" dirty="0">
                <a:solidFill>
                  <a:srgbClr val="000000"/>
                </a:solidFill>
                <a:ea typeface="ＭＳ Ｐゴシック" charset="0"/>
              </a:rPr>
              <a:t> </a:t>
            </a:r>
            <a:r>
              <a:rPr lang="en-US" sz="2100" dirty="0" err="1">
                <a:solidFill>
                  <a:srgbClr val="000000"/>
                </a:solidFill>
                <a:ea typeface="ＭＳ Ｐゴシック" charset="0"/>
              </a:rPr>
              <a:t>Ethernet'te</a:t>
            </a:r>
            <a:r>
              <a:rPr lang="en-US" sz="2100" dirty="0">
                <a:solidFill>
                  <a:srgbClr val="000000"/>
                </a:solidFill>
                <a:ea typeface="ＭＳ Ｐゴシック" charset="0"/>
              </a:rPr>
              <a:t> </a:t>
            </a:r>
            <a:r>
              <a:rPr lang="en-US" sz="2100" b="1" dirty="0" err="1">
                <a:solidFill>
                  <a:srgbClr val="0070C0"/>
                </a:solidFill>
                <a:ea typeface="ＭＳ Ｐゴシック" charset="0"/>
              </a:rPr>
              <a:t>kapsüllenmiş</a:t>
            </a:r>
            <a:r>
              <a:rPr lang="en-US" sz="2100" dirty="0">
                <a:solidFill>
                  <a:srgbClr val="000000"/>
                </a:solidFill>
                <a:ea typeface="ＭＳ Ｐゴシック" charset="0"/>
              </a:rPr>
              <a:t> DHCP </a:t>
            </a:r>
            <a:r>
              <a:rPr lang="en-US" sz="2100" dirty="0" err="1">
                <a:solidFill>
                  <a:srgbClr val="000000"/>
                </a:solidFill>
                <a:ea typeface="ＭＳ Ｐゴシック" charset="0"/>
              </a:rPr>
              <a:t>isteği</a:t>
            </a:r>
            <a:endParaRPr lang="en-US" sz="2100" dirty="0">
              <a:solidFill>
                <a:srgbClr val="000000"/>
              </a:solidFill>
              <a:ea typeface="ＭＳ Ｐゴシック" charset="0"/>
            </a:endParaRPr>
          </a:p>
        </p:txBody>
      </p:sp>
      <p:sp>
        <p:nvSpPr>
          <p:cNvPr id="1023" name="Rectangle 480">
            <a:extLst>
              <a:ext uri="{FF2B5EF4-FFF2-40B4-BE49-F238E27FC236}">
                <a16:creationId xmlns:a16="http://schemas.microsoft.com/office/drawing/2014/main" id="{293564A3-AE57-4D00-B89F-5524E8E7A6E9}"/>
              </a:ext>
            </a:extLst>
          </p:cNvPr>
          <p:cNvSpPr>
            <a:spLocks noChangeArrowheads="1"/>
          </p:cNvSpPr>
          <p:nvPr/>
        </p:nvSpPr>
        <p:spPr bwMode="auto">
          <a:xfrm>
            <a:off x="5391151" y="4029076"/>
            <a:ext cx="4930775"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3038" indent="-173038">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nSpc>
                <a:spcPct val="90000"/>
              </a:lnSpc>
              <a:spcBef>
                <a:spcPct val="20000"/>
              </a:spcBef>
              <a:buClr>
                <a:srgbClr val="000099"/>
              </a:buClr>
              <a:buSzPct val="100000"/>
              <a:buFont typeface="Wingdings" panose="05000000000000000000" pitchFamily="2" charset="2"/>
              <a:buChar char="§"/>
            </a:pPr>
            <a:r>
              <a:rPr lang="en-US" altLang="tr-TR" sz="2100" dirty="0">
                <a:solidFill>
                  <a:srgbClr val="FF0000"/>
                </a:solidFill>
                <a:ea typeface="MS PGothic" panose="020B0600070205080204" pitchFamily="34" charset="-128"/>
              </a:rPr>
              <a:t>DHCP</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sunucusunu</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çalıştıran</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yönlendiricide</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alınan</a:t>
            </a:r>
            <a:r>
              <a:rPr lang="en-US" altLang="tr-TR" sz="2100" dirty="0">
                <a:solidFill>
                  <a:srgbClr val="000000"/>
                </a:solidFill>
                <a:ea typeface="MS PGothic" panose="020B0600070205080204" pitchFamily="34" charset="-128"/>
              </a:rPr>
              <a:t> LAN </a:t>
            </a:r>
            <a:r>
              <a:rPr lang="en-US" altLang="tr-TR" sz="2100" dirty="0" err="1">
                <a:solidFill>
                  <a:srgbClr val="000000"/>
                </a:solidFill>
                <a:ea typeface="MS PGothic" panose="020B0600070205080204" pitchFamily="34" charset="-128"/>
              </a:rPr>
              <a:t>üzerinde</a:t>
            </a:r>
            <a:r>
              <a:rPr lang="en-US" altLang="tr-TR" sz="2100" dirty="0">
                <a:solidFill>
                  <a:srgbClr val="000000"/>
                </a:solidFill>
                <a:ea typeface="MS PGothic" panose="020B0600070205080204" pitchFamily="34" charset="-128"/>
              </a:rPr>
              <a:t> Ethernet </a:t>
            </a:r>
            <a:r>
              <a:rPr lang="en-US" altLang="tr-TR" sz="2100" dirty="0" err="1">
                <a:solidFill>
                  <a:srgbClr val="000000"/>
                </a:solidFill>
                <a:ea typeface="MS PGothic" panose="020B0600070205080204" pitchFamily="34" charset="-128"/>
              </a:rPr>
              <a:t>çerçeve</a:t>
            </a:r>
            <a:r>
              <a:rPr lang="en-US" altLang="tr-TR" sz="2100" dirty="0">
                <a:solidFill>
                  <a:srgbClr val="000000"/>
                </a:solidFill>
                <a:ea typeface="MS PGothic" panose="020B0600070205080204" pitchFamily="34" charset="-128"/>
              </a:rPr>
              <a:t> </a:t>
            </a:r>
            <a:r>
              <a:rPr lang="en-US" altLang="tr-TR" sz="2100" dirty="0" err="1">
                <a:solidFill>
                  <a:srgbClr val="0070C0"/>
                </a:solidFill>
                <a:ea typeface="MS PGothic" panose="020B0600070205080204" pitchFamily="34" charset="-128"/>
              </a:rPr>
              <a:t>yayını</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hedef</a:t>
            </a:r>
            <a:r>
              <a:rPr lang="en-US" altLang="tr-TR" sz="2100" dirty="0">
                <a:solidFill>
                  <a:srgbClr val="000000"/>
                </a:solidFill>
                <a:ea typeface="MS PGothic" panose="020B0600070205080204" pitchFamily="34" charset="-128"/>
              </a:rPr>
              <a:t>: FFFFFFFFFFFF)</a:t>
            </a:r>
          </a:p>
        </p:txBody>
      </p:sp>
      <p:sp>
        <p:nvSpPr>
          <p:cNvPr id="1024" name="Rectangle 481">
            <a:extLst>
              <a:ext uri="{FF2B5EF4-FFF2-40B4-BE49-F238E27FC236}">
                <a16:creationId xmlns:a16="http://schemas.microsoft.com/office/drawing/2014/main" id="{95D112A5-B29A-48B5-BE81-99528FFF9E18}"/>
              </a:ext>
            </a:extLst>
          </p:cNvPr>
          <p:cNvSpPr>
            <a:spLocks noChangeArrowheads="1"/>
          </p:cNvSpPr>
          <p:nvPr/>
        </p:nvSpPr>
        <p:spPr bwMode="auto">
          <a:xfrm>
            <a:off x="5326063" y="5426077"/>
            <a:ext cx="4906962"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3038" indent="-173038">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nSpc>
                <a:spcPct val="90000"/>
              </a:lnSpc>
              <a:spcBef>
                <a:spcPct val="20000"/>
              </a:spcBef>
              <a:buClr>
                <a:srgbClr val="000099"/>
              </a:buClr>
              <a:buSzPct val="100000"/>
              <a:buFont typeface="Wingdings" panose="05000000000000000000" pitchFamily="2" charset="2"/>
              <a:buChar char="§"/>
            </a:pPr>
            <a:r>
              <a:rPr lang="en-US" altLang="tr-TR" sz="2100" dirty="0">
                <a:solidFill>
                  <a:srgbClr val="000000"/>
                </a:solidFill>
                <a:ea typeface="MS PGothic" panose="020B0600070205080204" pitchFamily="34" charset="-128"/>
              </a:rPr>
              <a:t>Ethernet, IP</a:t>
            </a:r>
            <a:r>
              <a:rPr lang="tr-TR" altLang="tr-TR" sz="2100" dirty="0">
                <a:solidFill>
                  <a:srgbClr val="000000"/>
                </a:solidFill>
                <a:ea typeface="MS PGothic" panose="020B0600070205080204" pitchFamily="34" charset="-128"/>
              </a:rPr>
              <a:t>’ye</a:t>
            </a:r>
            <a:r>
              <a:rPr lang="en-US" altLang="tr-TR" sz="2100" dirty="0">
                <a:solidFill>
                  <a:srgbClr val="000000"/>
                </a:solidFill>
                <a:ea typeface="MS PGothic" panose="020B0600070205080204" pitchFamily="34" charset="-128"/>
              </a:rPr>
              <a:t>, UDP</a:t>
            </a:r>
            <a:r>
              <a:rPr lang="tr-TR" altLang="tr-TR" sz="2100" dirty="0">
                <a:solidFill>
                  <a:srgbClr val="000000"/>
                </a:solidFill>
                <a:ea typeface="MS PGothic" panose="020B0600070205080204" pitchFamily="34" charset="-128"/>
              </a:rPr>
              <a:t>’ye ve </a:t>
            </a:r>
            <a:r>
              <a:rPr lang="en-US" altLang="tr-TR" sz="2100" dirty="0">
                <a:solidFill>
                  <a:srgbClr val="000000"/>
                </a:solidFill>
                <a:ea typeface="MS PGothic" panose="020B0600070205080204" pitchFamily="34" charset="-128"/>
              </a:rPr>
              <a:t>DHCP</a:t>
            </a:r>
            <a:r>
              <a:rPr lang="tr-TR" altLang="tr-TR" sz="2100" dirty="0">
                <a:solidFill>
                  <a:srgbClr val="000000"/>
                </a:solidFill>
                <a:ea typeface="MS PGothic" panose="020B0600070205080204" pitchFamily="34" charset="-128"/>
              </a:rPr>
              <a:t>’ye </a:t>
            </a:r>
            <a:r>
              <a:rPr lang="tr-TR" altLang="tr-TR" sz="2100" dirty="0" err="1">
                <a:solidFill>
                  <a:srgbClr val="0070C0"/>
                </a:solidFill>
                <a:ea typeface="MS PGothic" panose="020B0600070205080204" pitchFamily="34" charset="-128"/>
              </a:rPr>
              <a:t>çoklama</a:t>
            </a:r>
            <a:r>
              <a:rPr lang="tr-TR" altLang="tr-TR" sz="2100" dirty="0">
                <a:solidFill>
                  <a:srgbClr val="0070C0"/>
                </a:solidFill>
                <a:ea typeface="MS PGothic" panose="020B0600070205080204" pitchFamily="34" charset="-128"/>
              </a:rPr>
              <a:t> çözümlenir (</a:t>
            </a:r>
            <a:r>
              <a:rPr lang="tr-TR" altLang="tr-TR" sz="2100" dirty="0" err="1">
                <a:solidFill>
                  <a:srgbClr val="0070C0"/>
                </a:solidFill>
                <a:ea typeface="MS PGothic" panose="020B0600070205080204" pitchFamily="34" charset="-128"/>
              </a:rPr>
              <a:t>demux</a:t>
            </a:r>
            <a:r>
              <a:rPr lang="tr-TR" altLang="tr-TR" sz="2100" dirty="0">
                <a:solidFill>
                  <a:srgbClr val="0070C0"/>
                </a:solidFill>
                <a:ea typeface="MS PGothic" panose="020B0600070205080204" pitchFamily="34" charset="-128"/>
              </a:rPr>
              <a:t>)</a:t>
            </a:r>
            <a:endParaRPr lang="en-US" altLang="tr-TR" sz="2100" dirty="0">
              <a:solidFill>
                <a:srgbClr val="0070C0"/>
              </a:solidFill>
              <a:ea typeface="MS PGothic" panose="020B0600070205080204" pitchFamily="34" charset="-128"/>
            </a:endParaRPr>
          </a:p>
        </p:txBody>
      </p:sp>
      <p:grpSp>
        <p:nvGrpSpPr>
          <p:cNvPr id="767" name="Group 248">
            <a:extLst>
              <a:ext uri="{FF2B5EF4-FFF2-40B4-BE49-F238E27FC236}">
                <a16:creationId xmlns:a16="http://schemas.microsoft.com/office/drawing/2014/main" id="{D015B58F-D51D-4599-93B4-0893926E13CB}"/>
              </a:ext>
            </a:extLst>
          </p:cNvPr>
          <p:cNvGrpSpPr>
            <a:grpSpLocks/>
          </p:cNvGrpSpPr>
          <p:nvPr/>
        </p:nvGrpSpPr>
        <p:grpSpPr bwMode="auto">
          <a:xfrm>
            <a:off x="3478214" y="3751263"/>
            <a:ext cx="269875" cy="468312"/>
            <a:chOff x="4140" y="429"/>
            <a:chExt cx="1425" cy="2396"/>
          </a:xfrm>
        </p:grpSpPr>
        <p:sp>
          <p:nvSpPr>
            <p:cNvPr id="768" name="Freeform 148">
              <a:extLst>
                <a:ext uri="{FF2B5EF4-FFF2-40B4-BE49-F238E27FC236}">
                  <a16:creationId xmlns:a16="http://schemas.microsoft.com/office/drawing/2014/main" id="{62B34A04-8F9B-4955-8A19-62C7FD01CA71}"/>
                </a:ext>
              </a:extLst>
            </p:cNvPr>
            <p:cNvSpPr>
              <a:spLocks/>
            </p:cNvSpPr>
            <p:nvPr/>
          </p:nvSpPr>
          <p:spPr bwMode="auto">
            <a:xfrm>
              <a:off x="5272" y="429"/>
              <a:ext cx="277" cy="2290"/>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69" name="Rectangle 149">
              <a:extLst>
                <a:ext uri="{FF2B5EF4-FFF2-40B4-BE49-F238E27FC236}">
                  <a16:creationId xmlns:a16="http://schemas.microsoft.com/office/drawing/2014/main" id="{B5B7F3A9-0B62-4EAE-9D22-4D144E0D1AD8}"/>
                </a:ext>
              </a:extLst>
            </p:cNvPr>
            <p:cNvSpPr>
              <a:spLocks noChangeArrowheads="1"/>
            </p:cNvSpPr>
            <p:nvPr/>
          </p:nvSpPr>
          <p:spPr bwMode="auto">
            <a:xfrm>
              <a:off x="4207" y="429"/>
              <a:ext cx="1048" cy="2282"/>
            </a:xfrm>
            <a:prstGeom prst="rect">
              <a:avLst/>
            </a:prstGeom>
            <a:gradFill rotWithShape="1">
              <a:gsLst>
                <a:gs pos="0">
                  <a:srgbClr val="292929"/>
                </a:gs>
                <a:gs pos="100000">
                  <a:srgbClr val="808080"/>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70" name="Freeform 150">
              <a:extLst>
                <a:ext uri="{FF2B5EF4-FFF2-40B4-BE49-F238E27FC236}">
                  <a16:creationId xmlns:a16="http://schemas.microsoft.com/office/drawing/2014/main" id="{88E44E1C-5AA4-4D6C-865B-CAD2B088FB08}"/>
                </a:ext>
              </a:extLst>
            </p:cNvPr>
            <p:cNvSpPr>
              <a:spLocks/>
            </p:cNvSpPr>
            <p:nvPr/>
          </p:nvSpPr>
          <p:spPr bwMode="auto">
            <a:xfrm>
              <a:off x="5322" y="567"/>
              <a:ext cx="168" cy="2120"/>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71" name="Freeform 151">
              <a:extLst>
                <a:ext uri="{FF2B5EF4-FFF2-40B4-BE49-F238E27FC236}">
                  <a16:creationId xmlns:a16="http://schemas.microsoft.com/office/drawing/2014/main" id="{66253BA1-2867-4F7F-9167-648A4729E318}"/>
                </a:ext>
              </a:extLst>
            </p:cNvPr>
            <p:cNvSpPr>
              <a:spLocks/>
            </p:cNvSpPr>
            <p:nvPr/>
          </p:nvSpPr>
          <p:spPr bwMode="auto">
            <a:xfrm>
              <a:off x="5280" y="1639"/>
              <a:ext cx="268" cy="187"/>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72" name="Rectangle 152">
              <a:extLst>
                <a:ext uri="{FF2B5EF4-FFF2-40B4-BE49-F238E27FC236}">
                  <a16:creationId xmlns:a16="http://schemas.microsoft.com/office/drawing/2014/main" id="{B8A9ECCA-972D-474F-9991-721CE8737396}"/>
                </a:ext>
              </a:extLst>
            </p:cNvPr>
            <p:cNvSpPr>
              <a:spLocks noChangeArrowheads="1"/>
            </p:cNvSpPr>
            <p:nvPr/>
          </p:nvSpPr>
          <p:spPr bwMode="auto">
            <a:xfrm>
              <a:off x="4207" y="689"/>
              <a:ext cx="604"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4787" name="Group 153">
              <a:extLst>
                <a:ext uri="{FF2B5EF4-FFF2-40B4-BE49-F238E27FC236}">
                  <a16:creationId xmlns:a16="http://schemas.microsoft.com/office/drawing/2014/main" id="{015D2241-3F97-4477-B4F8-962B4B5DC0BE}"/>
                </a:ext>
              </a:extLst>
            </p:cNvPr>
            <p:cNvGrpSpPr>
              <a:grpSpLocks/>
            </p:cNvGrpSpPr>
            <p:nvPr/>
          </p:nvGrpSpPr>
          <p:grpSpPr bwMode="auto">
            <a:xfrm>
              <a:off x="4749" y="668"/>
              <a:ext cx="581" cy="145"/>
              <a:chOff x="614" y="2568"/>
              <a:chExt cx="725" cy="139"/>
            </a:xfrm>
          </p:grpSpPr>
          <p:sp>
            <p:nvSpPr>
              <p:cNvPr id="798" name="AutoShape 154">
                <a:extLst>
                  <a:ext uri="{FF2B5EF4-FFF2-40B4-BE49-F238E27FC236}">
                    <a16:creationId xmlns:a16="http://schemas.microsoft.com/office/drawing/2014/main" id="{E8897E14-1A92-4763-8A42-0F41656D945C}"/>
                  </a:ext>
                </a:extLst>
              </p:cNvPr>
              <p:cNvSpPr>
                <a:spLocks noChangeArrowheads="1"/>
              </p:cNvSpPr>
              <p:nvPr/>
            </p:nvSpPr>
            <p:spPr bwMode="auto">
              <a:xfrm>
                <a:off x="618" y="2565"/>
                <a:ext cx="722" cy="140"/>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9" name="AutoShape 155">
                <a:extLst>
                  <a:ext uri="{FF2B5EF4-FFF2-40B4-BE49-F238E27FC236}">
                    <a16:creationId xmlns:a16="http://schemas.microsoft.com/office/drawing/2014/main" id="{E18C0EE3-224D-4549-9E4D-7F0B53AF2A55}"/>
                  </a:ext>
                </a:extLst>
              </p:cNvPr>
              <p:cNvSpPr>
                <a:spLocks noChangeArrowheads="1"/>
              </p:cNvSpPr>
              <p:nvPr/>
            </p:nvSpPr>
            <p:spPr bwMode="auto">
              <a:xfrm>
                <a:off x="639" y="2580"/>
                <a:ext cx="690"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74" name="Rectangle 156">
              <a:extLst>
                <a:ext uri="{FF2B5EF4-FFF2-40B4-BE49-F238E27FC236}">
                  <a16:creationId xmlns:a16="http://schemas.microsoft.com/office/drawing/2014/main" id="{8A542189-EE00-4673-BF8C-B422392191B7}"/>
                </a:ext>
              </a:extLst>
            </p:cNvPr>
            <p:cNvSpPr>
              <a:spLocks noChangeArrowheads="1"/>
            </p:cNvSpPr>
            <p:nvPr/>
          </p:nvSpPr>
          <p:spPr bwMode="auto">
            <a:xfrm>
              <a:off x="4224" y="1022"/>
              <a:ext cx="595" cy="41"/>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4789" name="Group 157">
              <a:extLst>
                <a:ext uri="{FF2B5EF4-FFF2-40B4-BE49-F238E27FC236}">
                  <a16:creationId xmlns:a16="http://schemas.microsoft.com/office/drawing/2014/main" id="{4CFC1197-2C24-4784-871D-3D83AA635BAB}"/>
                </a:ext>
              </a:extLst>
            </p:cNvPr>
            <p:cNvGrpSpPr>
              <a:grpSpLocks/>
            </p:cNvGrpSpPr>
            <p:nvPr/>
          </p:nvGrpSpPr>
          <p:grpSpPr bwMode="auto">
            <a:xfrm>
              <a:off x="4747" y="994"/>
              <a:ext cx="581" cy="134"/>
              <a:chOff x="614" y="2568"/>
              <a:chExt cx="725" cy="139"/>
            </a:xfrm>
          </p:grpSpPr>
          <p:sp>
            <p:nvSpPr>
              <p:cNvPr id="796" name="AutoShape 158">
                <a:extLst>
                  <a:ext uri="{FF2B5EF4-FFF2-40B4-BE49-F238E27FC236}">
                    <a16:creationId xmlns:a16="http://schemas.microsoft.com/office/drawing/2014/main" id="{DF43DD7A-004D-4078-8FA7-7CE190C4E904}"/>
                  </a:ext>
                </a:extLst>
              </p:cNvPr>
              <p:cNvSpPr>
                <a:spLocks noChangeArrowheads="1"/>
              </p:cNvSpPr>
              <p:nvPr/>
            </p:nvSpPr>
            <p:spPr bwMode="auto">
              <a:xfrm>
                <a:off x="610" y="2572"/>
                <a:ext cx="732" cy="135"/>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7" name="AutoShape 159">
                <a:extLst>
                  <a:ext uri="{FF2B5EF4-FFF2-40B4-BE49-F238E27FC236}">
                    <a16:creationId xmlns:a16="http://schemas.microsoft.com/office/drawing/2014/main" id="{4368EC84-2FEE-4A61-9D76-EE27BE33CF62}"/>
                  </a:ext>
                </a:extLst>
              </p:cNvPr>
              <p:cNvSpPr>
                <a:spLocks noChangeArrowheads="1"/>
              </p:cNvSpPr>
              <p:nvPr/>
            </p:nvSpPr>
            <p:spPr bwMode="auto">
              <a:xfrm>
                <a:off x="620" y="2589"/>
                <a:ext cx="70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76" name="Rectangle 160">
              <a:extLst>
                <a:ext uri="{FF2B5EF4-FFF2-40B4-BE49-F238E27FC236}">
                  <a16:creationId xmlns:a16="http://schemas.microsoft.com/office/drawing/2014/main" id="{A52FC223-BC76-4E79-91BA-E2813FD1A0A4}"/>
                </a:ext>
              </a:extLst>
            </p:cNvPr>
            <p:cNvSpPr>
              <a:spLocks noChangeArrowheads="1"/>
            </p:cNvSpPr>
            <p:nvPr/>
          </p:nvSpPr>
          <p:spPr bwMode="auto">
            <a:xfrm>
              <a:off x="4215" y="1355"/>
              <a:ext cx="604"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77" name="Rectangle 161">
              <a:extLst>
                <a:ext uri="{FF2B5EF4-FFF2-40B4-BE49-F238E27FC236}">
                  <a16:creationId xmlns:a16="http://schemas.microsoft.com/office/drawing/2014/main" id="{95B2CCA1-3D34-446B-BC0A-1B3AEE0A1C40}"/>
                </a:ext>
              </a:extLst>
            </p:cNvPr>
            <p:cNvSpPr>
              <a:spLocks noChangeArrowheads="1"/>
            </p:cNvSpPr>
            <p:nvPr/>
          </p:nvSpPr>
          <p:spPr bwMode="auto">
            <a:xfrm>
              <a:off x="4224" y="1655"/>
              <a:ext cx="595"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4792" name="Group 162">
              <a:extLst>
                <a:ext uri="{FF2B5EF4-FFF2-40B4-BE49-F238E27FC236}">
                  <a16:creationId xmlns:a16="http://schemas.microsoft.com/office/drawing/2014/main" id="{411C1882-1D45-4948-AA1E-7802DC9A6549}"/>
                </a:ext>
              </a:extLst>
            </p:cNvPr>
            <p:cNvGrpSpPr>
              <a:grpSpLocks/>
            </p:cNvGrpSpPr>
            <p:nvPr/>
          </p:nvGrpSpPr>
          <p:grpSpPr bwMode="auto">
            <a:xfrm>
              <a:off x="4735" y="1627"/>
              <a:ext cx="582" cy="151"/>
              <a:chOff x="614" y="2568"/>
              <a:chExt cx="725" cy="139"/>
            </a:xfrm>
          </p:grpSpPr>
          <p:sp>
            <p:nvSpPr>
              <p:cNvPr id="794" name="AutoShape 163">
                <a:extLst>
                  <a:ext uri="{FF2B5EF4-FFF2-40B4-BE49-F238E27FC236}">
                    <a16:creationId xmlns:a16="http://schemas.microsoft.com/office/drawing/2014/main" id="{C0FC0181-F83C-491D-A497-9AF8007FBD9F}"/>
                  </a:ext>
                </a:extLst>
              </p:cNvPr>
              <p:cNvSpPr>
                <a:spLocks noChangeArrowheads="1"/>
              </p:cNvSpPr>
              <p:nvPr/>
            </p:nvSpPr>
            <p:spPr bwMode="auto">
              <a:xfrm>
                <a:off x="614" y="2579"/>
                <a:ext cx="720" cy="127"/>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5" name="AutoShape 164">
                <a:extLst>
                  <a:ext uri="{FF2B5EF4-FFF2-40B4-BE49-F238E27FC236}">
                    <a16:creationId xmlns:a16="http://schemas.microsoft.com/office/drawing/2014/main" id="{879A33E5-2859-49C6-A920-4D699A4AC727}"/>
                  </a:ext>
                </a:extLst>
              </p:cNvPr>
              <p:cNvSpPr>
                <a:spLocks noChangeArrowheads="1"/>
              </p:cNvSpPr>
              <p:nvPr/>
            </p:nvSpPr>
            <p:spPr bwMode="auto">
              <a:xfrm>
                <a:off x="625" y="2594"/>
                <a:ext cx="700" cy="9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79" name="Freeform 165">
              <a:extLst>
                <a:ext uri="{FF2B5EF4-FFF2-40B4-BE49-F238E27FC236}">
                  <a16:creationId xmlns:a16="http://schemas.microsoft.com/office/drawing/2014/main" id="{FA8591B7-BEED-457A-A2D8-2A3036521949}"/>
                </a:ext>
              </a:extLst>
            </p:cNvPr>
            <p:cNvSpPr>
              <a:spLocks/>
            </p:cNvSpPr>
            <p:nvPr/>
          </p:nvSpPr>
          <p:spPr bwMode="auto">
            <a:xfrm>
              <a:off x="5288" y="1355"/>
              <a:ext cx="260" cy="187"/>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grpSp>
          <p:nvGrpSpPr>
            <p:cNvPr id="74794" name="Group 166">
              <a:extLst>
                <a:ext uri="{FF2B5EF4-FFF2-40B4-BE49-F238E27FC236}">
                  <a16:creationId xmlns:a16="http://schemas.microsoft.com/office/drawing/2014/main" id="{61504B3F-16F8-4341-A8E6-AD0675E9C8D5}"/>
                </a:ext>
              </a:extLst>
            </p:cNvPr>
            <p:cNvGrpSpPr>
              <a:grpSpLocks/>
            </p:cNvGrpSpPr>
            <p:nvPr/>
          </p:nvGrpSpPr>
          <p:grpSpPr bwMode="auto">
            <a:xfrm>
              <a:off x="4739" y="1327"/>
              <a:ext cx="582" cy="139"/>
              <a:chOff x="614" y="2568"/>
              <a:chExt cx="725" cy="139"/>
            </a:xfrm>
          </p:grpSpPr>
          <p:sp>
            <p:nvSpPr>
              <p:cNvPr id="792" name="AutoShape 167">
                <a:extLst>
                  <a:ext uri="{FF2B5EF4-FFF2-40B4-BE49-F238E27FC236}">
                    <a16:creationId xmlns:a16="http://schemas.microsoft.com/office/drawing/2014/main" id="{CE23F6BC-33F7-4D41-A5F5-41370E08C0D4}"/>
                  </a:ext>
                </a:extLst>
              </p:cNvPr>
              <p:cNvSpPr>
                <a:spLocks noChangeArrowheads="1"/>
              </p:cNvSpPr>
              <p:nvPr/>
            </p:nvSpPr>
            <p:spPr bwMode="auto">
              <a:xfrm>
                <a:off x="609" y="2572"/>
                <a:ext cx="731" cy="138"/>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3" name="AutoShape 168">
                <a:extLst>
                  <a:ext uri="{FF2B5EF4-FFF2-40B4-BE49-F238E27FC236}">
                    <a16:creationId xmlns:a16="http://schemas.microsoft.com/office/drawing/2014/main" id="{FBB4114D-0620-441A-82E9-F67E85461EB2}"/>
                  </a:ext>
                </a:extLst>
              </p:cNvPr>
              <p:cNvSpPr>
                <a:spLocks noChangeArrowheads="1"/>
              </p:cNvSpPr>
              <p:nvPr/>
            </p:nvSpPr>
            <p:spPr bwMode="auto">
              <a:xfrm>
                <a:off x="630" y="2588"/>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81" name="Rectangle 169">
              <a:extLst>
                <a:ext uri="{FF2B5EF4-FFF2-40B4-BE49-F238E27FC236}">
                  <a16:creationId xmlns:a16="http://schemas.microsoft.com/office/drawing/2014/main" id="{9BDD2C25-6A58-4B62-825C-EF6ADEE665B4}"/>
                </a:ext>
              </a:extLst>
            </p:cNvPr>
            <p:cNvSpPr>
              <a:spLocks noChangeArrowheads="1"/>
            </p:cNvSpPr>
            <p:nvPr/>
          </p:nvSpPr>
          <p:spPr bwMode="auto">
            <a:xfrm>
              <a:off x="5246" y="429"/>
              <a:ext cx="75" cy="228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2" name="Freeform 170">
              <a:extLst>
                <a:ext uri="{FF2B5EF4-FFF2-40B4-BE49-F238E27FC236}">
                  <a16:creationId xmlns:a16="http://schemas.microsoft.com/office/drawing/2014/main" id="{0FA8CC93-DF0D-42B0-BE28-CE18CD534FFB}"/>
                </a:ext>
              </a:extLst>
            </p:cNvPr>
            <p:cNvSpPr>
              <a:spLocks/>
            </p:cNvSpPr>
            <p:nvPr/>
          </p:nvSpPr>
          <p:spPr bwMode="auto">
            <a:xfrm>
              <a:off x="5314" y="1006"/>
              <a:ext cx="235" cy="211"/>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83" name="Freeform 171">
              <a:extLst>
                <a:ext uri="{FF2B5EF4-FFF2-40B4-BE49-F238E27FC236}">
                  <a16:creationId xmlns:a16="http://schemas.microsoft.com/office/drawing/2014/main" id="{0BF10D5E-FF4E-4D93-8D07-5FDA603CE509}"/>
                </a:ext>
              </a:extLst>
            </p:cNvPr>
            <p:cNvSpPr>
              <a:spLocks/>
            </p:cNvSpPr>
            <p:nvPr/>
          </p:nvSpPr>
          <p:spPr bwMode="auto">
            <a:xfrm>
              <a:off x="5314" y="681"/>
              <a:ext cx="243" cy="236"/>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84" name="Oval 172">
              <a:extLst>
                <a:ext uri="{FF2B5EF4-FFF2-40B4-BE49-F238E27FC236}">
                  <a16:creationId xmlns:a16="http://schemas.microsoft.com/office/drawing/2014/main" id="{335018E2-6041-49AB-BF88-804FF5F2C2F0}"/>
                </a:ext>
              </a:extLst>
            </p:cNvPr>
            <p:cNvSpPr>
              <a:spLocks noChangeArrowheads="1"/>
            </p:cNvSpPr>
            <p:nvPr/>
          </p:nvSpPr>
          <p:spPr bwMode="auto">
            <a:xfrm>
              <a:off x="5515" y="2614"/>
              <a:ext cx="50" cy="97"/>
            </a:xfrm>
            <a:prstGeom prst="ellipse">
              <a:avLst/>
            </a:prstGeom>
            <a:solidFill>
              <a:srgbClr val="3333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5" name="Freeform 173">
              <a:extLst>
                <a:ext uri="{FF2B5EF4-FFF2-40B4-BE49-F238E27FC236}">
                  <a16:creationId xmlns:a16="http://schemas.microsoft.com/office/drawing/2014/main" id="{43151757-CDED-4026-A8A4-2165AB88EAE1}"/>
                </a:ext>
              </a:extLst>
            </p:cNvPr>
            <p:cNvSpPr>
              <a:spLocks/>
            </p:cNvSpPr>
            <p:nvPr/>
          </p:nvSpPr>
          <p:spPr bwMode="auto">
            <a:xfrm>
              <a:off x="5305" y="2614"/>
              <a:ext cx="243" cy="203"/>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86" name="AutoShape 174">
              <a:extLst>
                <a:ext uri="{FF2B5EF4-FFF2-40B4-BE49-F238E27FC236}">
                  <a16:creationId xmlns:a16="http://schemas.microsoft.com/office/drawing/2014/main" id="{D364E9FB-9C8C-4B17-B84E-2AA8F2079F6F}"/>
                </a:ext>
              </a:extLst>
            </p:cNvPr>
            <p:cNvSpPr>
              <a:spLocks noChangeArrowheads="1"/>
            </p:cNvSpPr>
            <p:nvPr/>
          </p:nvSpPr>
          <p:spPr bwMode="auto">
            <a:xfrm>
              <a:off x="4140" y="2679"/>
              <a:ext cx="1199" cy="146"/>
            </a:xfrm>
            <a:prstGeom prst="roundRect">
              <a:avLst>
                <a:gd name="adj" fmla="val 50000"/>
              </a:avLst>
            </a:prstGeom>
            <a:solidFill>
              <a:srgbClr val="DDDDDD"/>
            </a:solidFill>
            <a:ln w="9525">
              <a:solidFill>
                <a:srgbClr val="000000"/>
              </a:solidFill>
              <a:round/>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7" name="AutoShape 175">
              <a:extLst>
                <a:ext uri="{FF2B5EF4-FFF2-40B4-BE49-F238E27FC236}">
                  <a16:creationId xmlns:a16="http://schemas.microsoft.com/office/drawing/2014/main" id="{F1EBDC16-495D-4327-82EC-981B5B7AC21E}"/>
                </a:ext>
              </a:extLst>
            </p:cNvPr>
            <p:cNvSpPr>
              <a:spLocks noChangeArrowheads="1"/>
            </p:cNvSpPr>
            <p:nvPr/>
          </p:nvSpPr>
          <p:spPr bwMode="auto">
            <a:xfrm>
              <a:off x="4207" y="2711"/>
              <a:ext cx="1065"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8" name="Oval 176">
              <a:extLst>
                <a:ext uri="{FF2B5EF4-FFF2-40B4-BE49-F238E27FC236}">
                  <a16:creationId xmlns:a16="http://schemas.microsoft.com/office/drawing/2014/main" id="{0558769F-D81A-40E6-86AF-00B78DA0AE5C}"/>
                </a:ext>
              </a:extLst>
            </p:cNvPr>
            <p:cNvSpPr>
              <a:spLocks noChangeArrowheads="1"/>
            </p:cNvSpPr>
            <p:nvPr/>
          </p:nvSpPr>
          <p:spPr bwMode="auto">
            <a:xfrm>
              <a:off x="4308" y="2386"/>
              <a:ext cx="159" cy="138"/>
            </a:xfrm>
            <a:prstGeom prst="ellipse">
              <a:avLst/>
            </a:prstGeom>
            <a:solidFill>
              <a:srgbClr val="33CC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9" name="Oval 177">
              <a:extLst>
                <a:ext uri="{FF2B5EF4-FFF2-40B4-BE49-F238E27FC236}">
                  <a16:creationId xmlns:a16="http://schemas.microsoft.com/office/drawing/2014/main" id="{D9D25ED7-5766-40AE-BF99-5D3F98D4F9BD}"/>
                </a:ext>
              </a:extLst>
            </p:cNvPr>
            <p:cNvSpPr>
              <a:spLocks noChangeArrowheads="1"/>
            </p:cNvSpPr>
            <p:nvPr/>
          </p:nvSpPr>
          <p:spPr bwMode="auto">
            <a:xfrm>
              <a:off x="4484" y="2386"/>
              <a:ext cx="159" cy="138"/>
            </a:xfrm>
            <a:prstGeom prst="ellipse">
              <a:avLst/>
            </a:prstGeom>
            <a:solidFill>
              <a:srgbClr val="FF0000"/>
            </a:solidFill>
            <a:ln>
              <a:noFill/>
            </a:ln>
            <a:effectLst/>
          </p:spPr>
          <p:txBody>
            <a:bodyPr wrap="none" anchor="ctr"/>
            <a:lstStyle/>
            <a:p>
              <a:pPr algn="ctr" defTabSz="685800">
                <a:defRPr/>
              </a:pPr>
              <a:endParaRPr lang="en-US" sz="1350" kern="0" dirty="0">
                <a:solidFill>
                  <a:srgbClr val="FF0000"/>
                </a:solidFill>
                <a:latin typeface="Arial" charset="0"/>
                <a:ea typeface="ＭＳ Ｐゴシック" charset="0"/>
              </a:endParaRPr>
            </a:p>
          </p:txBody>
        </p:sp>
        <p:sp>
          <p:nvSpPr>
            <p:cNvPr id="790" name="Oval 178">
              <a:extLst>
                <a:ext uri="{FF2B5EF4-FFF2-40B4-BE49-F238E27FC236}">
                  <a16:creationId xmlns:a16="http://schemas.microsoft.com/office/drawing/2014/main" id="{53C1E8DE-CB14-4416-9A5F-DE28A266F4DE}"/>
                </a:ext>
              </a:extLst>
            </p:cNvPr>
            <p:cNvSpPr>
              <a:spLocks noChangeArrowheads="1"/>
            </p:cNvSpPr>
            <p:nvPr/>
          </p:nvSpPr>
          <p:spPr bwMode="auto">
            <a:xfrm>
              <a:off x="4660" y="2378"/>
              <a:ext cx="159" cy="138"/>
            </a:xfrm>
            <a:prstGeom prst="ellipse">
              <a:avLst/>
            </a:prstGeom>
            <a:solidFill>
              <a:srgbClr val="33CC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1" name="Rectangle 179">
              <a:extLst>
                <a:ext uri="{FF2B5EF4-FFF2-40B4-BE49-F238E27FC236}">
                  <a16:creationId xmlns:a16="http://schemas.microsoft.com/office/drawing/2014/main" id="{59C71470-99A7-409F-8BE7-D735C601FB2F}"/>
                </a:ext>
              </a:extLst>
            </p:cNvPr>
            <p:cNvSpPr>
              <a:spLocks noChangeArrowheads="1"/>
            </p:cNvSpPr>
            <p:nvPr/>
          </p:nvSpPr>
          <p:spPr bwMode="auto">
            <a:xfrm>
              <a:off x="5062" y="1834"/>
              <a:ext cx="84" cy="755"/>
            </a:xfrm>
            <a:prstGeom prst="rect">
              <a:avLst/>
            </a:prstGeom>
            <a:solidFill>
              <a:srgbClr val="292929"/>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00"/>
                                        </p:tgtEl>
                                        <p:attrNameLst>
                                          <p:attrName>style.visibility</p:attrName>
                                        </p:attrNameLst>
                                      </p:cBhvr>
                                      <p:to>
                                        <p:strVal val="visible"/>
                                      </p:to>
                                    </p:set>
                                    <p:animEffect transition="in" filter="dissolve">
                                      <p:cBhvr>
                                        <p:cTn id="7" dur="500"/>
                                        <p:tgtEl>
                                          <p:spTgt spid="800"/>
                                        </p:tgtEl>
                                      </p:cBhvr>
                                    </p:animEffect>
                                  </p:childTnLst>
                                </p:cTn>
                              </p:par>
                              <p:par>
                                <p:cTn id="8" presetID="9" presetClass="entr" presetSubtype="0" fill="hold" nodeType="withEffect">
                                  <p:stCondLst>
                                    <p:cond delay="0"/>
                                  </p:stCondLst>
                                  <p:childTnLst>
                                    <p:set>
                                      <p:cBhvr>
                                        <p:cTn id="9" dur="1" fill="hold">
                                          <p:stCondLst>
                                            <p:cond delay="0"/>
                                          </p:stCondLst>
                                        </p:cTn>
                                        <p:tgtEl>
                                          <p:spTgt spid="767"/>
                                        </p:tgtEl>
                                        <p:attrNameLst>
                                          <p:attrName>style.visibility</p:attrName>
                                        </p:attrNameLst>
                                      </p:cBhvr>
                                      <p:to>
                                        <p:strVal val="visible"/>
                                      </p:to>
                                    </p:set>
                                    <p:animEffect transition="in" filter="dissolve">
                                      <p:cBhvr>
                                        <p:cTn id="10" dur="500"/>
                                        <p:tgtEl>
                                          <p:spTgt spid="76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915"/>
                                        </p:tgtEl>
                                        <p:attrNameLst>
                                          <p:attrName>style.visibility</p:attrName>
                                        </p:attrNameLst>
                                      </p:cBhvr>
                                      <p:to>
                                        <p:strVal val="visible"/>
                                      </p:to>
                                    </p:set>
                                    <p:animEffect transition="in" filter="wipe(down)">
                                      <p:cBhvr>
                                        <p:cTn id="18" dur="500"/>
                                        <p:tgtEl>
                                          <p:spTgt spid="915"/>
                                        </p:tgtEl>
                                      </p:cBhvr>
                                    </p:animEffect>
                                  </p:childTnLst>
                                </p:cTn>
                              </p:par>
                            </p:childTnLst>
                          </p:cTn>
                        </p:par>
                        <p:par>
                          <p:cTn id="19" fill="hold" nodeType="afterGroup">
                            <p:stCondLst>
                              <p:cond delay="500"/>
                            </p:stCondLst>
                            <p:childTnLst>
                              <p:par>
                                <p:cTn id="20" presetID="9" presetClass="entr" presetSubtype="0" fill="hold" nodeType="afterEffect">
                                  <p:stCondLst>
                                    <p:cond delay="0"/>
                                  </p:stCondLst>
                                  <p:childTnLst>
                                    <p:set>
                                      <p:cBhvr>
                                        <p:cTn id="21" dur="1" fill="hold">
                                          <p:stCondLst>
                                            <p:cond delay="0"/>
                                          </p:stCondLst>
                                        </p:cTn>
                                        <p:tgtEl>
                                          <p:spTgt spid="924"/>
                                        </p:tgtEl>
                                        <p:attrNameLst>
                                          <p:attrName>style.visibility</p:attrName>
                                        </p:attrNameLst>
                                      </p:cBhvr>
                                      <p:to>
                                        <p:strVal val="visible"/>
                                      </p:to>
                                    </p:set>
                                    <p:animEffect transition="in" filter="dissolve">
                                      <p:cBhvr>
                                        <p:cTn id="22" dur="500"/>
                                        <p:tgtEl>
                                          <p:spTgt spid="92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13">
                                            <p:txEl>
                                              <p:pRg st="0" end="0"/>
                                            </p:txEl>
                                          </p:spTgt>
                                        </p:tgtEl>
                                        <p:attrNameLst>
                                          <p:attrName>style.visibility</p:attrName>
                                        </p:attrNameLst>
                                      </p:cBhvr>
                                      <p:to>
                                        <p:strVal val="visible"/>
                                      </p:to>
                                    </p:set>
                                    <p:animEffect transition="in" filter="dissolve">
                                      <p:cBhvr>
                                        <p:cTn id="25" dur="500"/>
                                        <p:tgtEl>
                                          <p:spTgt spid="913">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927"/>
                                        </p:tgtEl>
                                        <p:attrNameLst>
                                          <p:attrName>style.visibility</p:attrName>
                                        </p:attrNameLst>
                                      </p:cBhvr>
                                      <p:to>
                                        <p:strVal val="visible"/>
                                      </p:to>
                                    </p:set>
                                    <p:animEffect transition="in" filter="wipe(up)">
                                      <p:cBhvr>
                                        <p:cTn id="30" dur="500"/>
                                        <p:tgtEl>
                                          <p:spTgt spid="927"/>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022"/>
                                        </p:tgtEl>
                                        <p:attrNameLst>
                                          <p:attrName>style.visibility</p:attrName>
                                        </p:attrNameLst>
                                      </p:cBhvr>
                                      <p:to>
                                        <p:strVal val="visible"/>
                                      </p:to>
                                    </p:set>
                                    <p:animEffect transition="in" filter="dissolve">
                                      <p:cBhvr>
                                        <p:cTn id="33" dur="500"/>
                                        <p:tgtEl>
                                          <p:spTgt spid="102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xit" presetSubtype="0" fill="hold" nodeType="clickEffect">
                                  <p:stCondLst>
                                    <p:cond delay="0"/>
                                  </p:stCondLst>
                                  <p:childTnLst>
                                    <p:set>
                                      <p:cBhvr>
                                        <p:cTn id="37" dur="1" fill="hold">
                                          <p:stCondLst>
                                            <p:cond delay="0"/>
                                          </p:stCondLst>
                                        </p:cTn>
                                        <p:tgtEl>
                                          <p:spTgt spid="924"/>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927"/>
                                        </p:tgtEl>
                                        <p:attrNameLst>
                                          <p:attrName>style.visibility</p:attrName>
                                        </p:attrNameLst>
                                      </p:cBhvr>
                                      <p:to>
                                        <p:strVal val="hidden"/>
                                      </p:to>
                                    </p:set>
                                  </p:childTnLst>
                                </p:cTn>
                              </p:par>
                            </p:childTnLst>
                          </p:cTn>
                        </p:par>
                        <p:par>
                          <p:cTn id="40" fill="hold" nodeType="afterGroup">
                            <p:stCondLst>
                              <p:cond delay="0"/>
                            </p:stCondLst>
                            <p:childTnLst>
                              <p:par>
                                <p:cTn id="41" presetID="1" presetClass="entr" presetSubtype="0" fill="hold" nodeType="afterEffect">
                                  <p:stCondLst>
                                    <p:cond delay="0"/>
                                  </p:stCondLst>
                                  <p:childTnLst>
                                    <p:set>
                                      <p:cBhvr>
                                        <p:cTn id="42" dur="1" fill="hold">
                                          <p:stCondLst>
                                            <p:cond delay="0"/>
                                          </p:stCondLst>
                                        </p:cTn>
                                        <p:tgtEl>
                                          <p:spTgt spid="960"/>
                                        </p:tgtEl>
                                        <p:attrNameLst>
                                          <p:attrName>style.visibility</p:attrName>
                                        </p:attrNameLst>
                                      </p:cBhvr>
                                      <p:to>
                                        <p:strVal val="visible"/>
                                      </p:to>
                                    </p:set>
                                  </p:childTnLst>
                                </p:cTn>
                              </p:par>
                              <p:par>
                                <p:cTn id="43" presetID="9" presetClass="entr" presetSubtype="0" fill="hold" grpId="0" nodeType="withEffect">
                                  <p:stCondLst>
                                    <p:cond delay="0"/>
                                  </p:stCondLst>
                                  <p:childTnLst>
                                    <p:set>
                                      <p:cBhvr>
                                        <p:cTn id="44" dur="1" fill="hold">
                                          <p:stCondLst>
                                            <p:cond delay="0"/>
                                          </p:stCondLst>
                                        </p:cTn>
                                        <p:tgtEl>
                                          <p:spTgt spid="1023"/>
                                        </p:tgtEl>
                                        <p:attrNameLst>
                                          <p:attrName>style.visibility</p:attrName>
                                        </p:attrNameLst>
                                      </p:cBhvr>
                                      <p:to>
                                        <p:strVal val="visible"/>
                                      </p:to>
                                    </p:set>
                                    <p:animEffect transition="in" filter="dissolve">
                                      <p:cBhvr>
                                        <p:cTn id="45" dur="500"/>
                                        <p:tgtEl>
                                          <p:spTgt spid="1023"/>
                                        </p:tgtEl>
                                      </p:cBhvr>
                                    </p:animEffect>
                                  </p:childTnLst>
                                </p:cTn>
                              </p:par>
                            </p:childTnLst>
                          </p:cTn>
                        </p:par>
                        <p:par>
                          <p:cTn id="46" fill="hold" nodeType="afterGroup">
                            <p:stCondLst>
                              <p:cond delay="500"/>
                            </p:stCondLst>
                            <p:childTnLst>
                              <p:par>
                                <p:cTn id="47" presetID="0" presetClass="path" presetSubtype="0" accel="50000" decel="50000" fill="hold" nodeType="afterEffect">
                                  <p:stCondLst>
                                    <p:cond delay="0"/>
                                  </p:stCondLst>
                                  <p:childTnLst>
                                    <p:animMotion origin="layout" path="M -0.00026 3.7037E-6 L 0.22748 0.00416 L 0.10834 0.27291 L -0.0181 0.27129 " pathEditMode="relative" rAng="0" ptsTypes="AAAA">
                                      <p:cBhvr>
                                        <p:cTn id="48" dur="2000" fill="hold"/>
                                        <p:tgtEl>
                                          <p:spTgt spid="960"/>
                                        </p:tgtEl>
                                        <p:attrNameLst>
                                          <p:attrName>ppt_x</p:attrName>
                                          <p:attrName>ppt_y</p:attrName>
                                        </p:attrNameLst>
                                      </p:cBhvr>
                                      <p:rCtr x="10495" y="13634"/>
                                    </p:animMotion>
                                  </p:childTnLst>
                                </p:cTn>
                              </p:par>
                            </p:childTnLst>
                          </p:cTn>
                        </p:par>
                        <p:par>
                          <p:cTn id="49" fill="hold" nodeType="afterGroup">
                            <p:stCondLst>
                              <p:cond delay="2500"/>
                            </p:stCondLst>
                            <p:childTnLst>
                              <p:par>
                                <p:cTn id="50" presetID="22" presetClass="entr" presetSubtype="2" fill="hold" nodeType="afterEffect">
                                  <p:stCondLst>
                                    <p:cond delay="0"/>
                                  </p:stCondLst>
                                  <p:childTnLst>
                                    <p:set>
                                      <p:cBhvr>
                                        <p:cTn id="51" dur="1" fill="hold">
                                          <p:stCondLst>
                                            <p:cond delay="0"/>
                                          </p:stCondLst>
                                        </p:cTn>
                                        <p:tgtEl>
                                          <p:spTgt spid="974"/>
                                        </p:tgtEl>
                                        <p:attrNameLst>
                                          <p:attrName>style.visibility</p:attrName>
                                        </p:attrNameLst>
                                      </p:cBhvr>
                                      <p:to>
                                        <p:strVal val="visible"/>
                                      </p:to>
                                    </p:set>
                                    <p:animEffect transition="in" filter="wipe(right)">
                                      <p:cBhvr>
                                        <p:cTn id="52" dur="500"/>
                                        <p:tgtEl>
                                          <p:spTgt spid="97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960"/>
                                        </p:tgtEl>
                                        <p:attrNameLst>
                                          <p:attrName>style.visibility</p:attrName>
                                        </p:attrNameLst>
                                      </p:cBhvr>
                                      <p:to>
                                        <p:strVal val="hidden"/>
                                      </p:to>
                                    </p:set>
                                  </p:childTnLst>
                                </p:cTn>
                              </p:par>
                            </p:childTnLst>
                          </p:cTn>
                        </p:par>
                        <p:par>
                          <p:cTn id="57" fill="hold" nodeType="afterGroup">
                            <p:stCondLst>
                              <p:cond delay="0"/>
                            </p:stCondLst>
                            <p:childTnLst>
                              <p:par>
                                <p:cTn id="58" presetID="22" presetClass="entr" presetSubtype="4" fill="hold" nodeType="afterEffect">
                                  <p:stCondLst>
                                    <p:cond delay="0"/>
                                  </p:stCondLst>
                                  <p:childTnLst>
                                    <p:set>
                                      <p:cBhvr>
                                        <p:cTn id="59" dur="1" fill="hold">
                                          <p:stCondLst>
                                            <p:cond delay="0"/>
                                          </p:stCondLst>
                                        </p:cTn>
                                        <p:tgtEl>
                                          <p:spTgt spid="983"/>
                                        </p:tgtEl>
                                        <p:attrNameLst>
                                          <p:attrName>style.visibility</p:attrName>
                                        </p:attrNameLst>
                                      </p:cBhvr>
                                      <p:to>
                                        <p:strVal val="visible"/>
                                      </p:to>
                                    </p:set>
                                    <p:animEffect transition="in" filter="wipe(down)">
                                      <p:cBhvr>
                                        <p:cTn id="60" dur="1000"/>
                                        <p:tgtEl>
                                          <p:spTgt spid="983"/>
                                        </p:tgtEl>
                                      </p:cBhvr>
                                    </p:animEffect>
                                  </p:childTnLst>
                                </p:cTn>
                              </p:par>
                            </p:childTnLst>
                          </p:cTn>
                        </p:par>
                        <p:par>
                          <p:cTn id="61" fill="hold" nodeType="afterGroup">
                            <p:stCondLst>
                              <p:cond delay="1000"/>
                            </p:stCondLst>
                            <p:childTnLst>
                              <p:par>
                                <p:cTn id="62" presetID="1" presetClass="exit" presetSubtype="0" fill="hold" nodeType="afterEffect">
                                  <p:stCondLst>
                                    <p:cond delay="1000"/>
                                  </p:stCondLst>
                                  <p:childTnLst>
                                    <p:set>
                                      <p:cBhvr>
                                        <p:cTn id="63" dur="1" fill="hold">
                                          <p:stCondLst>
                                            <p:cond delay="0"/>
                                          </p:stCondLst>
                                        </p:cTn>
                                        <p:tgtEl>
                                          <p:spTgt spid="983"/>
                                        </p:tgtEl>
                                        <p:attrNameLst>
                                          <p:attrName>style.visibility</p:attrName>
                                        </p:attrNameLst>
                                      </p:cBhvr>
                                      <p:to>
                                        <p:strVal val="hidden"/>
                                      </p:to>
                                    </p:set>
                                  </p:childTnLst>
                                </p:cTn>
                              </p:par>
                              <p:par>
                                <p:cTn id="64" presetID="9" presetClass="entr" presetSubtype="0" fill="hold" grpId="0" nodeType="withEffect">
                                  <p:stCondLst>
                                    <p:cond delay="0"/>
                                  </p:stCondLst>
                                  <p:childTnLst>
                                    <p:set>
                                      <p:cBhvr>
                                        <p:cTn id="65" dur="1" fill="hold">
                                          <p:stCondLst>
                                            <p:cond delay="0"/>
                                          </p:stCondLst>
                                        </p:cTn>
                                        <p:tgtEl>
                                          <p:spTgt spid="1024"/>
                                        </p:tgtEl>
                                        <p:attrNameLst>
                                          <p:attrName>style.visibility</p:attrName>
                                        </p:attrNameLst>
                                      </p:cBhvr>
                                      <p:to>
                                        <p:strVal val="visible"/>
                                      </p:to>
                                    </p:set>
                                    <p:animEffect transition="in" filter="dissolve">
                                      <p:cBhvr>
                                        <p:cTn id="66" dur="500"/>
                                        <p:tgtEl>
                                          <p:spTgt spid="1024"/>
                                        </p:tgtEl>
                                      </p:cBhvr>
                                    </p:animEffect>
                                  </p:childTnLst>
                                </p:cTn>
                              </p:par>
                              <p:par>
                                <p:cTn id="67" presetID="1" presetClass="entr" presetSubtype="0" fill="hold" nodeType="withEffect">
                                  <p:stCondLst>
                                    <p:cond delay="1000"/>
                                  </p:stCondLst>
                                  <p:childTnLst>
                                    <p:set>
                                      <p:cBhvr>
                                        <p:cTn id="68" dur="1" fill="hold">
                                          <p:stCondLst>
                                            <p:cond delay="0"/>
                                          </p:stCondLst>
                                        </p:cTn>
                                        <p:tgtEl>
                                          <p:spTgt spid="10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00" grpId="0"/>
      <p:bldP spid="913" grpId="0" build="p"/>
      <p:bldP spid="1022" grpId="0"/>
      <p:bldP spid="1023" grpId="0"/>
      <p:bldP spid="10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a:extLst>
              <a:ext uri="{FF2B5EF4-FFF2-40B4-BE49-F238E27FC236}">
                <a16:creationId xmlns:a16="http://schemas.microsoft.com/office/drawing/2014/main" id="{DD563885-67C6-492E-B1D9-B31356D69325}"/>
              </a:ext>
            </a:extLst>
          </p:cNvPr>
          <p:cNvSpPr>
            <a:spLocks noGrp="1" noChangeArrowheads="1"/>
          </p:cNvSpPr>
          <p:nvPr>
            <p:ph type="sldNum" sz="quarter" idx="12"/>
          </p:nvPr>
        </p:nvSpPr>
        <p:spPr>
          <a:xfrm>
            <a:off x="12268200" y="6443664"/>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indent="-228600">
              <a:spcBef>
                <a:spcPct val="20000"/>
              </a:spcBef>
              <a:buChar char="•"/>
              <a:defRPr sz="2000">
                <a:solidFill>
                  <a:schemeClr val="tx1"/>
                </a:solidFill>
                <a:latin typeface="Comic Sans MS" panose="030F0702030302020204" pitchFamily="66" charset="0"/>
              </a:defRPr>
            </a:lvl3pPr>
            <a:lvl4pPr indent="-228600">
              <a:spcBef>
                <a:spcPct val="20000"/>
              </a:spcBef>
              <a:buChar char="–"/>
              <a:defRPr sz="2000">
                <a:solidFill>
                  <a:schemeClr val="tx1"/>
                </a:solidFill>
                <a:latin typeface="Times New Roman" panose="02020603050405020304" pitchFamily="18" charset="0"/>
              </a:defRPr>
            </a:lvl4pPr>
            <a:lvl5pPr indent="-228600">
              <a:spcBef>
                <a:spcPct val="20000"/>
              </a:spcBef>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100">
                <a:solidFill>
                  <a:srgbClr val="7F7F7F"/>
                </a:solidFill>
              </a:rPr>
              <a:t>Link Layer: 6-</a:t>
            </a:r>
            <a:fld id="{F477F73F-77A1-4322-B717-B541BC9C885C}" type="slidenum">
              <a:rPr lang="en-US" altLang="tr-TR" sz="1100">
                <a:solidFill>
                  <a:srgbClr val="7F7F7F"/>
                </a:solidFill>
              </a:rPr>
              <a:pPr eaLnBrk="1" hangingPunct="1">
                <a:spcBef>
                  <a:spcPct val="0"/>
                </a:spcBef>
                <a:buClrTx/>
                <a:buSzTx/>
                <a:buFontTx/>
                <a:buNone/>
              </a:pPr>
              <a:t>5</a:t>
            </a:fld>
            <a:endParaRPr lang="en-US" altLang="tr-TR" sz="1100">
              <a:solidFill>
                <a:srgbClr val="7F7F7F"/>
              </a:solidFill>
            </a:endParaRPr>
          </a:p>
        </p:txBody>
      </p:sp>
      <p:sp>
        <p:nvSpPr>
          <p:cNvPr id="75779" name="Freeform 3">
            <a:extLst>
              <a:ext uri="{FF2B5EF4-FFF2-40B4-BE49-F238E27FC236}">
                <a16:creationId xmlns:a16="http://schemas.microsoft.com/office/drawing/2014/main" id="{BC5907D7-52D1-4485-BC59-737CBAFB31BD}"/>
              </a:ext>
            </a:extLst>
          </p:cNvPr>
          <p:cNvSpPr>
            <a:spLocks/>
          </p:cNvSpPr>
          <p:nvPr/>
        </p:nvSpPr>
        <p:spPr bwMode="auto">
          <a:xfrm>
            <a:off x="2043113" y="2265364"/>
            <a:ext cx="2665412" cy="2066925"/>
          </a:xfrm>
          <a:custGeom>
            <a:avLst/>
            <a:gdLst>
              <a:gd name="T0" fmla="*/ 2147483646 w 2406"/>
              <a:gd name="T1" fmla="*/ 2147483646 h 958"/>
              <a:gd name="T2" fmla="*/ 2147483646 w 2406"/>
              <a:gd name="T3" fmla="*/ 2147483646 h 958"/>
              <a:gd name="T4" fmla="*/ 2147483646 w 2406"/>
              <a:gd name="T5" fmla="*/ 2147483646 h 958"/>
              <a:gd name="T6" fmla="*/ 2147483646 w 2406"/>
              <a:gd name="T7" fmla="*/ 2147483646 h 958"/>
              <a:gd name="T8" fmla="*/ 2147483646 w 2406"/>
              <a:gd name="T9" fmla="*/ 2147483646 h 958"/>
              <a:gd name="T10" fmla="*/ 2147483646 w 2406"/>
              <a:gd name="T11" fmla="*/ 2147483646 h 958"/>
              <a:gd name="T12" fmla="*/ 2147483646 w 2406"/>
              <a:gd name="T13" fmla="*/ 2147483646 h 958"/>
              <a:gd name="T14" fmla="*/ 2147483646 w 2406"/>
              <a:gd name="T15" fmla="*/ 2147483646 h 958"/>
              <a:gd name="T16" fmla="*/ 2147483646 w 2406"/>
              <a:gd name="T17" fmla="*/ 2147483646 h 958"/>
              <a:gd name="T18" fmla="*/ 2147483646 w 2406"/>
              <a:gd name="T19" fmla="*/ 2147483646 h 958"/>
              <a:gd name="T20" fmla="*/ 2147483646 w 2406"/>
              <a:gd name="T21" fmla="*/ 2147483646 h 958"/>
              <a:gd name="T22" fmla="*/ 2147483646 w 2406"/>
              <a:gd name="T23" fmla="*/ 2147483646 h 958"/>
              <a:gd name="T24" fmla="*/ 2147483646 w 2406"/>
              <a:gd name="T25" fmla="*/ 2147483646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sp>
        <p:nvSpPr>
          <p:cNvPr id="75780" name="Line 36">
            <a:extLst>
              <a:ext uri="{FF2B5EF4-FFF2-40B4-BE49-F238E27FC236}">
                <a16:creationId xmlns:a16="http://schemas.microsoft.com/office/drawing/2014/main" id="{68AB80CF-C83D-4899-9768-143FF3CECDFB}"/>
              </a:ext>
            </a:extLst>
          </p:cNvPr>
          <p:cNvSpPr>
            <a:spLocks noChangeShapeType="1"/>
          </p:cNvSpPr>
          <p:nvPr/>
        </p:nvSpPr>
        <p:spPr bwMode="auto">
          <a:xfrm flipV="1">
            <a:off x="4294189" y="3070226"/>
            <a:ext cx="117475" cy="106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5781" name="Line 43">
            <a:extLst>
              <a:ext uri="{FF2B5EF4-FFF2-40B4-BE49-F238E27FC236}">
                <a16:creationId xmlns:a16="http://schemas.microsoft.com/office/drawing/2014/main" id="{D2C02AF2-0F8B-4183-8666-EE914C620285}"/>
              </a:ext>
            </a:extLst>
          </p:cNvPr>
          <p:cNvSpPr>
            <a:spLocks noChangeShapeType="1"/>
          </p:cNvSpPr>
          <p:nvPr/>
        </p:nvSpPr>
        <p:spPr bwMode="auto">
          <a:xfrm flipV="1">
            <a:off x="3462338" y="3198813"/>
            <a:ext cx="520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5782" name="Line 44">
            <a:extLst>
              <a:ext uri="{FF2B5EF4-FFF2-40B4-BE49-F238E27FC236}">
                <a16:creationId xmlns:a16="http://schemas.microsoft.com/office/drawing/2014/main" id="{80B24A6D-7F63-4EE0-BB48-5B826F2DAFBB}"/>
              </a:ext>
            </a:extLst>
          </p:cNvPr>
          <p:cNvSpPr>
            <a:spLocks noChangeShapeType="1"/>
          </p:cNvSpPr>
          <p:nvPr/>
        </p:nvSpPr>
        <p:spPr bwMode="auto">
          <a:xfrm flipV="1">
            <a:off x="4406900" y="2962275"/>
            <a:ext cx="103188" cy="10795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75783" name="Line 48">
            <a:extLst>
              <a:ext uri="{FF2B5EF4-FFF2-40B4-BE49-F238E27FC236}">
                <a16:creationId xmlns:a16="http://schemas.microsoft.com/office/drawing/2014/main" id="{649C0F76-B965-4462-B27C-C337293C855B}"/>
              </a:ext>
            </a:extLst>
          </p:cNvPr>
          <p:cNvSpPr>
            <a:spLocks noChangeShapeType="1"/>
          </p:cNvSpPr>
          <p:nvPr/>
        </p:nvSpPr>
        <p:spPr bwMode="auto">
          <a:xfrm flipV="1">
            <a:off x="3922714" y="3363914"/>
            <a:ext cx="384175" cy="4587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5784" name="Line 68">
            <a:extLst>
              <a:ext uri="{FF2B5EF4-FFF2-40B4-BE49-F238E27FC236}">
                <a16:creationId xmlns:a16="http://schemas.microsoft.com/office/drawing/2014/main" id="{867CCFAD-4C96-4B71-B304-5B7F6C1EE5FC}"/>
              </a:ext>
            </a:extLst>
          </p:cNvPr>
          <p:cNvSpPr>
            <a:spLocks noChangeShapeType="1"/>
          </p:cNvSpPr>
          <p:nvPr/>
        </p:nvSpPr>
        <p:spPr bwMode="auto">
          <a:xfrm flipV="1">
            <a:off x="4276726" y="3922714"/>
            <a:ext cx="384175" cy="136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grpSp>
        <p:nvGrpSpPr>
          <p:cNvPr id="75785" name="Group 580">
            <a:extLst>
              <a:ext uri="{FF2B5EF4-FFF2-40B4-BE49-F238E27FC236}">
                <a16:creationId xmlns:a16="http://schemas.microsoft.com/office/drawing/2014/main" id="{1D964AF6-8BCA-4C96-AB8F-B0BA87A6C42B}"/>
              </a:ext>
            </a:extLst>
          </p:cNvPr>
          <p:cNvGrpSpPr>
            <a:grpSpLocks/>
          </p:cNvGrpSpPr>
          <p:nvPr/>
        </p:nvGrpSpPr>
        <p:grpSpPr bwMode="auto">
          <a:xfrm>
            <a:off x="3840164" y="3081339"/>
            <a:ext cx="719137" cy="327025"/>
            <a:chOff x="3668110" y="2448910"/>
            <a:chExt cx="3794234" cy="2165130"/>
          </a:xfrm>
        </p:grpSpPr>
        <p:sp>
          <p:nvSpPr>
            <p:cNvPr id="582" name="Rectangle 581">
              <a:extLst>
                <a:ext uri="{FF2B5EF4-FFF2-40B4-BE49-F238E27FC236}">
                  <a16:creationId xmlns:a16="http://schemas.microsoft.com/office/drawing/2014/main" id="{0C4588C1-D09F-4DF9-9FBA-DA4370D96D23}"/>
                </a:ext>
              </a:extLst>
            </p:cNvPr>
            <p:cNvSpPr/>
            <p:nvPr/>
          </p:nvSpPr>
          <p:spPr>
            <a:xfrm>
              <a:off x="3668110" y="3741678"/>
              <a:ext cx="3777482" cy="872362"/>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3" name="Freeform 582">
              <a:extLst>
                <a:ext uri="{FF2B5EF4-FFF2-40B4-BE49-F238E27FC236}">
                  <a16:creationId xmlns:a16="http://schemas.microsoft.com/office/drawing/2014/main" id="{8B030691-DBD6-4B72-A2B7-7A25AF41DED8}"/>
                </a:ext>
              </a:extLst>
            </p:cNvPr>
            <p:cNvSpPr/>
            <p:nvPr/>
          </p:nvSpPr>
          <p:spPr>
            <a:xfrm>
              <a:off x="3676483" y="2448910"/>
              <a:ext cx="3785861"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nvGrpSpPr>
            <p:cNvPr id="75967" name="Group 583">
              <a:extLst>
                <a:ext uri="{FF2B5EF4-FFF2-40B4-BE49-F238E27FC236}">
                  <a16:creationId xmlns:a16="http://schemas.microsoft.com/office/drawing/2014/main" id="{DD936794-B031-44A2-B17B-2FFC87238E30}"/>
                </a:ext>
              </a:extLst>
            </p:cNvPr>
            <p:cNvGrpSpPr>
              <a:grpSpLocks/>
            </p:cNvGrpSpPr>
            <p:nvPr/>
          </p:nvGrpSpPr>
          <p:grpSpPr bwMode="auto">
            <a:xfrm>
              <a:off x="3941378" y="2603243"/>
              <a:ext cx="3202061" cy="1066110"/>
              <a:chOff x="7939341" y="3037317"/>
              <a:chExt cx="897649" cy="353919"/>
            </a:xfrm>
          </p:grpSpPr>
          <p:sp>
            <p:nvSpPr>
              <p:cNvPr id="585" name="Freeform 584">
                <a:extLst>
                  <a:ext uri="{FF2B5EF4-FFF2-40B4-BE49-F238E27FC236}">
                    <a16:creationId xmlns:a16="http://schemas.microsoft.com/office/drawing/2014/main" id="{D2C77D89-4844-499F-A1A2-13070A6D77D1}"/>
                  </a:ext>
                </a:extLst>
              </p:cNvPr>
              <p:cNvSpPr/>
              <p:nvPr/>
            </p:nvSpPr>
            <p:spPr>
              <a:xfrm>
                <a:off x="7966047" y="3038418"/>
                <a:ext cx="847637" cy="198882"/>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6" name="Freeform 585">
                <a:extLst>
                  <a:ext uri="{FF2B5EF4-FFF2-40B4-BE49-F238E27FC236}">
                    <a16:creationId xmlns:a16="http://schemas.microsoft.com/office/drawing/2014/main" id="{8DFED6FA-D84C-4087-A010-9D76B0149390}"/>
                  </a:ext>
                </a:extLst>
              </p:cNvPr>
              <p:cNvSpPr/>
              <p:nvPr/>
            </p:nvSpPr>
            <p:spPr>
              <a:xfrm>
                <a:off x="8520182" y="3205897"/>
                <a:ext cx="316983" cy="1709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7" name="Freeform 586">
                <a:extLst>
                  <a:ext uri="{FF2B5EF4-FFF2-40B4-BE49-F238E27FC236}">
                    <a16:creationId xmlns:a16="http://schemas.microsoft.com/office/drawing/2014/main" id="{E9757CF0-475C-44BC-B49C-FE9099DE9E62}"/>
                  </a:ext>
                </a:extLst>
              </p:cNvPr>
              <p:cNvSpPr/>
              <p:nvPr/>
            </p:nvSpPr>
            <p:spPr>
              <a:xfrm>
                <a:off x="7940218" y="3205897"/>
                <a:ext cx="309940" cy="167479"/>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8" name="Freeform 587">
                <a:extLst>
                  <a:ext uri="{FF2B5EF4-FFF2-40B4-BE49-F238E27FC236}">
                    <a16:creationId xmlns:a16="http://schemas.microsoft.com/office/drawing/2014/main" id="{44F816A7-0290-46BD-ABC7-2699D398CADA}"/>
                  </a:ext>
                </a:extLst>
              </p:cNvPr>
              <p:cNvSpPr/>
              <p:nvPr/>
            </p:nvSpPr>
            <p:spPr>
              <a:xfrm>
                <a:off x="8048227" y="3125648"/>
                <a:ext cx="676232" cy="265175"/>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sp>
        <p:nvSpPr>
          <p:cNvPr id="638" name="Rectangle 37">
            <a:extLst>
              <a:ext uri="{FF2B5EF4-FFF2-40B4-BE49-F238E27FC236}">
                <a16:creationId xmlns:a16="http://schemas.microsoft.com/office/drawing/2014/main" id="{EE1FD17F-628E-416F-A033-ECCECB4EBF51}"/>
              </a:ext>
            </a:extLst>
          </p:cNvPr>
          <p:cNvSpPr>
            <a:spLocks noChangeArrowheads="1"/>
          </p:cNvSpPr>
          <p:nvPr/>
        </p:nvSpPr>
        <p:spPr bwMode="auto">
          <a:xfrm rot="5400000">
            <a:off x="3509963" y="3109913"/>
            <a:ext cx="100013" cy="192088"/>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p:spPr>
        <p:txBody>
          <a:bodyPr wrap="none" anchor="ctr"/>
          <a:lstStyle/>
          <a:p>
            <a:pPr defTabSz="685800">
              <a:defRPr/>
            </a:pPr>
            <a:endParaRPr lang="en-US" sz="1350" kern="0" dirty="0">
              <a:solidFill>
                <a:srgbClr val="000000"/>
              </a:solidFill>
              <a:ea typeface="ＭＳ Ｐゴシック" charset="0"/>
            </a:endParaRPr>
          </a:p>
        </p:txBody>
      </p:sp>
      <p:sp>
        <p:nvSpPr>
          <p:cNvPr id="639" name="Rectangle 37">
            <a:extLst>
              <a:ext uri="{FF2B5EF4-FFF2-40B4-BE49-F238E27FC236}">
                <a16:creationId xmlns:a16="http://schemas.microsoft.com/office/drawing/2014/main" id="{2A5B0FBA-287C-488F-A68D-F440300ED35B}"/>
              </a:ext>
            </a:extLst>
          </p:cNvPr>
          <p:cNvSpPr>
            <a:spLocks noChangeArrowheads="1"/>
          </p:cNvSpPr>
          <p:nvPr/>
        </p:nvSpPr>
        <p:spPr bwMode="auto">
          <a:xfrm rot="5400000">
            <a:off x="4165601" y="3989389"/>
            <a:ext cx="106363" cy="13493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p:spPr>
        <p:txBody>
          <a:bodyPr wrap="none" anchor="ctr"/>
          <a:lstStyle/>
          <a:p>
            <a:pPr defTabSz="685800">
              <a:defRPr/>
            </a:pPr>
            <a:endParaRPr lang="en-US" sz="1350" kern="0" dirty="0">
              <a:solidFill>
                <a:srgbClr val="000000"/>
              </a:solidFill>
              <a:ea typeface="ＭＳ Ｐゴシック" charset="0"/>
            </a:endParaRPr>
          </a:p>
        </p:txBody>
      </p:sp>
      <p:grpSp>
        <p:nvGrpSpPr>
          <p:cNvPr id="75788" name="Group 647">
            <a:extLst>
              <a:ext uri="{FF2B5EF4-FFF2-40B4-BE49-F238E27FC236}">
                <a16:creationId xmlns:a16="http://schemas.microsoft.com/office/drawing/2014/main" id="{1750B757-4104-44C8-AA4F-474A84DDF8AD}"/>
              </a:ext>
            </a:extLst>
          </p:cNvPr>
          <p:cNvGrpSpPr>
            <a:grpSpLocks/>
          </p:cNvGrpSpPr>
          <p:nvPr/>
        </p:nvGrpSpPr>
        <p:grpSpPr bwMode="auto">
          <a:xfrm>
            <a:off x="2952751" y="2733676"/>
            <a:ext cx="715963" cy="620713"/>
            <a:chOff x="7432700" y="2327293"/>
            <a:chExt cx="534987" cy="407988"/>
          </a:xfrm>
        </p:grpSpPr>
        <p:pic>
          <p:nvPicPr>
            <p:cNvPr id="75942" name="Picture 1017" descr="antenna_stylized">
              <a:extLst>
                <a:ext uri="{FF2B5EF4-FFF2-40B4-BE49-F238E27FC236}">
                  <a16:creationId xmlns:a16="http://schemas.microsoft.com/office/drawing/2014/main" id="{96857ED9-26E2-4CC9-8AE9-275BE7285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943" name="Picture 1018" descr="laptop_keyboard">
              <a:extLst>
                <a:ext uri="{FF2B5EF4-FFF2-40B4-BE49-F238E27FC236}">
                  <a16:creationId xmlns:a16="http://schemas.microsoft.com/office/drawing/2014/main" id="{8D8C41F6-AD2D-4BE9-ADFA-9C44CE996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1" name="Freeform 1019">
              <a:extLst>
                <a:ext uri="{FF2B5EF4-FFF2-40B4-BE49-F238E27FC236}">
                  <a16:creationId xmlns:a16="http://schemas.microsoft.com/office/drawing/2014/main" id="{E30EEFF4-BB3E-4A5D-A723-1778D4A20CA1}"/>
                </a:ext>
              </a:extLst>
            </p:cNvPr>
            <p:cNvSpPr>
              <a:spLocks/>
            </p:cNvSpPr>
            <p:nvPr/>
          </p:nvSpPr>
          <p:spPr bwMode="auto">
            <a:xfrm>
              <a:off x="7603516" y="2421203"/>
              <a:ext cx="351122" cy="207646"/>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a:solidFill>
                  <a:prstClr val="black"/>
                </a:solidFill>
                <a:latin typeface="Calibri" panose="020F0502020204030204"/>
              </a:endParaRPr>
            </a:p>
          </p:txBody>
        </p:sp>
        <p:pic>
          <p:nvPicPr>
            <p:cNvPr id="75945" name="Picture 1020" descr="screen">
              <a:extLst>
                <a:ext uri="{FF2B5EF4-FFF2-40B4-BE49-F238E27FC236}">
                  <a16:creationId xmlns:a16="http://schemas.microsoft.com/office/drawing/2014/main" id="{51A83277-A72F-4F85-846C-F53F22A985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3" name="Freeform 1021">
              <a:extLst>
                <a:ext uri="{FF2B5EF4-FFF2-40B4-BE49-F238E27FC236}">
                  <a16:creationId xmlns:a16="http://schemas.microsoft.com/office/drawing/2014/main" id="{E8C3EC12-4FB7-4432-B438-BA7B4F0D2539}"/>
                </a:ext>
              </a:extLst>
            </p:cNvPr>
            <p:cNvSpPr>
              <a:spLocks/>
            </p:cNvSpPr>
            <p:nvPr/>
          </p:nvSpPr>
          <p:spPr bwMode="auto">
            <a:xfrm>
              <a:off x="7667572" y="2414943"/>
              <a:ext cx="297742" cy="38608"/>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p:spPr>
          <p:txBody>
            <a:bodyPr/>
            <a:lstStyle/>
            <a:p>
              <a:pPr defTabSz="685800">
                <a:defRPr/>
              </a:pPr>
              <a:endParaRPr lang="en-US" sz="1350">
                <a:solidFill>
                  <a:prstClr val="black"/>
                </a:solidFill>
                <a:latin typeface="Calibri" panose="020F0502020204030204"/>
              </a:endParaRPr>
            </a:p>
          </p:txBody>
        </p:sp>
        <p:sp>
          <p:nvSpPr>
            <p:cNvPr id="654" name="Freeform 1022">
              <a:extLst>
                <a:ext uri="{FF2B5EF4-FFF2-40B4-BE49-F238E27FC236}">
                  <a16:creationId xmlns:a16="http://schemas.microsoft.com/office/drawing/2014/main" id="{B26886C9-3623-445A-8204-07A3A1E44CD5}"/>
                </a:ext>
              </a:extLst>
            </p:cNvPr>
            <p:cNvSpPr>
              <a:spLocks/>
            </p:cNvSpPr>
            <p:nvPr/>
          </p:nvSpPr>
          <p:spPr bwMode="auto">
            <a:xfrm>
              <a:off x="7599958" y="2414943"/>
              <a:ext cx="83036" cy="160691"/>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55" name="Freeform 1023">
              <a:extLst>
                <a:ext uri="{FF2B5EF4-FFF2-40B4-BE49-F238E27FC236}">
                  <a16:creationId xmlns:a16="http://schemas.microsoft.com/office/drawing/2014/main" id="{330416B9-2684-454C-9E7E-CE1E268E043C}"/>
                </a:ext>
              </a:extLst>
            </p:cNvPr>
            <p:cNvSpPr>
              <a:spLocks/>
            </p:cNvSpPr>
            <p:nvPr/>
          </p:nvSpPr>
          <p:spPr bwMode="auto">
            <a:xfrm>
              <a:off x="7873975" y="2443116"/>
              <a:ext cx="88967" cy="186777"/>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p:spPr>
          <p:txBody>
            <a:bodyPr/>
            <a:lstStyle/>
            <a:p>
              <a:pPr defTabSz="685800">
                <a:defRPr/>
              </a:pPr>
              <a:endParaRPr lang="en-US" sz="1350">
                <a:solidFill>
                  <a:prstClr val="black"/>
                </a:solidFill>
                <a:latin typeface="Calibri" panose="020F0502020204030204"/>
              </a:endParaRPr>
            </a:p>
          </p:txBody>
        </p:sp>
        <p:sp>
          <p:nvSpPr>
            <p:cNvPr id="656" name="Freeform 1024">
              <a:extLst>
                <a:ext uri="{FF2B5EF4-FFF2-40B4-BE49-F238E27FC236}">
                  <a16:creationId xmlns:a16="http://schemas.microsoft.com/office/drawing/2014/main" id="{489AF503-8C7F-49BC-ADE2-6CF091F76C26}"/>
                </a:ext>
              </a:extLst>
            </p:cNvPr>
            <p:cNvSpPr>
              <a:spLocks/>
            </p:cNvSpPr>
            <p:nvPr/>
          </p:nvSpPr>
          <p:spPr bwMode="auto">
            <a:xfrm>
              <a:off x="7598771" y="2567286"/>
              <a:ext cx="327398" cy="62607"/>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p:spPr>
          <p:txBody>
            <a:bodyPr/>
            <a:lstStyle/>
            <a:p>
              <a:pPr defTabSz="685800">
                <a:defRPr/>
              </a:pPr>
              <a:endParaRPr lang="en-US" sz="1350">
                <a:solidFill>
                  <a:prstClr val="black"/>
                </a:solidFill>
                <a:latin typeface="Calibri" panose="020F0502020204030204"/>
              </a:endParaRPr>
            </a:p>
          </p:txBody>
        </p:sp>
        <p:sp>
          <p:nvSpPr>
            <p:cNvPr id="657" name="Freeform 1025">
              <a:extLst>
                <a:ext uri="{FF2B5EF4-FFF2-40B4-BE49-F238E27FC236}">
                  <a16:creationId xmlns:a16="http://schemas.microsoft.com/office/drawing/2014/main" id="{6BC465E8-A65E-4387-B5EE-04015E5344C1}"/>
                </a:ext>
              </a:extLst>
            </p:cNvPr>
            <p:cNvSpPr>
              <a:spLocks/>
            </p:cNvSpPr>
            <p:nvPr/>
          </p:nvSpPr>
          <p:spPr bwMode="auto">
            <a:xfrm>
              <a:off x="7884651" y="2445203"/>
              <a:ext cx="83036" cy="186777"/>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p:spPr>
          <p:txBody>
            <a:bodyPr/>
            <a:lstStyle/>
            <a:p>
              <a:pPr defTabSz="685800">
                <a:defRPr/>
              </a:pPr>
              <a:endParaRPr lang="en-US" sz="1350">
                <a:solidFill>
                  <a:prstClr val="black"/>
                </a:solidFill>
                <a:latin typeface="Calibri" panose="020F0502020204030204"/>
              </a:endParaRPr>
            </a:p>
          </p:txBody>
        </p:sp>
        <p:sp>
          <p:nvSpPr>
            <p:cNvPr id="658" name="Freeform 1026">
              <a:extLst>
                <a:ext uri="{FF2B5EF4-FFF2-40B4-BE49-F238E27FC236}">
                  <a16:creationId xmlns:a16="http://schemas.microsoft.com/office/drawing/2014/main" id="{0A6F512A-3E44-404B-A205-C4B3E621D16C}"/>
                </a:ext>
              </a:extLst>
            </p:cNvPr>
            <p:cNvSpPr>
              <a:spLocks/>
            </p:cNvSpPr>
            <p:nvPr/>
          </p:nvSpPr>
          <p:spPr bwMode="auto">
            <a:xfrm>
              <a:off x="7599958" y="2575633"/>
              <a:ext cx="290624" cy="62607"/>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p:spPr>
          <p:txBody>
            <a:bodyPr/>
            <a:lstStyle/>
            <a:p>
              <a:pPr defTabSz="685800">
                <a:defRPr/>
              </a:pPr>
              <a:endParaRPr lang="en-US" sz="1350">
                <a:solidFill>
                  <a:prstClr val="black"/>
                </a:solidFill>
                <a:latin typeface="Calibri" panose="020F0502020204030204"/>
              </a:endParaRPr>
            </a:p>
          </p:txBody>
        </p:sp>
        <p:grpSp>
          <p:nvGrpSpPr>
            <p:cNvPr id="75952" name="Group 1027">
              <a:extLst>
                <a:ext uri="{FF2B5EF4-FFF2-40B4-BE49-F238E27FC236}">
                  <a16:creationId xmlns:a16="http://schemas.microsoft.com/office/drawing/2014/main" id="{8ED002A5-83CD-4A40-82F5-D47D67FB3C7E}"/>
                </a:ext>
              </a:extLst>
            </p:cNvPr>
            <p:cNvGrpSpPr>
              <a:grpSpLocks/>
            </p:cNvGrpSpPr>
            <p:nvPr/>
          </p:nvGrpSpPr>
          <p:grpSpPr bwMode="auto">
            <a:xfrm>
              <a:off x="7594735" y="2642220"/>
              <a:ext cx="98740" cy="36846"/>
              <a:chOff x="1740" y="2642"/>
              <a:chExt cx="752" cy="327"/>
            </a:xfrm>
          </p:grpSpPr>
          <p:sp>
            <p:nvSpPr>
              <p:cNvPr id="666" name="Freeform 1028">
                <a:extLst>
                  <a:ext uri="{FF2B5EF4-FFF2-40B4-BE49-F238E27FC236}">
                    <a16:creationId xmlns:a16="http://schemas.microsoft.com/office/drawing/2014/main" id="{6F69ADBD-8BA1-4FE0-BEAB-3CC09E9E4A10}"/>
                  </a:ext>
                </a:extLst>
              </p:cNvPr>
              <p:cNvSpPr>
                <a:spLocks/>
              </p:cNvSpPr>
              <p:nvPr/>
            </p:nvSpPr>
            <p:spPr bwMode="auto">
              <a:xfrm>
                <a:off x="1744" y="2644"/>
                <a:ext cx="750" cy="324"/>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7" name="Freeform 1029">
                <a:extLst>
                  <a:ext uri="{FF2B5EF4-FFF2-40B4-BE49-F238E27FC236}">
                    <a16:creationId xmlns:a16="http://schemas.microsoft.com/office/drawing/2014/main" id="{92EED0B6-5CC4-40A5-95D0-6956ED05CC5F}"/>
                  </a:ext>
                </a:extLst>
              </p:cNvPr>
              <p:cNvSpPr>
                <a:spLocks/>
              </p:cNvSpPr>
              <p:nvPr/>
            </p:nvSpPr>
            <p:spPr bwMode="auto">
              <a:xfrm>
                <a:off x="1762" y="2653"/>
                <a:ext cx="723" cy="306"/>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p:spPr>
            <p:txBody>
              <a:bodyPr/>
              <a:lstStyle/>
              <a:p>
                <a:pPr defTabSz="685800">
                  <a:defRPr/>
                </a:pPr>
                <a:endParaRPr lang="en-US" sz="1350">
                  <a:solidFill>
                    <a:prstClr val="black"/>
                  </a:solidFill>
                  <a:latin typeface="Calibri" panose="020F0502020204030204"/>
                </a:endParaRPr>
              </a:p>
            </p:txBody>
          </p:sp>
          <p:sp>
            <p:nvSpPr>
              <p:cNvPr id="668" name="Freeform 1030">
                <a:extLst>
                  <a:ext uri="{FF2B5EF4-FFF2-40B4-BE49-F238E27FC236}">
                    <a16:creationId xmlns:a16="http://schemas.microsoft.com/office/drawing/2014/main" id="{57AFA065-C66F-4211-9D5E-0AD8B424996A}"/>
                  </a:ext>
                </a:extLst>
              </p:cNvPr>
              <p:cNvSpPr>
                <a:spLocks/>
              </p:cNvSpPr>
              <p:nvPr/>
            </p:nvSpPr>
            <p:spPr bwMode="auto">
              <a:xfrm>
                <a:off x="1816" y="2773"/>
                <a:ext cx="253" cy="93"/>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p:spPr>
            <p:txBody>
              <a:bodyPr/>
              <a:lstStyle/>
              <a:p>
                <a:pPr defTabSz="685800">
                  <a:defRPr/>
                </a:pPr>
                <a:endParaRPr lang="en-US" sz="1350">
                  <a:solidFill>
                    <a:prstClr val="black"/>
                  </a:solidFill>
                  <a:latin typeface="Calibri" panose="020F0502020204030204"/>
                </a:endParaRPr>
              </a:p>
            </p:txBody>
          </p:sp>
          <p:sp>
            <p:nvSpPr>
              <p:cNvPr id="669" name="Freeform 1031">
                <a:extLst>
                  <a:ext uri="{FF2B5EF4-FFF2-40B4-BE49-F238E27FC236}">
                    <a16:creationId xmlns:a16="http://schemas.microsoft.com/office/drawing/2014/main" id="{BC4832D3-4A52-4C96-BAB3-5798C9AB6A7F}"/>
                  </a:ext>
                </a:extLst>
              </p:cNvPr>
              <p:cNvSpPr>
                <a:spLocks/>
              </p:cNvSpPr>
              <p:nvPr/>
            </p:nvSpPr>
            <p:spPr bwMode="auto">
              <a:xfrm>
                <a:off x="1807" y="2820"/>
                <a:ext cx="190" cy="56"/>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70" name="Freeform 1032">
                <a:extLst>
                  <a:ext uri="{FF2B5EF4-FFF2-40B4-BE49-F238E27FC236}">
                    <a16:creationId xmlns:a16="http://schemas.microsoft.com/office/drawing/2014/main" id="{070E2C8F-A440-4EA1-86C0-664CCFB1024B}"/>
                  </a:ext>
                </a:extLst>
              </p:cNvPr>
              <p:cNvSpPr>
                <a:spLocks/>
              </p:cNvSpPr>
              <p:nvPr/>
            </p:nvSpPr>
            <p:spPr bwMode="auto">
              <a:xfrm>
                <a:off x="2024" y="2838"/>
                <a:ext cx="253" cy="93"/>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p:spPr>
            <p:txBody>
              <a:bodyPr/>
              <a:lstStyle/>
              <a:p>
                <a:pPr defTabSz="685800">
                  <a:defRPr/>
                </a:pPr>
                <a:endParaRPr lang="en-US" sz="1350">
                  <a:solidFill>
                    <a:prstClr val="black"/>
                  </a:solidFill>
                  <a:latin typeface="Calibri" panose="020F0502020204030204"/>
                </a:endParaRPr>
              </a:p>
            </p:txBody>
          </p:sp>
          <p:sp>
            <p:nvSpPr>
              <p:cNvPr id="671" name="Freeform 1033">
                <a:extLst>
                  <a:ext uri="{FF2B5EF4-FFF2-40B4-BE49-F238E27FC236}">
                    <a16:creationId xmlns:a16="http://schemas.microsoft.com/office/drawing/2014/main" id="{1ACC0507-1A4D-4FB0-BA0B-9CF7B3B2F726}"/>
                  </a:ext>
                </a:extLst>
              </p:cNvPr>
              <p:cNvSpPr>
                <a:spLocks/>
              </p:cNvSpPr>
              <p:nvPr/>
            </p:nvSpPr>
            <p:spPr bwMode="auto">
              <a:xfrm>
                <a:off x="2015" y="2884"/>
                <a:ext cx="190" cy="56"/>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grpSp>
        <p:sp>
          <p:nvSpPr>
            <p:cNvPr id="660" name="Freeform 1034">
              <a:extLst>
                <a:ext uri="{FF2B5EF4-FFF2-40B4-BE49-F238E27FC236}">
                  <a16:creationId xmlns:a16="http://schemas.microsoft.com/office/drawing/2014/main" id="{7F1E6878-E33B-4BBC-AAB4-E2BFDC40B3BA}"/>
                </a:ext>
              </a:extLst>
            </p:cNvPr>
            <p:cNvSpPr>
              <a:spLocks/>
            </p:cNvSpPr>
            <p:nvPr/>
          </p:nvSpPr>
          <p:spPr bwMode="auto">
            <a:xfrm>
              <a:off x="7763657" y="2647631"/>
              <a:ext cx="119808" cy="81389"/>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1" name="Freeform 1035">
              <a:extLst>
                <a:ext uri="{FF2B5EF4-FFF2-40B4-BE49-F238E27FC236}">
                  <a16:creationId xmlns:a16="http://schemas.microsoft.com/office/drawing/2014/main" id="{6ABDB1B0-226B-419A-9EBC-8FC9A84F771C}"/>
                </a:ext>
              </a:extLst>
            </p:cNvPr>
            <p:cNvSpPr>
              <a:spLocks/>
            </p:cNvSpPr>
            <p:nvPr/>
          </p:nvSpPr>
          <p:spPr bwMode="auto">
            <a:xfrm>
              <a:off x="7458797" y="2653892"/>
              <a:ext cx="306046" cy="74084"/>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2" name="Freeform 1036">
              <a:extLst>
                <a:ext uri="{FF2B5EF4-FFF2-40B4-BE49-F238E27FC236}">
                  <a16:creationId xmlns:a16="http://schemas.microsoft.com/office/drawing/2014/main" id="{9AA33936-408A-41E2-8596-423C6CB0E025}"/>
                </a:ext>
              </a:extLst>
            </p:cNvPr>
            <p:cNvSpPr>
              <a:spLocks/>
            </p:cNvSpPr>
            <p:nvPr/>
          </p:nvSpPr>
          <p:spPr bwMode="auto">
            <a:xfrm>
              <a:off x="7458797" y="2640327"/>
              <a:ext cx="3559" cy="15652"/>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3" name="Freeform 1037">
              <a:extLst>
                <a:ext uri="{FF2B5EF4-FFF2-40B4-BE49-F238E27FC236}">
                  <a16:creationId xmlns:a16="http://schemas.microsoft.com/office/drawing/2014/main" id="{FEC7727C-E714-4FF0-925C-8656DE69CADA}"/>
                </a:ext>
              </a:extLst>
            </p:cNvPr>
            <p:cNvSpPr>
              <a:spLocks/>
            </p:cNvSpPr>
            <p:nvPr/>
          </p:nvSpPr>
          <p:spPr bwMode="auto">
            <a:xfrm>
              <a:off x="7458797" y="2579807"/>
              <a:ext cx="142347" cy="61564"/>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4" name="Freeform 1038">
              <a:extLst>
                <a:ext uri="{FF2B5EF4-FFF2-40B4-BE49-F238E27FC236}">
                  <a16:creationId xmlns:a16="http://schemas.microsoft.com/office/drawing/2014/main" id="{36917FB6-DB6D-4C93-A34A-8A42799A95AB}"/>
                </a:ext>
              </a:extLst>
            </p:cNvPr>
            <p:cNvSpPr>
              <a:spLocks/>
            </p:cNvSpPr>
            <p:nvPr/>
          </p:nvSpPr>
          <p:spPr bwMode="auto">
            <a:xfrm>
              <a:off x="7468287" y="2643458"/>
              <a:ext cx="290625" cy="70954"/>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5" name="Freeform 1039">
              <a:extLst>
                <a:ext uri="{FF2B5EF4-FFF2-40B4-BE49-F238E27FC236}">
                  <a16:creationId xmlns:a16="http://schemas.microsoft.com/office/drawing/2014/main" id="{EE8A5D69-6051-4976-A8D8-866D8FF74C71}"/>
                </a:ext>
              </a:extLst>
            </p:cNvPr>
            <p:cNvSpPr>
              <a:spLocks/>
            </p:cNvSpPr>
            <p:nvPr/>
          </p:nvSpPr>
          <p:spPr bwMode="auto">
            <a:xfrm flipV="1">
              <a:off x="7758912" y="2638240"/>
              <a:ext cx="117436" cy="7408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grpSp>
      <p:sp>
        <p:nvSpPr>
          <p:cNvPr id="672" name="Rectangle 37">
            <a:extLst>
              <a:ext uri="{FF2B5EF4-FFF2-40B4-BE49-F238E27FC236}">
                <a16:creationId xmlns:a16="http://schemas.microsoft.com/office/drawing/2014/main" id="{38CE259D-4202-4FDE-A584-92317399B045}"/>
              </a:ext>
            </a:extLst>
          </p:cNvPr>
          <p:cNvSpPr>
            <a:spLocks noChangeArrowheads="1"/>
          </p:cNvSpPr>
          <p:nvPr/>
        </p:nvSpPr>
        <p:spPr bwMode="auto">
          <a:xfrm rot="2603620">
            <a:off x="3865563" y="3768726"/>
            <a:ext cx="106362" cy="176213"/>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p:spPr>
        <p:txBody>
          <a:bodyPr wrap="none" anchor="ctr"/>
          <a:lstStyle/>
          <a:p>
            <a:pPr defTabSz="685800">
              <a:defRPr/>
            </a:pPr>
            <a:endParaRPr lang="en-US" sz="1350" kern="0" dirty="0">
              <a:solidFill>
                <a:srgbClr val="000000"/>
              </a:solidFill>
              <a:ea typeface="ＭＳ Ｐゴシック" charset="0"/>
            </a:endParaRPr>
          </a:p>
        </p:txBody>
      </p:sp>
      <p:grpSp>
        <p:nvGrpSpPr>
          <p:cNvPr id="75790" name="Group 588">
            <a:extLst>
              <a:ext uri="{FF2B5EF4-FFF2-40B4-BE49-F238E27FC236}">
                <a16:creationId xmlns:a16="http://schemas.microsoft.com/office/drawing/2014/main" id="{CF7B7678-8464-48A6-A4DD-74C1E8CC5C4D}"/>
              </a:ext>
            </a:extLst>
          </p:cNvPr>
          <p:cNvGrpSpPr>
            <a:grpSpLocks/>
          </p:cNvGrpSpPr>
          <p:nvPr/>
        </p:nvGrpSpPr>
        <p:grpSpPr bwMode="auto">
          <a:xfrm>
            <a:off x="3509963" y="3871913"/>
            <a:ext cx="639762" cy="354012"/>
            <a:chOff x="7493876" y="2774731"/>
            <a:chExt cx="1481958" cy="894622"/>
          </a:xfrm>
        </p:grpSpPr>
        <p:sp>
          <p:nvSpPr>
            <p:cNvPr id="590" name="Freeform 589">
              <a:extLst>
                <a:ext uri="{FF2B5EF4-FFF2-40B4-BE49-F238E27FC236}">
                  <a16:creationId xmlns:a16="http://schemas.microsoft.com/office/drawing/2014/main" id="{D0EC37A7-C742-45CE-880A-C19C0D72F493}"/>
                </a:ext>
              </a:extLst>
            </p:cNvPr>
            <p:cNvSpPr/>
            <p:nvPr/>
          </p:nvSpPr>
          <p:spPr>
            <a:xfrm>
              <a:off x="7493876" y="3083636"/>
              <a:ext cx="1481958" cy="58571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sp>
          <p:nvSpPr>
            <p:cNvPr id="591" name="Oval 590">
              <a:extLst>
                <a:ext uri="{FF2B5EF4-FFF2-40B4-BE49-F238E27FC236}">
                  <a16:creationId xmlns:a16="http://schemas.microsoft.com/office/drawing/2014/main" id="{61F6261C-F956-4D75-A9C1-907AFA097B11}"/>
                </a:ext>
              </a:extLst>
            </p:cNvPr>
            <p:cNvSpPr/>
            <p:nvPr/>
          </p:nvSpPr>
          <p:spPr>
            <a:xfrm>
              <a:off x="7493876" y="2774731"/>
              <a:ext cx="1481958" cy="577694"/>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grpSp>
          <p:nvGrpSpPr>
            <p:cNvPr id="75937" name="Group 591">
              <a:extLst>
                <a:ext uri="{FF2B5EF4-FFF2-40B4-BE49-F238E27FC236}">
                  <a16:creationId xmlns:a16="http://schemas.microsoft.com/office/drawing/2014/main" id="{CEC190B8-8517-4D81-AD80-02012441F25B}"/>
                </a:ext>
              </a:extLst>
            </p:cNvPr>
            <p:cNvGrpSpPr>
              <a:grpSpLocks/>
            </p:cNvGrpSpPr>
            <p:nvPr/>
          </p:nvGrpSpPr>
          <p:grpSpPr bwMode="auto">
            <a:xfrm>
              <a:off x="7713663" y="2848339"/>
              <a:ext cx="1042107" cy="425543"/>
              <a:chOff x="7786941" y="2884917"/>
              <a:chExt cx="897649" cy="353919"/>
            </a:xfrm>
          </p:grpSpPr>
          <p:sp>
            <p:nvSpPr>
              <p:cNvPr id="593" name="Freeform 592">
                <a:extLst>
                  <a:ext uri="{FF2B5EF4-FFF2-40B4-BE49-F238E27FC236}">
                    <a16:creationId xmlns:a16="http://schemas.microsoft.com/office/drawing/2014/main" id="{910F67CE-D8D2-411E-AD4B-0DB8C20A20F8}"/>
                  </a:ext>
                </a:extLst>
              </p:cNvPr>
              <p:cNvSpPr/>
              <p:nvPr/>
            </p:nvSpPr>
            <p:spPr>
              <a:xfrm>
                <a:off x="7813016" y="2883755"/>
                <a:ext cx="848907" cy="19685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94" name="Freeform 593">
                <a:extLst>
                  <a:ext uri="{FF2B5EF4-FFF2-40B4-BE49-F238E27FC236}">
                    <a16:creationId xmlns:a16="http://schemas.microsoft.com/office/drawing/2014/main" id="{99DAD5F7-7D90-43AE-B863-6329E516C83E}"/>
                  </a:ext>
                </a:extLst>
              </p:cNvPr>
              <p:cNvSpPr/>
              <p:nvPr/>
            </p:nvSpPr>
            <p:spPr>
              <a:xfrm>
                <a:off x="8367339" y="3053917"/>
                <a:ext cx="316756" cy="170165"/>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95" name="Freeform 594">
                <a:extLst>
                  <a:ext uri="{FF2B5EF4-FFF2-40B4-BE49-F238E27FC236}">
                    <a16:creationId xmlns:a16="http://schemas.microsoft.com/office/drawing/2014/main" id="{A4C9CDD3-0FC2-4964-8F75-4DEB588CD955}"/>
                  </a:ext>
                </a:extLst>
              </p:cNvPr>
              <p:cNvSpPr/>
              <p:nvPr/>
            </p:nvSpPr>
            <p:spPr>
              <a:xfrm>
                <a:off x="7787675" y="3053917"/>
                <a:ext cx="310421" cy="166827"/>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96" name="Freeform 595">
                <a:extLst>
                  <a:ext uri="{FF2B5EF4-FFF2-40B4-BE49-F238E27FC236}">
                    <a16:creationId xmlns:a16="http://schemas.microsoft.com/office/drawing/2014/main" id="{7A7E92FF-C601-46DB-A6DA-B3F9B1DE8080}"/>
                  </a:ext>
                </a:extLst>
              </p:cNvPr>
              <p:cNvSpPr/>
              <p:nvPr/>
            </p:nvSpPr>
            <p:spPr>
              <a:xfrm>
                <a:off x="7895372" y="2970505"/>
                <a:ext cx="674690" cy="26692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sp>
        <p:nvSpPr>
          <p:cNvPr id="75791" name="TextBox 1">
            <a:extLst>
              <a:ext uri="{FF2B5EF4-FFF2-40B4-BE49-F238E27FC236}">
                <a16:creationId xmlns:a16="http://schemas.microsoft.com/office/drawing/2014/main" id="{40DCC118-D3BF-4DDC-AFAE-DB41AEA0DD82}"/>
              </a:ext>
            </a:extLst>
          </p:cNvPr>
          <p:cNvSpPr txBox="1">
            <a:spLocks noChangeArrowheads="1"/>
          </p:cNvSpPr>
          <p:nvPr/>
        </p:nvSpPr>
        <p:spPr bwMode="auto">
          <a:xfrm>
            <a:off x="3419475" y="4205288"/>
            <a:ext cx="155733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nSpc>
                <a:spcPct val="85000"/>
              </a:lnSpc>
            </a:pPr>
            <a:r>
              <a:rPr lang="en-US" altLang="tr-TR" sz="1800"/>
              <a:t>router has </a:t>
            </a:r>
          </a:p>
          <a:p>
            <a:pPr>
              <a:lnSpc>
                <a:spcPct val="85000"/>
              </a:lnSpc>
            </a:pPr>
            <a:r>
              <a:rPr lang="en-US" altLang="tr-TR" sz="1800"/>
              <a:t>DHCP server</a:t>
            </a:r>
          </a:p>
        </p:txBody>
      </p:sp>
      <p:sp>
        <p:nvSpPr>
          <p:cNvPr id="75792" name="TextBox 799">
            <a:extLst>
              <a:ext uri="{FF2B5EF4-FFF2-40B4-BE49-F238E27FC236}">
                <a16:creationId xmlns:a16="http://schemas.microsoft.com/office/drawing/2014/main" id="{1594D30D-9A04-41C1-A6A3-59B7E6DA3306}"/>
              </a:ext>
            </a:extLst>
          </p:cNvPr>
          <p:cNvSpPr txBox="1">
            <a:spLocks noChangeArrowheads="1"/>
          </p:cNvSpPr>
          <p:nvPr/>
        </p:nvSpPr>
        <p:spPr bwMode="auto">
          <a:xfrm>
            <a:off x="3201988" y="2382838"/>
            <a:ext cx="183515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nSpc>
                <a:spcPct val="85000"/>
              </a:lnSpc>
            </a:pPr>
            <a:r>
              <a:rPr lang="en-US" altLang="tr-TR" sz="1800"/>
              <a:t>arriving mobile:</a:t>
            </a:r>
          </a:p>
          <a:p>
            <a:pPr>
              <a:lnSpc>
                <a:spcPct val="85000"/>
              </a:lnSpc>
            </a:pPr>
            <a:r>
              <a:rPr lang="en-US" altLang="tr-TR" sz="1800"/>
              <a:t>DHCP client</a:t>
            </a:r>
          </a:p>
        </p:txBody>
      </p:sp>
      <p:grpSp>
        <p:nvGrpSpPr>
          <p:cNvPr id="915" name="Group 250">
            <a:extLst>
              <a:ext uri="{FF2B5EF4-FFF2-40B4-BE49-F238E27FC236}">
                <a16:creationId xmlns:a16="http://schemas.microsoft.com/office/drawing/2014/main" id="{0A7F98BA-6226-451A-9CD9-5E2B7DC01A6B}"/>
              </a:ext>
            </a:extLst>
          </p:cNvPr>
          <p:cNvGrpSpPr>
            <a:grpSpLocks/>
          </p:cNvGrpSpPr>
          <p:nvPr/>
        </p:nvGrpSpPr>
        <p:grpSpPr bwMode="auto">
          <a:xfrm>
            <a:off x="2511426" y="1855789"/>
            <a:ext cx="760413" cy="1247775"/>
            <a:chOff x="651" y="681"/>
            <a:chExt cx="639" cy="1049"/>
          </a:xfrm>
        </p:grpSpPr>
        <p:sp>
          <p:nvSpPr>
            <p:cNvPr id="916" name="Freeform 249">
              <a:extLst>
                <a:ext uri="{FF2B5EF4-FFF2-40B4-BE49-F238E27FC236}">
                  <a16:creationId xmlns:a16="http://schemas.microsoft.com/office/drawing/2014/main" id="{1ACB5A64-E0F8-48CB-8F7F-951CA064F318}"/>
                </a:ext>
              </a:extLst>
            </p:cNvPr>
            <p:cNvSpPr>
              <a:spLocks/>
            </p:cNvSpPr>
            <p:nvPr/>
          </p:nvSpPr>
          <p:spPr bwMode="auto">
            <a:xfrm>
              <a:off x="662" y="698"/>
              <a:ext cx="628" cy="1032"/>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connsiteX0" fmla="*/ 8212 w 10000"/>
                <a:gd name="connsiteY0" fmla="*/ 0 h 10000"/>
                <a:gd name="connsiteX1" fmla="*/ 10000 w 10000"/>
                <a:gd name="connsiteY1" fmla="*/ 10000 h 10000"/>
                <a:gd name="connsiteX2" fmla="*/ 8311 w 10000"/>
                <a:gd name="connsiteY2" fmla="*/ 9756 h 10000"/>
                <a:gd name="connsiteX3" fmla="*/ 0 w 10000"/>
                <a:gd name="connsiteY3" fmla="*/ 8726 h 10000"/>
                <a:gd name="connsiteX4" fmla="*/ 7550 w 10000"/>
                <a:gd name="connsiteY4" fmla="*/ 8306 h 10000"/>
                <a:gd name="connsiteX5" fmla="*/ 8212 w 10000"/>
                <a:gd name="connsiteY5" fmla="*/ 0 h 10000"/>
                <a:gd name="connsiteX0" fmla="*/ 8212 w 10000"/>
                <a:gd name="connsiteY0" fmla="*/ 0 h 11424"/>
                <a:gd name="connsiteX1" fmla="*/ 10000 w 10000"/>
                <a:gd name="connsiteY1" fmla="*/ 10000 h 11424"/>
                <a:gd name="connsiteX2" fmla="*/ 9142 w 10000"/>
                <a:gd name="connsiteY2" fmla="*/ 11424 h 11424"/>
                <a:gd name="connsiteX3" fmla="*/ 0 w 10000"/>
                <a:gd name="connsiteY3" fmla="*/ 8726 h 11424"/>
                <a:gd name="connsiteX4" fmla="*/ 7550 w 10000"/>
                <a:gd name="connsiteY4" fmla="*/ 8306 h 11424"/>
                <a:gd name="connsiteX5" fmla="*/ 8212 w 10000"/>
                <a:gd name="connsiteY5" fmla="*/ 0 h 11424"/>
                <a:gd name="connsiteX0" fmla="*/ 8212 w 10394"/>
                <a:gd name="connsiteY0" fmla="*/ 0 h 11424"/>
                <a:gd name="connsiteX1" fmla="*/ 10394 w 10394"/>
                <a:gd name="connsiteY1" fmla="*/ 9298 h 11424"/>
                <a:gd name="connsiteX2" fmla="*/ 9142 w 10394"/>
                <a:gd name="connsiteY2" fmla="*/ 11424 h 11424"/>
                <a:gd name="connsiteX3" fmla="*/ 0 w 10394"/>
                <a:gd name="connsiteY3" fmla="*/ 8726 h 11424"/>
                <a:gd name="connsiteX4" fmla="*/ 7550 w 10394"/>
                <a:gd name="connsiteY4" fmla="*/ 8306 h 11424"/>
                <a:gd name="connsiteX5" fmla="*/ 8212 w 10394"/>
                <a:gd name="connsiteY5" fmla="*/ 0 h 11424"/>
                <a:gd name="connsiteX0" fmla="*/ 8212 w 10394"/>
                <a:gd name="connsiteY0" fmla="*/ 0 h 11424"/>
                <a:gd name="connsiteX1" fmla="*/ 10394 w 10394"/>
                <a:gd name="connsiteY1" fmla="*/ 9298 h 11424"/>
                <a:gd name="connsiteX2" fmla="*/ 9142 w 10394"/>
                <a:gd name="connsiteY2" fmla="*/ 11424 h 11424"/>
                <a:gd name="connsiteX3" fmla="*/ 0 w 10394"/>
                <a:gd name="connsiteY3" fmla="*/ 8726 h 11424"/>
                <a:gd name="connsiteX4" fmla="*/ 7550 w 10394"/>
                <a:gd name="connsiteY4" fmla="*/ 8306 h 11424"/>
                <a:gd name="connsiteX5" fmla="*/ 8212 w 10394"/>
                <a:gd name="connsiteY5" fmla="*/ 0 h 11424"/>
                <a:gd name="connsiteX0" fmla="*/ 8212 w 10394"/>
                <a:gd name="connsiteY0" fmla="*/ 0 h 11424"/>
                <a:gd name="connsiteX1" fmla="*/ 10394 w 10394"/>
                <a:gd name="connsiteY1" fmla="*/ 9298 h 11424"/>
                <a:gd name="connsiteX2" fmla="*/ 9142 w 10394"/>
                <a:gd name="connsiteY2" fmla="*/ 11424 h 11424"/>
                <a:gd name="connsiteX3" fmla="*/ 0 w 10394"/>
                <a:gd name="connsiteY3" fmla="*/ 8726 h 11424"/>
                <a:gd name="connsiteX4" fmla="*/ 7550 w 10394"/>
                <a:gd name="connsiteY4" fmla="*/ 8306 h 11424"/>
                <a:gd name="connsiteX5" fmla="*/ 8212 w 10394"/>
                <a:gd name="connsiteY5" fmla="*/ 0 h 11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94" h="11424">
                  <a:moveTo>
                    <a:pt x="8212" y="0"/>
                  </a:moveTo>
                  <a:cubicBezTo>
                    <a:pt x="8939" y="3099"/>
                    <a:pt x="9142" y="6462"/>
                    <a:pt x="10394" y="9298"/>
                  </a:cubicBezTo>
                  <a:lnTo>
                    <a:pt x="9142" y="11424"/>
                  </a:lnTo>
                  <a:cubicBezTo>
                    <a:pt x="6926" y="10028"/>
                    <a:pt x="3047" y="9625"/>
                    <a:pt x="0" y="8726"/>
                  </a:cubicBezTo>
                  <a:lnTo>
                    <a:pt x="7550" y="8306"/>
                  </a:lnTo>
                  <a:cubicBezTo>
                    <a:pt x="7771" y="5537"/>
                    <a:pt x="7991" y="2769"/>
                    <a:pt x="8212" y="0"/>
                  </a:cubicBezTo>
                  <a:close/>
                </a:path>
              </a:pathLst>
            </a:custGeom>
            <a:gradFill rotWithShape="1">
              <a:gsLst>
                <a:gs pos="0">
                  <a:srgbClr val="FFFFFF">
                    <a:lumMod val="50000"/>
                  </a:srgbClr>
                </a:gs>
                <a:gs pos="100000">
                  <a:srgbClr val="FFFFFF"/>
                </a:gs>
              </a:gsLst>
              <a:lin ang="7200000" scaled="0"/>
            </a:gradFill>
            <a:ln>
              <a:noFill/>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nvGrpSpPr>
            <p:cNvPr id="75928" name="Group 248">
              <a:extLst>
                <a:ext uri="{FF2B5EF4-FFF2-40B4-BE49-F238E27FC236}">
                  <a16:creationId xmlns:a16="http://schemas.microsoft.com/office/drawing/2014/main" id="{BA587248-022A-4E08-AEDB-E143950439BB}"/>
                </a:ext>
              </a:extLst>
            </p:cNvPr>
            <p:cNvGrpSpPr>
              <a:grpSpLocks/>
            </p:cNvGrpSpPr>
            <p:nvPr/>
          </p:nvGrpSpPr>
          <p:grpSpPr bwMode="auto">
            <a:xfrm>
              <a:off x="651" y="681"/>
              <a:ext cx="523" cy="853"/>
              <a:chOff x="569" y="2954"/>
              <a:chExt cx="523" cy="853"/>
            </a:xfrm>
          </p:grpSpPr>
          <p:sp>
            <p:nvSpPr>
              <p:cNvPr id="918" name="Rectangle 242">
                <a:extLst>
                  <a:ext uri="{FF2B5EF4-FFF2-40B4-BE49-F238E27FC236}">
                    <a16:creationId xmlns:a16="http://schemas.microsoft.com/office/drawing/2014/main" id="{A2DA1D0A-42D3-47BE-A07E-539CBF97AE8E}"/>
                  </a:ext>
                </a:extLst>
              </p:cNvPr>
              <p:cNvSpPr>
                <a:spLocks noChangeArrowheads="1"/>
              </p:cNvSpPr>
              <p:nvPr/>
            </p:nvSpPr>
            <p:spPr bwMode="auto">
              <a:xfrm>
                <a:off x="576" y="2973"/>
                <a:ext cx="494"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19" name="Text Box 241">
                <a:extLst>
                  <a:ext uri="{FF2B5EF4-FFF2-40B4-BE49-F238E27FC236}">
                    <a16:creationId xmlns:a16="http://schemas.microsoft.com/office/drawing/2014/main" id="{65B7C450-6EAE-420C-8F0F-426BB2C05189}"/>
                  </a:ext>
                </a:extLst>
              </p:cNvPr>
              <p:cNvSpPr txBox="1">
                <a:spLocks noChangeArrowheads="1"/>
              </p:cNvSpPr>
              <p:nvPr/>
            </p:nvSpPr>
            <p:spPr bwMode="auto">
              <a:xfrm>
                <a:off x="572" y="2954"/>
                <a:ext cx="520" cy="85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a:defRPr/>
                </a:pPr>
                <a:r>
                  <a:rPr lang="en-US" sz="1200" i="0" kern="0" dirty="0">
                    <a:solidFill>
                      <a:srgbClr val="000000"/>
                    </a:solidFill>
                    <a:latin typeface="Arial" charset="0"/>
                  </a:rPr>
                  <a:t>DHCP</a:t>
                </a:r>
              </a:p>
              <a:p>
                <a:pPr algn="ctr" defTabSz="685800">
                  <a:defRPr/>
                </a:pPr>
                <a:r>
                  <a:rPr lang="en-US" sz="1200" i="0" kern="0" dirty="0">
                    <a:solidFill>
                      <a:srgbClr val="000000"/>
                    </a:solidFill>
                    <a:latin typeface="Arial" charset="0"/>
                  </a:rPr>
                  <a:t>UDP</a:t>
                </a:r>
              </a:p>
              <a:p>
                <a:pPr algn="ctr" defTabSz="685800">
                  <a:defRPr/>
                </a:pPr>
                <a:r>
                  <a:rPr lang="en-US" sz="1200" i="0" kern="0" dirty="0">
                    <a:solidFill>
                      <a:srgbClr val="000000"/>
                    </a:solidFill>
                    <a:latin typeface="Arial" charset="0"/>
                  </a:rPr>
                  <a:t>IP</a:t>
                </a:r>
              </a:p>
              <a:p>
                <a:pPr algn="ctr" defTabSz="685800">
                  <a:defRPr/>
                </a:pPr>
                <a:r>
                  <a:rPr lang="en-US" sz="1200" i="0" kern="0" dirty="0">
                    <a:solidFill>
                      <a:srgbClr val="000000"/>
                    </a:solidFill>
                    <a:latin typeface="Arial" charset="0"/>
                  </a:rPr>
                  <a:t>Eth</a:t>
                </a:r>
              </a:p>
              <a:p>
                <a:pPr algn="ctr" defTabSz="685800">
                  <a:defRPr/>
                </a:pPr>
                <a:r>
                  <a:rPr lang="en-US" sz="1200" i="0" kern="0" dirty="0">
                    <a:solidFill>
                      <a:srgbClr val="000000"/>
                    </a:solidFill>
                    <a:latin typeface="Arial" charset="0"/>
                  </a:rPr>
                  <a:t>Phy</a:t>
                </a:r>
              </a:p>
            </p:txBody>
          </p:sp>
          <p:sp>
            <p:nvSpPr>
              <p:cNvPr id="920" name="Line 243">
                <a:extLst>
                  <a:ext uri="{FF2B5EF4-FFF2-40B4-BE49-F238E27FC236}">
                    <a16:creationId xmlns:a16="http://schemas.microsoft.com/office/drawing/2014/main" id="{DD15679C-B872-41F4-B311-61F570795A7B}"/>
                  </a:ext>
                </a:extLst>
              </p:cNvPr>
              <p:cNvSpPr>
                <a:spLocks noChangeShapeType="1"/>
              </p:cNvSpPr>
              <p:nvPr/>
            </p:nvSpPr>
            <p:spPr bwMode="auto">
              <a:xfrm>
                <a:off x="578" y="3130"/>
                <a:ext cx="488"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921" name="Line 244">
                <a:extLst>
                  <a:ext uri="{FF2B5EF4-FFF2-40B4-BE49-F238E27FC236}">
                    <a16:creationId xmlns:a16="http://schemas.microsoft.com/office/drawing/2014/main" id="{C432CBE7-B97E-4E83-B1FC-5B0834C781B9}"/>
                  </a:ext>
                </a:extLst>
              </p:cNvPr>
              <p:cNvSpPr>
                <a:spLocks noChangeShapeType="1"/>
              </p:cNvSpPr>
              <p:nvPr/>
            </p:nvSpPr>
            <p:spPr bwMode="auto">
              <a:xfrm>
                <a:off x="574" y="3289"/>
                <a:ext cx="490"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922" name="Line 245">
                <a:extLst>
                  <a:ext uri="{FF2B5EF4-FFF2-40B4-BE49-F238E27FC236}">
                    <a16:creationId xmlns:a16="http://schemas.microsoft.com/office/drawing/2014/main" id="{EBC467DF-A151-4B25-8E32-88B01D2F6780}"/>
                  </a:ext>
                </a:extLst>
              </p:cNvPr>
              <p:cNvSpPr>
                <a:spLocks noChangeShapeType="1"/>
              </p:cNvSpPr>
              <p:nvPr/>
            </p:nvSpPr>
            <p:spPr bwMode="auto">
              <a:xfrm>
                <a:off x="572" y="3448"/>
                <a:ext cx="490"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923" name="Line 246">
                <a:extLst>
                  <a:ext uri="{FF2B5EF4-FFF2-40B4-BE49-F238E27FC236}">
                    <a16:creationId xmlns:a16="http://schemas.microsoft.com/office/drawing/2014/main" id="{7D13767C-236E-4700-8F1D-84AA8426304A}"/>
                  </a:ext>
                </a:extLst>
              </p:cNvPr>
              <p:cNvSpPr>
                <a:spLocks noChangeShapeType="1"/>
              </p:cNvSpPr>
              <p:nvPr/>
            </p:nvSpPr>
            <p:spPr bwMode="auto">
              <a:xfrm>
                <a:off x="569" y="3607"/>
                <a:ext cx="490"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grpSp>
      <p:grpSp>
        <p:nvGrpSpPr>
          <p:cNvPr id="75794" name="Group 342">
            <a:extLst>
              <a:ext uri="{FF2B5EF4-FFF2-40B4-BE49-F238E27FC236}">
                <a16:creationId xmlns:a16="http://schemas.microsoft.com/office/drawing/2014/main" id="{CF72B065-6DF3-4E7B-8750-3AA168741FEB}"/>
              </a:ext>
            </a:extLst>
          </p:cNvPr>
          <p:cNvGrpSpPr>
            <a:grpSpLocks/>
          </p:cNvGrpSpPr>
          <p:nvPr/>
        </p:nvGrpSpPr>
        <p:grpSpPr bwMode="auto">
          <a:xfrm>
            <a:off x="2722564" y="3355976"/>
            <a:ext cx="987425" cy="1014413"/>
            <a:chOff x="931" y="1941"/>
            <a:chExt cx="829" cy="853"/>
          </a:xfrm>
        </p:grpSpPr>
        <p:sp>
          <p:nvSpPr>
            <p:cNvPr id="975" name="Freeform 334">
              <a:extLst>
                <a:ext uri="{FF2B5EF4-FFF2-40B4-BE49-F238E27FC236}">
                  <a16:creationId xmlns:a16="http://schemas.microsoft.com/office/drawing/2014/main" id="{F9DB9574-F83C-4716-B799-816FC440E774}"/>
                </a:ext>
              </a:extLst>
            </p:cNvPr>
            <p:cNvSpPr>
              <a:spLocks/>
            </p:cNvSpPr>
            <p:nvPr/>
          </p:nvSpPr>
          <p:spPr bwMode="auto">
            <a:xfrm>
              <a:off x="1424" y="1965"/>
              <a:ext cx="336" cy="801"/>
            </a:xfrm>
            <a:custGeom>
              <a:avLst/>
              <a:gdLst>
                <a:gd name="T0" fmla="*/ 1 w 551"/>
                <a:gd name="T1" fmla="*/ 0 h 801"/>
                <a:gd name="T2" fmla="*/ 28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1" h="801">
                  <a:moveTo>
                    <a:pt x="14" y="0"/>
                  </a:moveTo>
                  <a:lnTo>
                    <a:pt x="551" y="402"/>
                  </a:lnTo>
                  <a:lnTo>
                    <a:pt x="6" y="801"/>
                  </a:lnTo>
                  <a:lnTo>
                    <a:pt x="13" y="535"/>
                  </a:lnTo>
                  <a:lnTo>
                    <a:pt x="0" y="371"/>
                  </a:lnTo>
                  <a:lnTo>
                    <a:pt x="14" y="0"/>
                  </a:lnTo>
                  <a:close/>
                </a:path>
              </a:pathLst>
            </a:custGeom>
            <a:gradFill rotWithShape="1">
              <a:gsLst>
                <a:gs pos="0">
                  <a:srgbClr val="FFFFFF">
                    <a:lumMod val="75000"/>
                  </a:srgbClr>
                </a:gs>
                <a:gs pos="100000">
                  <a:srgbClr val="FFFFFF"/>
                </a:gs>
              </a:gsLst>
              <a:lin ang="2700000" scaled="1"/>
            </a:gradFill>
            <a:ln>
              <a:noFill/>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nvGrpSpPr>
            <p:cNvPr id="75920" name="Group 335">
              <a:extLst>
                <a:ext uri="{FF2B5EF4-FFF2-40B4-BE49-F238E27FC236}">
                  <a16:creationId xmlns:a16="http://schemas.microsoft.com/office/drawing/2014/main" id="{A3437831-F58C-4D0A-BBF5-076D5BDF2C8F}"/>
                </a:ext>
              </a:extLst>
            </p:cNvPr>
            <p:cNvGrpSpPr>
              <a:grpSpLocks/>
            </p:cNvGrpSpPr>
            <p:nvPr/>
          </p:nvGrpSpPr>
          <p:grpSpPr bwMode="auto">
            <a:xfrm>
              <a:off x="931" y="1941"/>
              <a:ext cx="523" cy="853"/>
              <a:chOff x="569" y="2954"/>
              <a:chExt cx="523" cy="853"/>
            </a:xfrm>
          </p:grpSpPr>
          <p:sp>
            <p:nvSpPr>
              <p:cNvPr id="977" name="Rectangle 336">
                <a:extLst>
                  <a:ext uri="{FF2B5EF4-FFF2-40B4-BE49-F238E27FC236}">
                    <a16:creationId xmlns:a16="http://schemas.microsoft.com/office/drawing/2014/main" id="{A416AFB4-9DED-4D18-B389-9D950B1F56B5}"/>
                  </a:ext>
                </a:extLst>
              </p:cNvPr>
              <p:cNvSpPr>
                <a:spLocks noChangeArrowheads="1"/>
              </p:cNvSpPr>
              <p:nvPr/>
            </p:nvSpPr>
            <p:spPr bwMode="auto">
              <a:xfrm>
                <a:off x="576" y="2973"/>
                <a:ext cx="493"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78" name="Text Box 337">
                <a:extLst>
                  <a:ext uri="{FF2B5EF4-FFF2-40B4-BE49-F238E27FC236}">
                    <a16:creationId xmlns:a16="http://schemas.microsoft.com/office/drawing/2014/main" id="{0C6BE634-34E7-4209-96E6-6ED19098301E}"/>
                  </a:ext>
                </a:extLst>
              </p:cNvPr>
              <p:cNvSpPr txBox="1">
                <a:spLocks noChangeArrowheads="1"/>
              </p:cNvSpPr>
              <p:nvPr/>
            </p:nvSpPr>
            <p:spPr bwMode="auto">
              <a:xfrm>
                <a:off x="572" y="2954"/>
                <a:ext cx="520" cy="85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a:defRPr/>
                </a:pPr>
                <a:r>
                  <a:rPr lang="en-US" sz="1200" i="0" kern="0" dirty="0">
                    <a:solidFill>
                      <a:srgbClr val="000000"/>
                    </a:solidFill>
                    <a:latin typeface="Arial" charset="0"/>
                  </a:rPr>
                  <a:t>DHCP</a:t>
                </a:r>
              </a:p>
              <a:p>
                <a:pPr algn="ctr" defTabSz="685800">
                  <a:defRPr/>
                </a:pPr>
                <a:r>
                  <a:rPr lang="en-US" sz="1200" i="0" kern="0" dirty="0">
                    <a:solidFill>
                      <a:srgbClr val="000000"/>
                    </a:solidFill>
                    <a:latin typeface="Arial" charset="0"/>
                  </a:rPr>
                  <a:t>UDP</a:t>
                </a:r>
              </a:p>
              <a:p>
                <a:pPr algn="ctr" defTabSz="685800">
                  <a:defRPr/>
                </a:pPr>
                <a:r>
                  <a:rPr lang="en-US" sz="1200" i="0" kern="0" dirty="0">
                    <a:solidFill>
                      <a:srgbClr val="000000"/>
                    </a:solidFill>
                    <a:latin typeface="Arial" charset="0"/>
                  </a:rPr>
                  <a:t>IP</a:t>
                </a:r>
              </a:p>
              <a:p>
                <a:pPr algn="ctr" defTabSz="685800">
                  <a:defRPr/>
                </a:pPr>
                <a:r>
                  <a:rPr lang="en-US" sz="1200" i="0" kern="0" dirty="0">
                    <a:solidFill>
                      <a:srgbClr val="000000"/>
                    </a:solidFill>
                    <a:latin typeface="Arial" charset="0"/>
                  </a:rPr>
                  <a:t>Eth</a:t>
                </a:r>
              </a:p>
              <a:p>
                <a:pPr algn="ctr" defTabSz="685800">
                  <a:defRPr/>
                </a:pPr>
                <a:r>
                  <a:rPr lang="en-US" sz="1200" i="0" kern="0" dirty="0">
                    <a:solidFill>
                      <a:srgbClr val="000000"/>
                    </a:solidFill>
                    <a:latin typeface="Arial" charset="0"/>
                  </a:rPr>
                  <a:t>Phy</a:t>
                </a:r>
              </a:p>
            </p:txBody>
          </p:sp>
          <p:sp>
            <p:nvSpPr>
              <p:cNvPr id="979" name="Line 338">
                <a:extLst>
                  <a:ext uri="{FF2B5EF4-FFF2-40B4-BE49-F238E27FC236}">
                    <a16:creationId xmlns:a16="http://schemas.microsoft.com/office/drawing/2014/main" id="{73D84F60-546A-401F-BA6C-AFAD766D4CA1}"/>
                  </a:ext>
                </a:extLst>
              </p:cNvPr>
              <p:cNvSpPr>
                <a:spLocks noChangeShapeType="1"/>
              </p:cNvSpPr>
              <p:nvPr/>
            </p:nvSpPr>
            <p:spPr bwMode="auto">
              <a:xfrm>
                <a:off x="578" y="3130"/>
                <a:ext cx="488"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980" name="Line 339">
                <a:extLst>
                  <a:ext uri="{FF2B5EF4-FFF2-40B4-BE49-F238E27FC236}">
                    <a16:creationId xmlns:a16="http://schemas.microsoft.com/office/drawing/2014/main" id="{B84258F5-D7EE-4529-8132-11AB426F5E47}"/>
                  </a:ext>
                </a:extLst>
              </p:cNvPr>
              <p:cNvSpPr>
                <a:spLocks noChangeShapeType="1"/>
              </p:cNvSpPr>
              <p:nvPr/>
            </p:nvSpPr>
            <p:spPr bwMode="auto">
              <a:xfrm>
                <a:off x="574" y="3289"/>
                <a:ext cx="489"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981" name="Line 340">
                <a:extLst>
                  <a:ext uri="{FF2B5EF4-FFF2-40B4-BE49-F238E27FC236}">
                    <a16:creationId xmlns:a16="http://schemas.microsoft.com/office/drawing/2014/main" id="{9AF2D377-2C2F-41EC-B684-B51C48A52261}"/>
                  </a:ext>
                </a:extLst>
              </p:cNvPr>
              <p:cNvSpPr>
                <a:spLocks noChangeShapeType="1"/>
              </p:cNvSpPr>
              <p:nvPr/>
            </p:nvSpPr>
            <p:spPr bwMode="auto">
              <a:xfrm>
                <a:off x="572" y="3448"/>
                <a:ext cx="489"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982" name="Line 341">
                <a:extLst>
                  <a:ext uri="{FF2B5EF4-FFF2-40B4-BE49-F238E27FC236}">
                    <a16:creationId xmlns:a16="http://schemas.microsoft.com/office/drawing/2014/main" id="{77C571EC-99BC-439C-9D63-8342339342C1}"/>
                  </a:ext>
                </a:extLst>
              </p:cNvPr>
              <p:cNvSpPr>
                <a:spLocks noChangeShapeType="1"/>
              </p:cNvSpPr>
              <p:nvPr/>
            </p:nvSpPr>
            <p:spPr bwMode="auto">
              <a:xfrm>
                <a:off x="569" y="3607"/>
                <a:ext cx="489"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grpSp>
      <p:grpSp>
        <p:nvGrpSpPr>
          <p:cNvPr id="75795" name="Group 248">
            <a:extLst>
              <a:ext uri="{FF2B5EF4-FFF2-40B4-BE49-F238E27FC236}">
                <a16:creationId xmlns:a16="http://schemas.microsoft.com/office/drawing/2014/main" id="{527D5A31-11FB-4AD5-B6F0-464970035529}"/>
              </a:ext>
            </a:extLst>
          </p:cNvPr>
          <p:cNvGrpSpPr>
            <a:grpSpLocks/>
          </p:cNvGrpSpPr>
          <p:nvPr/>
        </p:nvGrpSpPr>
        <p:grpSpPr bwMode="auto">
          <a:xfrm>
            <a:off x="3478214" y="3751263"/>
            <a:ext cx="269875" cy="468312"/>
            <a:chOff x="4140" y="429"/>
            <a:chExt cx="1425" cy="2396"/>
          </a:xfrm>
        </p:grpSpPr>
        <p:sp>
          <p:nvSpPr>
            <p:cNvPr id="768" name="Freeform 148">
              <a:extLst>
                <a:ext uri="{FF2B5EF4-FFF2-40B4-BE49-F238E27FC236}">
                  <a16:creationId xmlns:a16="http://schemas.microsoft.com/office/drawing/2014/main" id="{FB6912CB-2BD9-459A-9D44-B69B00CD790E}"/>
                </a:ext>
              </a:extLst>
            </p:cNvPr>
            <p:cNvSpPr>
              <a:spLocks/>
            </p:cNvSpPr>
            <p:nvPr/>
          </p:nvSpPr>
          <p:spPr bwMode="auto">
            <a:xfrm>
              <a:off x="5272" y="429"/>
              <a:ext cx="277" cy="2290"/>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69" name="Rectangle 149">
              <a:extLst>
                <a:ext uri="{FF2B5EF4-FFF2-40B4-BE49-F238E27FC236}">
                  <a16:creationId xmlns:a16="http://schemas.microsoft.com/office/drawing/2014/main" id="{C25FADE5-3B9E-45A7-95B9-056EC0AF4F59}"/>
                </a:ext>
              </a:extLst>
            </p:cNvPr>
            <p:cNvSpPr>
              <a:spLocks noChangeArrowheads="1"/>
            </p:cNvSpPr>
            <p:nvPr/>
          </p:nvSpPr>
          <p:spPr bwMode="auto">
            <a:xfrm>
              <a:off x="4207" y="429"/>
              <a:ext cx="1048" cy="2282"/>
            </a:xfrm>
            <a:prstGeom prst="rect">
              <a:avLst/>
            </a:prstGeom>
            <a:gradFill rotWithShape="1">
              <a:gsLst>
                <a:gs pos="0">
                  <a:srgbClr val="292929"/>
                </a:gs>
                <a:gs pos="100000">
                  <a:srgbClr val="808080"/>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70" name="Freeform 150">
              <a:extLst>
                <a:ext uri="{FF2B5EF4-FFF2-40B4-BE49-F238E27FC236}">
                  <a16:creationId xmlns:a16="http://schemas.microsoft.com/office/drawing/2014/main" id="{F560F3FA-9522-4BF6-97FB-A8AAD68BDEF3}"/>
                </a:ext>
              </a:extLst>
            </p:cNvPr>
            <p:cNvSpPr>
              <a:spLocks/>
            </p:cNvSpPr>
            <p:nvPr/>
          </p:nvSpPr>
          <p:spPr bwMode="auto">
            <a:xfrm>
              <a:off x="5322" y="567"/>
              <a:ext cx="168" cy="2120"/>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71" name="Freeform 151">
              <a:extLst>
                <a:ext uri="{FF2B5EF4-FFF2-40B4-BE49-F238E27FC236}">
                  <a16:creationId xmlns:a16="http://schemas.microsoft.com/office/drawing/2014/main" id="{65BB4B6B-9DE3-4037-9DBE-81FD8E271ACE}"/>
                </a:ext>
              </a:extLst>
            </p:cNvPr>
            <p:cNvSpPr>
              <a:spLocks/>
            </p:cNvSpPr>
            <p:nvPr/>
          </p:nvSpPr>
          <p:spPr bwMode="auto">
            <a:xfrm>
              <a:off x="5280" y="1639"/>
              <a:ext cx="268" cy="187"/>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72" name="Rectangle 152">
              <a:extLst>
                <a:ext uri="{FF2B5EF4-FFF2-40B4-BE49-F238E27FC236}">
                  <a16:creationId xmlns:a16="http://schemas.microsoft.com/office/drawing/2014/main" id="{5652E3A5-759F-4122-AD9F-5201D02A3575}"/>
                </a:ext>
              </a:extLst>
            </p:cNvPr>
            <p:cNvSpPr>
              <a:spLocks noChangeArrowheads="1"/>
            </p:cNvSpPr>
            <p:nvPr/>
          </p:nvSpPr>
          <p:spPr bwMode="auto">
            <a:xfrm>
              <a:off x="4207" y="689"/>
              <a:ext cx="604"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5892" name="Group 153">
              <a:extLst>
                <a:ext uri="{FF2B5EF4-FFF2-40B4-BE49-F238E27FC236}">
                  <a16:creationId xmlns:a16="http://schemas.microsoft.com/office/drawing/2014/main" id="{C2BC03BB-E186-40CE-8EC4-4010D5A89B9B}"/>
                </a:ext>
              </a:extLst>
            </p:cNvPr>
            <p:cNvGrpSpPr>
              <a:grpSpLocks/>
            </p:cNvGrpSpPr>
            <p:nvPr/>
          </p:nvGrpSpPr>
          <p:grpSpPr bwMode="auto">
            <a:xfrm>
              <a:off x="4749" y="668"/>
              <a:ext cx="581" cy="145"/>
              <a:chOff x="614" y="2568"/>
              <a:chExt cx="725" cy="139"/>
            </a:xfrm>
          </p:grpSpPr>
          <p:sp>
            <p:nvSpPr>
              <p:cNvPr id="798" name="AutoShape 154">
                <a:extLst>
                  <a:ext uri="{FF2B5EF4-FFF2-40B4-BE49-F238E27FC236}">
                    <a16:creationId xmlns:a16="http://schemas.microsoft.com/office/drawing/2014/main" id="{73B4CB71-C836-4B03-AB5B-0F4A5E0CEA26}"/>
                  </a:ext>
                </a:extLst>
              </p:cNvPr>
              <p:cNvSpPr>
                <a:spLocks noChangeArrowheads="1"/>
              </p:cNvSpPr>
              <p:nvPr/>
            </p:nvSpPr>
            <p:spPr bwMode="auto">
              <a:xfrm>
                <a:off x="618" y="2565"/>
                <a:ext cx="722" cy="140"/>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9" name="AutoShape 155">
                <a:extLst>
                  <a:ext uri="{FF2B5EF4-FFF2-40B4-BE49-F238E27FC236}">
                    <a16:creationId xmlns:a16="http://schemas.microsoft.com/office/drawing/2014/main" id="{BB159980-01DE-4923-AF80-F2C1732B6B09}"/>
                  </a:ext>
                </a:extLst>
              </p:cNvPr>
              <p:cNvSpPr>
                <a:spLocks noChangeArrowheads="1"/>
              </p:cNvSpPr>
              <p:nvPr/>
            </p:nvSpPr>
            <p:spPr bwMode="auto">
              <a:xfrm>
                <a:off x="639" y="2580"/>
                <a:ext cx="690"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74" name="Rectangle 156">
              <a:extLst>
                <a:ext uri="{FF2B5EF4-FFF2-40B4-BE49-F238E27FC236}">
                  <a16:creationId xmlns:a16="http://schemas.microsoft.com/office/drawing/2014/main" id="{F642DA52-9F63-417B-956D-55EEE28ADFDC}"/>
                </a:ext>
              </a:extLst>
            </p:cNvPr>
            <p:cNvSpPr>
              <a:spLocks noChangeArrowheads="1"/>
            </p:cNvSpPr>
            <p:nvPr/>
          </p:nvSpPr>
          <p:spPr bwMode="auto">
            <a:xfrm>
              <a:off x="4224" y="1022"/>
              <a:ext cx="595" cy="41"/>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5894" name="Group 157">
              <a:extLst>
                <a:ext uri="{FF2B5EF4-FFF2-40B4-BE49-F238E27FC236}">
                  <a16:creationId xmlns:a16="http://schemas.microsoft.com/office/drawing/2014/main" id="{6EB94531-F15F-4A90-B2E7-83CFAABA1AF5}"/>
                </a:ext>
              </a:extLst>
            </p:cNvPr>
            <p:cNvGrpSpPr>
              <a:grpSpLocks/>
            </p:cNvGrpSpPr>
            <p:nvPr/>
          </p:nvGrpSpPr>
          <p:grpSpPr bwMode="auto">
            <a:xfrm>
              <a:off x="4747" y="994"/>
              <a:ext cx="581" cy="134"/>
              <a:chOff x="614" y="2568"/>
              <a:chExt cx="725" cy="139"/>
            </a:xfrm>
          </p:grpSpPr>
          <p:sp>
            <p:nvSpPr>
              <p:cNvPr id="796" name="AutoShape 158">
                <a:extLst>
                  <a:ext uri="{FF2B5EF4-FFF2-40B4-BE49-F238E27FC236}">
                    <a16:creationId xmlns:a16="http://schemas.microsoft.com/office/drawing/2014/main" id="{2D6B49EB-848D-48C9-8B4B-59C05E8FBAEB}"/>
                  </a:ext>
                </a:extLst>
              </p:cNvPr>
              <p:cNvSpPr>
                <a:spLocks noChangeArrowheads="1"/>
              </p:cNvSpPr>
              <p:nvPr/>
            </p:nvSpPr>
            <p:spPr bwMode="auto">
              <a:xfrm>
                <a:off x="610" y="2572"/>
                <a:ext cx="732" cy="135"/>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7" name="AutoShape 159">
                <a:extLst>
                  <a:ext uri="{FF2B5EF4-FFF2-40B4-BE49-F238E27FC236}">
                    <a16:creationId xmlns:a16="http://schemas.microsoft.com/office/drawing/2014/main" id="{AA1CCF4D-E44B-4439-A94D-1BD5B60112CA}"/>
                  </a:ext>
                </a:extLst>
              </p:cNvPr>
              <p:cNvSpPr>
                <a:spLocks noChangeArrowheads="1"/>
              </p:cNvSpPr>
              <p:nvPr/>
            </p:nvSpPr>
            <p:spPr bwMode="auto">
              <a:xfrm>
                <a:off x="620" y="2589"/>
                <a:ext cx="70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76" name="Rectangle 160">
              <a:extLst>
                <a:ext uri="{FF2B5EF4-FFF2-40B4-BE49-F238E27FC236}">
                  <a16:creationId xmlns:a16="http://schemas.microsoft.com/office/drawing/2014/main" id="{5B82B495-1F0C-4F27-8A1A-CF70A826FFBF}"/>
                </a:ext>
              </a:extLst>
            </p:cNvPr>
            <p:cNvSpPr>
              <a:spLocks noChangeArrowheads="1"/>
            </p:cNvSpPr>
            <p:nvPr/>
          </p:nvSpPr>
          <p:spPr bwMode="auto">
            <a:xfrm>
              <a:off x="4215" y="1355"/>
              <a:ext cx="604"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77" name="Rectangle 161">
              <a:extLst>
                <a:ext uri="{FF2B5EF4-FFF2-40B4-BE49-F238E27FC236}">
                  <a16:creationId xmlns:a16="http://schemas.microsoft.com/office/drawing/2014/main" id="{2E870061-9CC2-40E3-B54A-A719CB7B904A}"/>
                </a:ext>
              </a:extLst>
            </p:cNvPr>
            <p:cNvSpPr>
              <a:spLocks noChangeArrowheads="1"/>
            </p:cNvSpPr>
            <p:nvPr/>
          </p:nvSpPr>
          <p:spPr bwMode="auto">
            <a:xfrm>
              <a:off x="4224" y="1655"/>
              <a:ext cx="595"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5897" name="Group 162">
              <a:extLst>
                <a:ext uri="{FF2B5EF4-FFF2-40B4-BE49-F238E27FC236}">
                  <a16:creationId xmlns:a16="http://schemas.microsoft.com/office/drawing/2014/main" id="{FE3276A8-BE4A-4EC1-BBD8-88FCFEE30D65}"/>
                </a:ext>
              </a:extLst>
            </p:cNvPr>
            <p:cNvGrpSpPr>
              <a:grpSpLocks/>
            </p:cNvGrpSpPr>
            <p:nvPr/>
          </p:nvGrpSpPr>
          <p:grpSpPr bwMode="auto">
            <a:xfrm>
              <a:off x="4735" y="1627"/>
              <a:ext cx="582" cy="151"/>
              <a:chOff x="614" y="2568"/>
              <a:chExt cx="725" cy="139"/>
            </a:xfrm>
          </p:grpSpPr>
          <p:sp>
            <p:nvSpPr>
              <p:cNvPr id="794" name="AutoShape 163">
                <a:extLst>
                  <a:ext uri="{FF2B5EF4-FFF2-40B4-BE49-F238E27FC236}">
                    <a16:creationId xmlns:a16="http://schemas.microsoft.com/office/drawing/2014/main" id="{2862ECDC-9C12-4A91-BD65-FBEDA13AE840}"/>
                  </a:ext>
                </a:extLst>
              </p:cNvPr>
              <p:cNvSpPr>
                <a:spLocks noChangeArrowheads="1"/>
              </p:cNvSpPr>
              <p:nvPr/>
            </p:nvSpPr>
            <p:spPr bwMode="auto">
              <a:xfrm>
                <a:off x="614" y="2579"/>
                <a:ext cx="720" cy="127"/>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5" name="AutoShape 164">
                <a:extLst>
                  <a:ext uri="{FF2B5EF4-FFF2-40B4-BE49-F238E27FC236}">
                    <a16:creationId xmlns:a16="http://schemas.microsoft.com/office/drawing/2014/main" id="{221F87E3-50F0-4E88-B5DB-21711F2F5284}"/>
                  </a:ext>
                </a:extLst>
              </p:cNvPr>
              <p:cNvSpPr>
                <a:spLocks noChangeArrowheads="1"/>
              </p:cNvSpPr>
              <p:nvPr/>
            </p:nvSpPr>
            <p:spPr bwMode="auto">
              <a:xfrm>
                <a:off x="625" y="2594"/>
                <a:ext cx="700" cy="9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79" name="Freeform 165">
              <a:extLst>
                <a:ext uri="{FF2B5EF4-FFF2-40B4-BE49-F238E27FC236}">
                  <a16:creationId xmlns:a16="http://schemas.microsoft.com/office/drawing/2014/main" id="{1537C031-DD34-45E9-BD49-8FD768F1904E}"/>
                </a:ext>
              </a:extLst>
            </p:cNvPr>
            <p:cNvSpPr>
              <a:spLocks/>
            </p:cNvSpPr>
            <p:nvPr/>
          </p:nvSpPr>
          <p:spPr bwMode="auto">
            <a:xfrm>
              <a:off x="5288" y="1355"/>
              <a:ext cx="260" cy="187"/>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grpSp>
          <p:nvGrpSpPr>
            <p:cNvPr id="75899" name="Group 166">
              <a:extLst>
                <a:ext uri="{FF2B5EF4-FFF2-40B4-BE49-F238E27FC236}">
                  <a16:creationId xmlns:a16="http://schemas.microsoft.com/office/drawing/2014/main" id="{24B5F9BF-47E1-4078-A625-BF53CA786F73}"/>
                </a:ext>
              </a:extLst>
            </p:cNvPr>
            <p:cNvGrpSpPr>
              <a:grpSpLocks/>
            </p:cNvGrpSpPr>
            <p:nvPr/>
          </p:nvGrpSpPr>
          <p:grpSpPr bwMode="auto">
            <a:xfrm>
              <a:off x="4739" y="1327"/>
              <a:ext cx="582" cy="139"/>
              <a:chOff x="614" y="2568"/>
              <a:chExt cx="725" cy="139"/>
            </a:xfrm>
          </p:grpSpPr>
          <p:sp>
            <p:nvSpPr>
              <p:cNvPr id="792" name="AutoShape 167">
                <a:extLst>
                  <a:ext uri="{FF2B5EF4-FFF2-40B4-BE49-F238E27FC236}">
                    <a16:creationId xmlns:a16="http://schemas.microsoft.com/office/drawing/2014/main" id="{2853C1F8-9EC3-49A0-87FF-DBC29B254BE8}"/>
                  </a:ext>
                </a:extLst>
              </p:cNvPr>
              <p:cNvSpPr>
                <a:spLocks noChangeArrowheads="1"/>
              </p:cNvSpPr>
              <p:nvPr/>
            </p:nvSpPr>
            <p:spPr bwMode="auto">
              <a:xfrm>
                <a:off x="609" y="2572"/>
                <a:ext cx="731" cy="138"/>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3" name="AutoShape 168">
                <a:extLst>
                  <a:ext uri="{FF2B5EF4-FFF2-40B4-BE49-F238E27FC236}">
                    <a16:creationId xmlns:a16="http://schemas.microsoft.com/office/drawing/2014/main" id="{739670AA-4543-43F6-B37E-6AFDD6F0913B}"/>
                  </a:ext>
                </a:extLst>
              </p:cNvPr>
              <p:cNvSpPr>
                <a:spLocks noChangeArrowheads="1"/>
              </p:cNvSpPr>
              <p:nvPr/>
            </p:nvSpPr>
            <p:spPr bwMode="auto">
              <a:xfrm>
                <a:off x="630" y="2588"/>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81" name="Rectangle 169">
              <a:extLst>
                <a:ext uri="{FF2B5EF4-FFF2-40B4-BE49-F238E27FC236}">
                  <a16:creationId xmlns:a16="http://schemas.microsoft.com/office/drawing/2014/main" id="{BCEFEEC5-7165-45F8-B480-17439DE76FAD}"/>
                </a:ext>
              </a:extLst>
            </p:cNvPr>
            <p:cNvSpPr>
              <a:spLocks noChangeArrowheads="1"/>
            </p:cNvSpPr>
            <p:nvPr/>
          </p:nvSpPr>
          <p:spPr bwMode="auto">
            <a:xfrm>
              <a:off x="5246" y="429"/>
              <a:ext cx="75" cy="228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2" name="Freeform 170">
              <a:extLst>
                <a:ext uri="{FF2B5EF4-FFF2-40B4-BE49-F238E27FC236}">
                  <a16:creationId xmlns:a16="http://schemas.microsoft.com/office/drawing/2014/main" id="{F85E4C23-D9A7-48A1-92D3-52DE31E50BAF}"/>
                </a:ext>
              </a:extLst>
            </p:cNvPr>
            <p:cNvSpPr>
              <a:spLocks/>
            </p:cNvSpPr>
            <p:nvPr/>
          </p:nvSpPr>
          <p:spPr bwMode="auto">
            <a:xfrm>
              <a:off x="5314" y="1006"/>
              <a:ext cx="235" cy="211"/>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83" name="Freeform 171">
              <a:extLst>
                <a:ext uri="{FF2B5EF4-FFF2-40B4-BE49-F238E27FC236}">
                  <a16:creationId xmlns:a16="http://schemas.microsoft.com/office/drawing/2014/main" id="{04FE76E4-BD5D-4A99-A802-F3DF6A22AF2E}"/>
                </a:ext>
              </a:extLst>
            </p:cNvPr>
            <p:cNvSpPr>
              <a:spLocks/>
            </p:cNvSpPr>
            <p:nvPr/>
          </p:nvSpPr>
          <p:spPr bwMode="auto">
            <a:xfrm>
              <a:off x="5314" y="681"/>
              <a:ext cx="243" cy="236"/>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84" name="Oval 172">
              <a:extLst>
                <a:ext uri="{FF2B5EF4-FFF2-40B4-BE49-F238E27FC236}">
                  <a16:creationId xmlns:a16="http://schemas.microsoft.com/office/drawing/2014/main" id="{51B95052-4687-4FA2-94D0-605A4D0CDEDB}"/>
                </a:ext>
              </a:extLst>
            </p:cNvPr>
            <p:cNvSpPr>
              <a:spLocks noChangeArrowheads="1"/>
            </p:cNvSpPr>
            <p:nvPr/>
          </p:nvSpPr>
          <p:spPr bwMode="auto">
            <a:xfrm>
              <a:off x="5515" y="2614"/>
              <a:ext cx="50" cy="97"/>
            </a:xfrm>
            <a:prstGeom prst="ellipse">
              <a:avLst/>
            </a:prstGeom>
            <a:solidFill>
              <a:srgbClr val="3333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5" name="Freeform 173">
              <a:extLst>
                <a:ext uri="{FF2B5EF4-FFF2-40B4-BE49-F238E27FC236}">
                  <a16:creationId xmlns:a16="http://schemas.microsoft.com/office/drawing/2014/main" id="{BA7FE61F-7AD4-43FC-AB77-B5C32C517FB2}"/>
                </a:ext>
              </a:extLst>
            </p:cNvPr>
            <p:cNvSpPr>
              <a:spLocks/>
            </p:cNvSpPr>
            <p:nvPr/>
          </p:nvSpPr>
          <p:spPr bwMode="auto">
            <a:xfrm>
              <a:off x="5305" y="2614"/>
              <a:ext cx="243" cy="203"/>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86" name="AutoShape 174">
              <a:extLst>
                <a:ext uri="{FF2B5EF4-FFF2-40B4-BE49-F238E27FC236}">
                  <a16:creationId xmlns:a16="http://schemas.microsoft.com/office/drawing/2014/main" id="{693CBE11-7AFD-48D2-A331-8464A3CE3E1A}"/>
                </a:ext>
              </a:extLst>
            </p:cNvPr>
            <p:cNvSpPr>
              <a:spLocks noChangeArrowheads="1"/>
            </p:cNvSpPr>
            <p:nvPr/>
          </p:nvSpPr>
          <p:spPr bwMode="auto">
            <a:xfrm>
              <a:off x="4140" y="2679"/>
              <a:ext cx="1199" cy="146"/>
            </a:xfrm>
            <a:prstGeom prst="roundRect">
              <a:avLst>
                <a:gd name="adj" fmla="val 50000"/>
              </a:avLst>
            </a:prstGeom>
            <a:solidFill>
              <a:srgbClr val="DDDDDD"/>
            </a:solidFill>
            <a:ln w="9525">
              <a:solidFill>
                <a:srgbClr val="000000"/>
              </a:solidFill>
              <a:round/>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7" name="AutoShape 175">
              <a:extLst>
                <a:ext uri="{FF2B5EF4-FFF2-40B4-BE49-F238E27FC236}">
                  <a16:creationId xmlns:a16="http://schemas.microsoft.com/office/drawing/2014/main" id="{D57D1921-6080-4B51-BDBF-30F6975BE932}"/>
                </a:ext>
              </a:extLst>
            </p:cNvPr>
            <p:cNvSpPr>
              <a:spLocks noChangeArrowheads="1"/>
            </p:cNvSpPr>
            <p:nvPr/>
          </p:nvSpPr>
          <p:spPr bwMode="auto">
            <a:xfrm>
              <a:off x="4207" y="2711"/>
              <a:ext cx="1065"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8" name="Oval 176">
              <a:extLst>
                <a:ext uri="{FF2B5EF4-FFF2-40B4-BE49-F238E27FC236}">
                  <a16:creationId xmlns:a16="http://schemas.microsoft.com/office/drawing/2014/main" id="{55BB4B51-5510-4B85-BAB2-899BDA1CD281}"/>
                </a:ext>
              </a:extLst>
            </p:cNvPr>
            <p:cNvSpPr>
              <a:spLocks noChangeArrowheads="1"/>
            </p:cNvSpPr>
            <p:nvPr/>
          </p:nvSpPr>
          <p:spPr bwMode="auto">
            <a:xfrm>
              <a:off x="4308" y="2386"/>
              <a:ext cx="159" cy="138"/>
            </a:xfrm>
            <a:prstGeom prst="ellipse">
              <a:avLst/>
            </a:prstGeom>
            <a:solidFill>
              <a:srgbClr val="33CC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9" name="Oval 177">
              <a:extLst>
                <a:ext uri="{FF2B5EF4-FFF2-40B4-BE49-F238E27FC236}">
                  <a16:creationId xmlns:a16="http://schemas.microsoft.com/office/drawing/2014/main" id="{C8A214D2-CBD1-40C9-B6C5-1A6EA622FA9F}"/>
                </a:ext>
              </a:extLst>
            </p:cNvPr>
            <p:cNvSpPr>
              <a:spLocks noChangeArrowheads="1"/>
            </p:cNvSpPr>
            <p:nvPr/>
          </p:nvSpPr>
          <p:spPr bwMode="auto">
            <a:xfrm>
              <a:off x="4484" y="2386"/>
              <a:ext cx="159" cy="138"/>
            </a:xfrm>
            <a:prstGeom prst="ellipse">
              <a:avLst/>
            </a:prstGeom>
            <a:solidFill>
              <a:srgbClr val="FF0000"/>
            </a:solidFill>
            <a:ln>
              <a:noFill/>
            </a:ln>
            <a:effectLst/>
          </p:spPr>
          <p:txBody>
            <a:bodyPr wrap="none" anchor="ctr"/>
            <a:lstStyle/>
            <a:p>
              <a:pPr algn="ctr" defTabSz="685800">
                <a:defRPr/>
              </a:pPr>
              <a:endParaRPr lang="en-US" sz="1350" kern="0" dirty="0">
                <a:solidFill>
                  <a:srgbClr val="FF0000"/>
                </a:solidFill>
                <a:latin typeface="Arial" charset="0"/>
                <a:ea typeface="ＭＳ Ｐゴシック" charset="0"/>
              </a:endParaRPr>
            </a:p>
          </p:txBody>
        </p:sp>
        <p:sp>
          <p:nvSpPr>
            <p:cNvPr id="790" name="Oval 178">
              <a:extLst>
                <a:ext uri="{FF2B5EF4-FFF2-40B4-BE49-F238E27FC236}">
                  <a16:creationId xmlns:a16="http://schemas.microsoft.com/office/drawing/2014/main" id="{F17CCECB-2C77-4F58-BF63-1620CC4F6F77}"/>
                </a:ext>
              </a:extLst>
            </p:cNvPr>
            <p:cNvSpPr>
              <a:spLocks noChangeArrowheads="1"/>
            </p:cNvSpPr>
            <p:nvPr/>
          </p:nvSpPr>
          <p:spPr bwMode="auto">
            <a:xfrm>
              <a:off x="4660" y="2378"/>
              <a:ext cx="159" cy="138"/>
            </a:xfrm>
            <a:prstGeom prst="ellipse">
              <a:avLst/>
            </a:prstGeom>
            <a:solidFill>
              <a:srgbClr val="33CC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1" name="Rectangle 179">
              <a:extLst>
                <a:ext uri="{FF2B5EF4-FFF2-40B4-BE49-F238E27FC236}">
                  <a16:creationId xmlns:a16="http://schemas.microsoft.com/office/drawing/2014/main" id="{D058E4C9-24B1-4785-BF14-0F6FDA30AA16}"/>
                </a:ext>
              </a:extLst>
            </p:cNvPr>
            <p:cNvSpPr>
              <a:spLocks noChangeArrowheads="1"/>
            </p:cNvSpPr>
            <p:nvPr/>
          </p:nvSpPr>
          <p:spPr bwMode="auto">
            <a:xfrm>
              <a:off x="5062" y="1834"/>
              <a:ext cx="84" cy="755"/>
            </a:xfrm>
            <a:prstGeom prst="rect">
              <a:avLst/>
            </a:prstGeom>
            <a:solidFill>
              <a:srgbClr val="292929"/>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289" name="Rectangle 3">
            <a:extLst>
              <a:ext uri="{FF2B5EF4-FFF2-40B4-BE49-F238E27FC236}">
                <a16:creationId xmlns:a16="http://schemas.microsoft.com/office/drawing/2014/main" id="{D64EB5D0-DE73-4C71-9C40-BECC382D503B}"/>
              </a:ext>
            </a:extLst>
          </p:cNvPr>
          <p:cNvSpPr txBox="1">
            <a:spLocks noChangeArrowheads="1"/>
          </p:cNvSpPr>
          <p:nvPr/>
        </p:nvSpPr>
        <p:spPr bwMode="auto">
          <a:xfrm>
            <a:off x="5448301" y="1985963"/>
            <a:ext cx="4911725" cy="1179512"/>
          </a:xfrm>
          <a:prstGeom prst="rect">
            <a:avLst/>
          </a:prstGeom>
          <a:noFill/>
          <a:ln>
            <a:noFill/>
          </a:ln>
        </p:spPr>
        <p:txBody>
          <a:bodyPr lIns="68580" tIns="34290" rIns="68580" bIns="34290"/>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173831" indent="-173831">
              <a:lnSpc>
                <a:spcPct val="80000"/>
              </a:lnSpc>
              <a:defRPr/>
            </a:pPr>
            <a:r>
              <a:rPr lang="en-US" sz="2100" kern="0" dirty="0">
                <a:cs typeface="+mn-cs"/>
              </a:rPr>
              <a:t>DHCP </a:t>
            </a:r>
            <a:r>
              <a:rPr lang="en-US" sz="2100" kern="0" dirty="0" err="1">
                <a:cs typeface="+mn-cs"/>
              </a:rPr>
              <a:t>sunucusu</a:t>
            </a:r>
            <a:r>
              <a:rPr lang="en-US" sz="2100" kern="0" dirty="0">
                <a:cs typeface="+mn-cs"/>
              </a:rPr>
              <a:t>, </a:t>
            </a:r>
            <a:r>
              <a:rPr lang="en-US" sz="2100" kern="0" dirty="0" err="1">
                <a:cs typeface="+mn-cs"/>
              </a:rPr>
              <a:t>istemcinin</a:t>
            </a:r>
            <a:r>
              <a:rPr lang="en-US" sz="2100" kern="0" dirty="0">
                <a:cs typeface="+mn-cs"/>
              </a:rPr>
              <a:t> IP </a:t>
            </a:r>
            <a:r>
              <a:rPr lang="en-US" sz="2100" kern="0" dirty="0" err="1">
                <a:cs typeface="+mn-cs"/>
              </a:rPr>
              <a:t>adresini</a:t>
            </a:r>
            <a:r>
              <a:rPr lang="en-US" sz="2100" kern="0" dirty="0">
                <a:cs typeface="+mn-cs"/>
              </a:rPr>
              <a:t>, </a:t>
            </a:r>
            <a:r>
              <a:rPr lang="en-US" sz="2100" kern="0" dirty="0" err="1">
                <a:cs typeface="+mn-cs"/>
              </a:rPr>
              <a:t>istemci</a:t>
            </a:r>
            <a:r>
              <a:rPr lang="en-US" sz="2100" kern="0" dirty="0">
                <a:cs typeface="+mn-cs"/>
              </a:rPr>
              <a:t> </a:t>
            </a:r>
            <a:r>
              <a:rPr lang="en-US" sz="2100" kern="0" dirty="0" err="1">
                <a:cs typeface="+mn-cs"/>
              </a:rPr>
              <a:t>için</a:t>
            </a:r>
            <a:r>
              <a:rPr lang="en-US" sz="2100" kern="0" dirty="0">
                <a:cs typeface="+mn-cs"/>
              </a:rPr>
              <a:t> ilk </a:t>
            </a:r>
            <a:r>
              <a:rPr lang="en-US" sz="2100" kern="0" dirty="0" err="1">
                <a:cs typeface="+mn-cs"/>
              </a:rPr>
              <a:t>atlama</a:t>
            </a:r>
            <a:r>
              <a:rPr lang="en-US" sz="2100" kern="0" dirty="0">
                <a:cs typeface="+mn-cs"/>
              </a:rPr>
              <a:t> </a:t>
            </a:r>
            <a:r>
              <a:rPr lang="en-US" sz="2100" kern="0" dirty="0" err="1">
                <a:cs typeface="+mn-cs"/>
              </a:rPr>
              <a:t>yönlendiricisinin</a:t>
            </a:r>
            <a:r>
              <a:rPr lang="en-US" sz="2100" kern="0" dirty="0">
                <a:cs typeface="+mn-cs"/>
              </a:rPr>
              <a:t> IP </a:t>
            </a:r>
            <a:r>
              <a:rPr lang="en-US" sz="2100" kern="0" dirty="0" err="1">
                <a:cs typeface="+mn-cs"/>
              </a:rPr>
              <a:t>adresini</a:t>
            </a:r>
            <a:r>
              <a:rPr lang="en-US" sz="2100" kern="0" dirty="0">
                <a:cs typeface="+mn-cs"/>
              </a:rPr>
              <a:t>, DNS </a:t>
            </a:r>
            <a:r>
              <a:rPr lang="en-US" sz="2100" kern="0" dirty="0" err="1">
                <a:cs typeface="+mn-cs"/>
              </a:rPr>
              <a:t>sunucusunun</a:t>
            </a:r>
            <a:r>
              <a:rPr lang="en-US" sz="2100" kern="0" dirty="0">
                <a:cs typeface="+mn-cs"/>
              </a:rPr>
              <a:t> </a:t>
            </a:r>
            <a:r>
              <a:rPr lang="en-US" sz="2100" kern="0" dirty="0" err="1">
                <a:cs typeface="+mn-cs"/>
              </a:rPr>
              <a:t>adını</a:t>
            </a:r>
            <a:r>
              <a:rPr lang="en-US" sz="2100" kern="0" dirty="0">
                <a:cs typeface="+mn-cs"/>
              </a:rPr>
              <a:t> </a:t>
            </a:r>
            <a:r>
              <a:rPr lang="en-US" sz="2100" kern="0" dirty="0" err="1">
                <a:cs typeface="+mn-cs"/>
              </a:rPr>
              <a:t>ve</a:t>
            </a:r>
            <a:r>
              <a:rPr lang="en-US" sz="2100" kern="0" dirty="0">
                <a:cs typeface="+mn-cs"/>
              </a:rPr>
              <a:t> IP </a:t>
            </a:r>
            <a:r>
              <a:rPr lang="en-US" sz="2100" kern="0" dirty="0" err="1">
                <a:cs typeface="+mn-cs"/>
              </a:rPr>
              <a:t>adresini</a:t>
            </a:r>
            <a:r>
              <a:rPr lang="en-US" sz="2100" kern="0" dirty="0">
                <a:cs typeface="+mn-cs"/>
              </a:rPr>
              <a:t> </a:t>
            </a:r>
            <a:r>
              <a:rPr lang="en-US" sz="2100" kern="0" dirty="0" err="1">
                <a:cs typeface="+mn-cs"/>
              </a:rPr>
              <a:t>içeren</a:t>
            </a:r>
            <a:r>
              <a:rPr lang="en-US" sz="2100" kern="0" dirty="0">
                <a:cs typeface="+mn-cs"/>
              </a:rPr>
              <a:t> </a:t>
            </a:r>
            <a:r>
              <a:rPr lang="en-US" sz="2100" kern="0" dirty="0">
                <a:solidFill>
                  <a:srgbClr val="C00000"/>
                </a:solidFill>
                <a:cs typeface="+mn-cs"/>
              </a:rPr>
              <a:t>DHCP </a:t>
            </a:r>
            <a:r>
              <a:rPr lang="en-US" sz="2100" kern="0" dirty="0" err="1">
                <a:solidFill>
                  <a:srgbClr val="C00000"/>
                </a:solidFill>
                <a:cs typeface="+mn-cs"/>
              </a:rPr>
              <a:t>ACK'yi</a:t>
            </a:r>
            <a:r>
              <a:rPr lang="en-US" sz="2100" kern="0" dirty="0">
                <a:solidFill>
                  <a:srgbClr val="C00000"/>
                </a:solidFill>
                <a:cs typeface="+mn-cs"/>
              </a:rPr>
              <a:t> </a:t>
            </a:r>
            <a:r>
              <a:rPr lang="en-US" sz="2100" kern="0" dirty="0" err="1">
                <a:cs typeface="+mn-cs"/>
              </a:rPr>
              <a:t>formüle</a:t>
            </a:r>
            <a:r>
              <a:rPr lang="en-US" sz="2100" kern="0" dirty="0">
                <a:cs typeface="+mn-cs"/>
              </a:rPr>
              <a:t> </a:t>
            </a:r>
            <a:r>
              <a:rPr lang="en-US" sz="2100" kern="0" dirty="0" err="1">
                <a:cs typeface="+mn-cs"/>
              </a:rPr>
              <a:t>eder</a:t>
            </a:r>
            <a:endParaRPr lang="en-US" sz="2100" kern="0" dirty="0">
              <a:cs typeface="+mn-cs"/>
            </a:endParaRPr>
          </a:p>
        </p:txBody>
      </p:sp>
      <p:grpSp>
        <p:nvGrpSpPr>
          <p:cNvPr id="290" name="Group 57">
            <a:extLst>
              <a:ext uri="{FF2B5EF4-FFF2-40B4-BE49-F238E27FC236}">
                <a16:creationId xmlns:a16="http://schemas.microsoft.com/office/drawing/2014/main" id="{118EE14D-0F50-4D5A-B74C-F93AC2A066EB}"/>
              </a:ext>
            </a:extLst>
          </p:cNvPr>
          <p:cNvGrpSpPr>
            <a:grpSpLocks/>
          </p:cNvGrpSpPr>
          <p:nvPr/>
        </p:nvGrpSpPr>
        <p:grpSpPr bwMode="auto">
          <a:xfrm>
            <a:off x="1808163" y="3332163"/>
            <a:ext cx="811212" cy="876300"/>
            <a:chOff x="42" y="744"/>
            <a:chExt cx="681" cy="735"/>
          </a:xfrm>
        </p:grpSpPr>
        <p:grpSp>
          <p:nvGrpSpPr>
            <p:cNvPr id="75855" name="Group 58">
              <a:extLst>
                <a:ext uri="{FF2B5EF4-FFF2-40B4-BE49-F238E27FC236}">
                  <a16:creationId xmlns:a16="http://schemas.microsoft.com/office/drawing/2014/main" id="{CFDA5922-6296-40EE-BE02-AB5F2444D5FA}"/>
                </a:ext>
              </a:extLst>
            </p:cNvPr>
            <p:cNvGrpSpPr>
              <a:grpSpLocks/>
            </p:cNvGrpSpPr>
            <p:nvPr/>
          </p:nvGrpSpPr>
          <p:grpSpPr bwMode="auto">
            <a:xfrm>
              <a:off x="42" y="886"/>
              <a:ext cx="681" cy="488"/>
              <a:chOff x="42" y="886"/>
              <a:chExt cx="681" cy="488"/>
            </a:xfrm>
          </p:grpSpPr>
          <p:grpSp>
            <p:nvGrpSpPr>
              <p:cNvPr id="75857" name="Group 59">
                <a:extLst>
                  <a:ext uri="{FF2B5EF4-FFF2-40B4-BE49-F238E27FC236}">
                    <a16:creationId xmlns:a16="http://schemas.microsoft.com/office/drawing/2014/main" id="{F1F457EE-24A5-44DB-9AB5-3EFAACE802EF}"/>
                  </a:ext>
                </a:extLst>
              </p:cNvPr>
              <p:cNvGrpSpPr>
                <a:grpSpLocks/>
              </p:cNvGrpSpPr>
              <p:nvPr/>
            </p:nvGrpSpPr>
            <p:grpSpPr bwMode="auto">
              <a:xfrm>
                <a:off x="278" y="886"/>
                <a:ext cx="437" cy="174"/>
                <a:chOff x="740" y="3209"/>
                <a:chExt cx="437" cy="174"/>
              </a:xfrm>
            </p:grpSpPr>
            <p:grpSp>
              <p:nvGrpSpPr>
                <p:cNvPr id="75882" name="Group 60">
                  <a:extLst>
                    <a:ext uri="{FF2B5EF4-FFF2-40B4-BE49-F238E27FC236}">
                      <a16:creationId xmlns:a16="http://schemas.microsoft.com/office/drawing/2014/main" id="{94B8A3C6-0EB2-4ABC-9A3C-0AEB6DFBEEA1}"/>
                    </a:ext>
                  </a:extLst>
                </p:cNvPr>
                <p:cNvGrpSpPr>
                  <a:grpSpLocks/>
                </p:cNvGrpSpPr>
                <p:nvPr/>
              </p:nvGrpSpPr>
              <p:grpSpPr bwMode="auto">
                <a:xfrm>
                  <a:off x="794" y="3209"/>
                  <a:ext cx="383" cy="174"/>
                  <a:chOff x="844" y="3337"/>
                  <a:chExt cx="383" cy="174"/>
                </a:xfrm>
              </p:grpSpPr>
              <p:sp>
                <p:nvSpPr>
                  <p:cNvPr id="322" name="Rectangle 61">
                    <a:extLst>
                      <a:ext uri="{FF2B5EF4-FFF2-40B4-BE49-F238E27FC236}">
                        <a16:creationId xmlns:a16="http://schemas.microsoft.com/office/drawing/2014/main" id="{A7A18630-B4FF-4467-A79F-4E4ED6D90E50}"/>
                      </a:ext>
                    </a:extLst>
                  </p:cNvPr>
                  <p:cNvSpPr>
                    <a:spLocks noChangeArrowheads="1"/>
                  </p:cNvSpPr>
                  <p:nvPr/>
                </p:nvSpPr>
                <p:spPr bwMode="auto">
                  <a:xfrm>
                    <a:off x="890" y="3371"/>
                    <a:ext cx="244" cy="87"/>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23" name="Text Box 62">
                    <a:extLst>
                      <a:ext uri="{FF2B5EF4-FFF2-40B4-BE49-F238E27FC236}">
                        <a16:creationId xmlns:a16="http://schemas.microsoft.com/office/drawing/2014/main" id="{5494EA0C-64C5-48D1-93D2-55AC1185E54F}"/>
                      </a:ext>
                    </a:extLst>
                  </p:cNvPr>
                  <p:cNvSpPr txBox="1">
                    <a:spLocks noChangeArrowheads="1"/>
                  </p:cNvSpPr>
                  <p:nvPr/>
                </p:nvSpPr>
                <p:spPr bwMode="auto">
                  <a:xfrm>
                    <a:off x="845" y="3337"/>
                    <a:ext cx="382"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DHCP</a:t>
                    </a:r>
                  </a:p>
                </p:txBody>
              </p:sp>
            </p:grpSp>
            <p:sp>
              <p:nvSpPr>
                <p:cNvPr id="320" name="Rectangle 63">
                  <a:extLst>
                    <a:ext uri="{FF2B5EF4-FFF2-40B4-BE49-F238E27FC236}">
                      <a16:creationId xmlns:a16="http://schemas.microsoft.com/office/drawing/2014/main" id="{C39A9BF1-9463-4F62-AAC9-C293F6B6AAFA}"/>
                    </a:ext>
                  </a:extLst>
                </p:cNvPr>
                <p:cNvSpPr>
                  <a:spLocks noChangeArrowheads="1"/>
                </p:cNvSpPr>
                <p:nvPr/>
              </p:nvSpPr>
              <p:spPr bwMode="auto">
                <a:xfrm>
                  <a:off x="751" y="3244"/>
                  <a:ext cx="8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21" name="Rectangle 64">
                  <a:extLst>
                    <a:ext uri="{FF2B5EF4-FFF2-40B4-BE49-F238E27FC236}">
                      <a16:creationId xmlns:a16="http://schemas.microsoft.com/office/drawing/2014/main" id="{F470E19E-990E-42A5-82B7-655798D267C8}"/>
                    </a:ext>
                  </a:extLst>
                </p:cNvPr>
                <p:cNvSpPr>
                  <a:spLocks noChangeArrowheads="1"/>
                </p:cNvSpPr>
                <p:nvPr/>
              </p:nvSpPr>
              <p:spPr bwMode="auto">
                <a:xfrm>
                  <a:off x="740" y="3239"/>
                  <a:ext cx="354" cy="95"/>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75858" name="Group 65">
                <a:extLst>
                  <a:ext uri="{FF2B5EF4-FFF2-40B4-BE49-F238E27FC236}">
                    <a16:creationId xmlns:a16="http://schemas.microsoft.com/office/drawing/2014/main" id="{4BC235D7-1AB8-4BA6-81CD-EEE1D003DFA6}"/>
                  </a:ext>
                </a:extLst>
              </p:cNvPr>
              <p:cNvGrpSpPr>
                <a:grpSpLocks/>
              </p:cNvGrpSpPr>
              <p:nvPr/>
            </p:nvGrpSpPr>
            <p:grpSpPr bwMode="auto">
              <a:xfrm>
                <a:off x="278" y="1034"/>
                <a:ext cx="437" cy="174"/>
                <a:chOff x="836" y="3305"/>
                <a:chExt cx="437" cy="174"/>
              </a:xfrm>
            </p:grpSpPr>
            <p:grpSp>
              <p:nvGrpSpPr>
                <p:cNvPr id="75876" name="Group 66">
                  <a:extLst>
                    <a:ext uri="{FF2B5EF4-FFF2-40B4-BE49-F238E27FC236}">
                      <a16:creationId xmlns:a16="http://schemas.microsoft.com/office/drawing/2014/main" id="{C6B473D4-7813-4568-A110-A957EE926E6E}"/>
                    </a:ext>
                  </a:extLst>
                </p:cNvPr>
                <p:cNvGrpSpPr>
                  <a:grpSpLocks/>
                </p:cNvGrpSpPr>
                <p:nvPr/>
              </p:nvGrpSpPr>
              <p:grpSpPr bwMode="auto">
                <a:xfrm>
                  <a:off x="890" y="3305"/>
                  <a:ext cx="383" cy="174"/>
                  <a:chOff x="844" y="3337"/>
                  <a:chExt cx="383" cy="174"/>
                </a:xfrm>
              </p:grpSpPr>
              <p:sp>
                <p:nvSpPr>
                  <p:cNvPr id="317" name="Rectangle 67">
                    <a:extLst>
                      <a:ext uri="{FF2B5EF4-FFF2-40B4-BE49-F238E27FC236}">
                        <a16:creationId xmlns:a16="http://schemas.microsoft.com/office/drawing/2014/main" id="{8407CAA9-A4A1-498C-83EF-09D573584A08}"/>
                      </a:ext>
                    </a:extLst>
                  </p:cNvPr>
                  <p:cNvSpPr>
                    <a:spLocks noChangeArrowheads="1"/>
                  </p:cNvSpPr>
                  <p:nvPr/>
                </p:nvSpPr>
                <p:spPr bwMode="auto">
                  <a:xfrm>
                    <a:off x="890" y="3371"/>
                    <a:ext cx="244" cy="87"/>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18" name="Text Box 68">
                    <a:extLst>
                      <a:ext uri="{FF2B5EF4-FFF2-40B4-BE49-F238E27FC236}">
                        <a16:creationId xmlns:a16="http://schemas.microsoft.com/office/drawing/2014/main" id="{45C13AE1-1FC1-43B4-87D7-B0A4A7FEBA4C}"/>
                      </a:ext>
                    </a:extLst>
                  </p:cNvPr>
                  <p:cNvSpPr txBox="1">
                    <a:spLocks noChangeArrowheads="1"/>
                  </p:cNvSpPr>
                  <p:nvPr/>
                </p:nvSpPr>
                <p:spPr bwMode="auto">
                  <a:xfrm>
                    <a:off x="845" y="3337"/>
                    <a:ext cx="382"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DHCP</a:t>
                    </a:r>
                  </a:p>
                </p:txBody>
              </p:sp>
            </p:grpSp>
            <p:grpSp>
              <p:nvGrpSpPr>
                <p:cNvPr id="75877" name="Group 69">
                  <a:extLst>
                    <a:ext uri="{FF2B5EF4-FFF2-40B4-BE49-F238E27FC236}">
                      <a16:creationId xmlns:a16="http://schemas.microsoft.com/office/drawing/2014/main" id="{66D6BF08-D67E-4DDB-A0E9-FFAD04478631}"/>
                    </a:ext>
                  </a:extLst>
                </p:cNvPr>
                <p:cNvGrpSpPr>
                  <a:grpSpLocks/>
                </p:cNvGrpSpPr>
                <p:nvPr/>
              </p:nvGrpSpPr>
              <p:grpSpPr bwMode="auto">
                <a:xfrm>
                  <a:off x="836" y="3334"/>
                  <a:ext cx="354" cy="94"/>
                  <a:chOff x="836" y="3334"/>
                  <a:chExt cx="354" cy="94"/>
                </a:xfrm>
              </p:grpSpPr>
              <p:sp>
                <p:nvSpPr>
                  <p:cNvPr id="315" name="Rectangle 70">
                    <a:extLst>
                      <a:ext uri="{FF2B5EF4-FFF2-40B4-BE49-F238E27FC236}">
                        <a16:creationId xmlns:a16="http://schemas.microsoft.com/office/drawing/2014/main" id="{8E875436-6A56-4EE6-9EAB-0426A761C2A9}"/>
                      </a:ext>
                    </a:extLst>
                  </p:cNvPr>
                  <p:cNvSpPr>
                    <a:spLocks noChangeArrowheads="1"/>
                  </p:cNvSpPr>
                  <p:nvPr/>
                </p:nvSpPr>
                <p:spPr bwMode="auto">
                  <a:xfrm>
                    <a:off x="847" y="3341"/>
                    <a:ext cx="88"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16" name="Rectangle 71">
                    <a:extLst>
                      <a:ext uri="{FF2B5EF4-FFF2-40B4-BE49-F238E27FC236}">
                        <a16:creationId xmlns:a16="http://schemas.microsoft.com/office/drawing/2014/main" id="{B0260F5E-F655-4BCB-B524-7F1AC98E5890}"/>
                      </a:ext>
                    </a:extLst>
                  </p:cNvPr>
                  <p:cNvSpPr>
                    <a:spLocks noChangeArrowheads="1"/>
                  </p:cNvSpPr>
                  <p:nvPr/>
                </p:nvSpPr>
                <p:spPr bwMode="auto">
                  <a:xfrm>
                    <a:off x="836" y="3335"/>
                    <a:ext cx="354" cy="95"/>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grpSp>
            <p:nvGrpSpPr>
              <p:cNvPr id="75859" name="Group 72">
                <a:extLst>
                  <a:ext uri="{FF2B5EF4-FFF2-40B4-BE49-F238E27FC236}">
                    <a16:creationId xmlns:a16="http://schemas.microsoft.com/office/drawing/2014/main" id="{5A24FCAC-3878-410C-BE79-4767E1ABB0CF}"/>
                  </a:ext>
                </a:extLst>
              </p:cNvPr>
              <p:cNvGrpSpPr>
                <a:grpSpLocks/>
              </p:cNvGrpSpPr>
              <p:nvPr/>
            </p:nvGrpSpPr>
            <p:grpSpPr bwMode="auto">
              <a:xfrm>
                <a:off x="165" y="1054"/>
                <a:ext cx="480" cy="112"/>
                <a:chOff x="627" y="3377"/>
                <a:chExt cx="480" cy="112"/>
              </a:xfrm>
            </p:grpSpPr>
            <p:sp>
              <p:nvSpPr>
                <p:cNvPr id="311" name="Rectangle 73">
                  <a:extLst>
                    <a:ext uri="{FF2B5EF4-FFF2-40B4-BE49-F238E27FC236}">
                      <a16:creationId xmlns:a16="http://schemas.microsoft.com/office/drawing/2014/main" id="{72572A95-5719-4767-B98D-27174D492AE5}"/>
                    </a:ext>
                  </a:extLst>
                </p:cNvPr>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12" name="Rectangle 74">
                  <a:extLst>
                    <a:ext uri="{FF2B5EF4-FFF2-40B4-BE49-F238E27FC236}">
                      <a16:creationId xmlns:a16="http://schemas.microsoft.com/office/drawing/2014/main" id="{7D66347D-22FA-4C84-BFF7-441ACCB234FA}"/>
                    </a:ext>
                  </a:extLst>
                </p:cNvPr>
                <p:cNvSpPr>
                  <a:spLocks noChangeArrowheads="1"/>
                </p:cNvSpPr>
                <p:nvPr/>
              </p:nvSpPr>
              <p:spPr bwMode="auto">
                <a:xfrm>
                  <a:off x="627" y="3377"/>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75860" name="Group 75">
                <a:extLst>
                  <a:ext uri="{FF2B5EF4-FFF2-40B4-BE49-F238E27FC236}">
                    <a16:creationId xmlns:a16="http://schemas.microsoft.com/office/drawing/2014/main" id="{7D3719CD-0FE5-42B0-8FFC-639AABB89B29}"/>
                  </a:ext>
                </a:extLst>
              </p:cNvPr>
              <p:cNvGrpSpPr>
                <a:grpSpLocks/>
              </p:cNvGrpSpPr>
              <p:nvPr/>
            </p:nvGrpSpPr>
            <p:grpSpPr bwMode="auto">
              <a:xfrm>
                <a:off x="42" y="1200"/>
                <a:ext cx="681" cy="174"/>
                <a:chOff x="504" y="3523"/>
                <a:chExt cx="681" cy="174"/>
              </a:xfrm>
            </p:grpSpPr>
            <p:grpSp>
              <p:nvGrpSpPr>
                <p:cNvPr id="75861" name="Group 76">
                  <a:extLst>
                    <a:ext uri="{FF2B5EF4-FFF2-40B4-BE49-F238E27FC236}">
                      <a16:creationId xmlns:a16="http://schemas.microsoft.com/office/drawing/2014/main" id="{7DDE1CE1-3218-4BFE-8E1E-86A3BB22BCB5}"/>
                    </a:ext>
                  </a:extLst>
                </p:cNvPr>
                <p:cNvGrpSpPr>
                  <a:grpSpLocks/>
                </p:cNvGrpSpPr>
                <p:nvPr/>
              </p:nvGrpSpPr>
              <p:grpSpPr bwMode="auto">
                <a:xfrm>
                  <a:off x="623" y="3523"/>
                  <a:ext cx="550" cy="174"/>
                  <a:chOff x="723" y="3453"/>
                  <a:chExt cx="550" cy="174"/>
                </a:xfrm>
              </p:grpSpPr>
              <p:grpSp>
                <p:nvGrpSpPr>
                  <p:cNvPr id="75865" name="Group 77">
                    <a:extLst>
                      <a:ext uri="{FF2B5EF4-FFF2-40B4-BE49-F238E27FC236}">
                        <a16:creationId xmlns:a16="http://schemas.microsoft.com/office/drawing/2014/main" id="{29CEBCED-ECA4-4C4A-816E-6219058A14B7}"/>
                      </a:ext>
                    </a:extLst>
                  </p:cNvPr>
                  <p:cNvGrpSpPr>
                    <a:grpSpLocks/>
                  </p:cNvGrpSpPr>
                  <p:nvPr/>
                </p:nvGrpSpPr>
                <p:grpSpPr bwMode="auto">
                  <a:xfrm>
                    <a:off x="836" y="3453"/>
                    <a:ext cx="437" cy="174"/>
                    <a:chOff x="836" y="3305"/>
                    <a:chExt cx="437" cy="174"/>
                  </a:xfrm>
                </p:grpSpPr>
                <p:grpSp>
                  <p:nvGrpSpPr>
                    <p:cNvPr id="75868" name="Group 78">
                      <a:extLst>
                        <a:ext uri="{FF2B5EF4-FFF2-40B4-BE49-F238E27FC236}">
                          <a16:creationId xmlns:a16="http://schemas.microsoft.com/office/drawing/2014/main" id="{AB3B2CC0-E6A4-48C5-87C0-C8883F9154F8}"/>
                        </a:ext>
                      </a:extLst>
                    </p:cNvPr>
                    <p:cNvGrpSpPr>
                      <a:grpSpLocks/>
                    </p:cNvGrpSpPr>
                    <p:nvPr/>
                  </p:nvGrpSpPr>
                  <p:grpSpPr bwMode="auto">
                    <a:xfrm>
                      <a:off x="890" y="3305"/>
                      <a:ext cx="383" cy="174"/>
                      <a:chOff x="844" y="3337"/>
                      <a:chExt cx="383" cy="174"/>
                    </a:xfrm>
                  </p:grpSpPr>
                  <p:sp>
                    <p:nvSpPr>
                      <p:cNvPr id="309" name="Rectangle 79">
                        <a:extLst>
                          <a:ext uri="{FF2B5EF4-FFF2-40B4-BE49-F238E27FC236}">
                            <a16:creationId xmlns:a16="http://schemas.microsoft.com/office/drawing/2014/main" id="{E9E4E930-EF82-4790-99A5-8F0A889399F0}"/>
                          </a:ext>
                        </a:extLst>
                      </p:cNvPr>
                      <p:cNvSpPr>
                        <a:spLocks noChangeArrowheads="1"/>
                      </p:cNvSpPr>
                      <p:nvPr/>
                    </p:nvSpPr>
                    <p:spPr bwMode="auto">
                      <a:xfrm>
                        <a:off x="890" y="3371"/>
                        <a:ext cx="244" cy="85"/>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10" name="Text Box 80">
                        <a:extLst>
                          <a:ext uri="{FF2B5EF4-FFF2-40B4-BE49-F238E27FC236}">
                            <a16:creationId xmlns:a16="http://schemas.microsoft.com/office/drawing/2014/main" id="{EBD4D52C-2E06-4123-A04D-B666F126538A}"/>
                          </a:ext>
                        </a:extLst>
                      </p:cNvPr>
                      <p:cNvSpPr txBox="1">
                        <a:spLocks noChangeArrowheads="1"/>
                      </p:cNvSpPr>
                      <p:nvPr/>
                    </p:nvSpPr>
                    <p:spPr bwMode="auto">
                      <a:xfrm>
                        <a:off x="845" y="3338"/>
                        <a:ext cx="382" cy="17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DHCP</a:t>
                        </a:r>
                      </a:p>
                    </p:txBody>
                  </p:sp>
                </p:grpSp>
                <p:grpSp>
                  <p:nvGrpSpPr>
                    <p:cNvPr id="75869" name="Group 81">
                      <a:extLst>
                        <a:ext uri="{FF2B5EF4-FFF2-40B4-BE49-F238E27FC236}">
                          <a16:creationId xmlns:a16="http://schemas.microsoft.com/office/drawing/2014/main" id="{BAAB8D9C-97BE-4175-9D84-21A12813312F}"/>
                        </a:ext>
                      </a:extLst>
                    </p:cNvPr>
                    <p:cNvGrpSpPr>
                      <a:grpSpLocks/>
                    </p:cNvGrpSpPr>
                    <p:nvPr/>
                  </p:nvGrpSpPr>
                  <p:grpSpPr bwMode="auto">
                    <a:xfrm>
                      <a:off x="836" y="3334"/>
                      <a:ext cx="354" cy="94"/>
                      <a:chOff x="836" y="3334"/>
                      <a:chExt cx="354" cy="94"/>
                    </a:xfrm>
                  </p:grpSpPr>
                  <p:sp>
                    <p:nvSpPr>
                      <p:cNvPr id="307" name="Rectangle 82">
                        <a:extLst>
                          <a:ext uri="{FF2B5EF4-FFF2-40B4-BE49-F238E27FC236}">
                            <a16:creationId xmlns:a16="http://schemas.microsoft.com/office/drawing/2014/main" id="{1EB12B6A-DDB9-4C68-9A80-D327449DBCF5}"/>
                          </a:ext>
                        </a:extLst>
                      </p:cNvPr>
                      <p:cNvSpPr>
                        <a:spLocks noChangeArrowheads="1"/>
                      </p:cNvSpPr>
                      <p:nvPr/>
                    </p:nvSpPr>
                    <p:spPr bwMode="auto">
                      <a:xfrm>
                        <a:off x="847" y="3340"/>
                        <a:ext cx="8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08" name="Rectangle 83">
                        <a:extLst>
                          <a:ext uri="{FF2B5EF4-FFF2-40B4-BE49-F238E27FC236}">
                            <a16:creationId xmlns:a16="http://schemas.microsoft.com/office/drawing/2014/main" id="{86D33D0D-F546-4C1D-96D3-759D807FB695}"/>
                          </a:ext>
                        </a:extLst>
                      </p:cNvPr>
                      <p:cNvSpPr>
                        <a:spLocks noChangeArrowheads="1"/>
                      </p:cNvSpPr>
                      <p:nvPr/>
                    </p:nvSpPr>
                    <p:spPr bwMode="auto">
                      <a:xfrm>
                        <a:off x="836" y="3335"/>
                        <a:ext cx="354" cy="93"/>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sp>
                <p:nvSpPr>
                  <p:cNvPr id="303" name="Rectangle 84">
                    <a:extLst>
                      <a:ext uri="{FF2B5EF4-FFF2-40B4-BE49-F238E27FC236}">
                        <a16:creationId xmlns:a16="http://schemas.microsoft.com/office/drawing/2014/main" id="{42B828E1-FEB4-4B91-90CB-22A3D25CEC8D}"/>
                      </a:ext>
                    </a:extLst>
                  </p:cNvPr>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04" name="Rectangle 85">
                    <a:extLst>
                      <a:ext uri="{FF2B5EF4-FFF2-40B4-BE49-F238E27FC236}">
                        <a16:creationId xmlns:a16="http://schemas.microsoft.com/office/drawing/2014/main" id="{80D38FFB-74B5-47F0-9173-43CB041B7B48}"/>
                      </a:ext>
                    </a:extLst>
                  </p:cNvPr>
                  <p:cNvSpPr>
                    <a:spLocks noChangeArrowheads="1"/>
                  </p:cNvSpPr>
                  <p:nvPr/>
                </p:nvSpPr>
                <p:spPr bwMode="auto">
                  <a:xfrm>
                    <a:off x="723" y="3474"/>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299" name="Rectangle 86">
                  <a:extLst>
                    <a:ext uri="{FF2B5EF4-FFF2-40B4-BE49-F238E27FC236}">
                      <a16:creationId xmlns:a16="http://schemas.microsoft.com/office/drawing/2014/main" id="{F001126E-38BC-4BC8-B5AE-5E59D652A3CC}"/>
                    </a:ext>
                  </a:extLst>
                </p:cNvPr>
                <p:cNvSpPr>
                  <a:spLocks noChangeArrowheads="1"/>
                </p:cNvSpPr>
                <p:nvPr/>
              </p:nvSpPr>
              <p:spPr bwMode="auto">
                <a:xfrm>
                  <a:off x="517" y="3545"/>
                  <a:ext cx="93"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00" name="Rectangle 87">
                  <a:extLst>
                    <a:ext uri="{FF2B5EF4-FFF2-40B4-BE49-F238E27FC236}">
                      <a16:creationId xmlns:a16="http://schemas.microsoft.com/office/drawing/2014/main" id="{047C5091-08C7-43BA-8C80-7996EB7B071E}"/>
                    </a:ext>
                  </a:extLst>
                </p:cNvPr>
                <p:cNvSpPr>
                  <a:spLocks noChangeArrowheads="1"/>
                </p:cNvSpPr>
                <p:nvPr/>
              </p:nvSpPr>
              <p:spPr bwMode="auto">
                <a:xfrm>
                  <a:off x="1114" y="3545"/>
                  <a:ext cx="60" cy="107"/>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01" name="Rectangle 88">
                  <a:extLst>
                    <a:ext uri="{FF2B5EF4-FFF2-40B4-BE49-F238E27FC236}">
                      <a16:creationId xmlns:a16="http://schemas.microsoft.com/office/drawing/2014/main" id="{971B4D25-369A-4F38-A0D6-939F80088179}"/>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sp>
          <p:nvSpPr>
            <p:cNvPr id="292" name="AutoShape 89">
              <a:extLst>
                <a:ext uri="{FF2B5EF4-FFF2-40B4-BE49-F238E27FC236}">
                  <a16:creationId xmlns:a16="http://schemas.microsoft.com/office/drawing/2014/main" id="{5282A313-7CE6-4637-B250-487AC06AA8D8}"/>
                </a:ext>
              </a:extLst>
            </p:cNvPr>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324" name="Group 90">
            <a:extLst>
              <a:ext uri="{FF2B5EF4-FFF2-40B4-BE49-F238E27FC236}">
                <a16:creationId xmlns:a16="http://schemas.microsoft.com/office/drawing/2014/main" id="{1357BB8B-795D-45C3-8768-1118F5EEBBE5}"/>
              </a:ext>
            </a:extLst>
          </p:cNvPr>
          <p:cNvGrpSpPr>
            <a:grpSpLocks/>
          </p:cNvGrpSpPr>
          <p:nvPr/>
        </p:nvGrpSpPr>
        <p:grpSpPr bwMode="auto">
          <a:xfrm>
            <a:off x="1881188" y="4146551"/>
            <a:ext cx="811212" cy="207963"/>
            <a:chOff x="504" y="3523"/>
            <a:chExt cx="681" cy="174"/>
          </a:xfrm>
        </p:grpSpPr>
        <p:grpSp>
          <p:nvGrpSpPr>
            <p:cNvPr id="75842" name="Group 91">
              <a:extLst>
                <a:ext uri="{FF2B5EF4-FFF2-40B4-BE49-F238E27FC236}">
                  <a16:creationId xmlns:a16="http://schemas.microsoft.com/office/drawing/2014/main" id="{95FDBFFD-2758-420F-9B55-F7AAB276DEAC}"/>
                </a:ext>
              </a:extLst>
            </p:cNvPr>
            <p:cNvGrpSpPr>
              <a:grpSpLocks/>
            </p:cNvGrpSpPr>
            <p:nvPr/>
          </p:nvGrpSpPr>
          <p:grpSpPr bwMode="auto">
            <a:xfrm>
              <a:off x="623" y="3523"/>
              <a:ext cx="550" cy="174"/>
              <a:chOff x="723" y="3453"/>
              <a:chExt cx="550" cy="174"/>
            </a:xfrm>
          </p:grpSpPr>
          <p:grpSp>
            <p:nvGrpSpPr>
              <p:cNvPr id="75846" name="Group 92">
                <a:extLst>
                  <a:ext uri="{FF2B5EF4-FFF2-40B4-BE49-F238E27FC236}">
                    <a16:creationId xmlns:a16="http://schemas.microsoft.com/office/drawing/2014/main" id="{8BED3F79-7C3F-40C1-94F8-E9009BF87D84}"/>
                  </a:ext>
                </a:extLst>
              </p:cNvPr>
              <p:cNvGrpSpPr>
                <a:grpSpLocks/>
              </p:cNvGrpSpPr>
              <p:nvPr/>
            </p:nvGrpSpPr>
            <p:grpSpPr bwMode="auto">
              <a:xfrm>
                <a:off x="836" y="3453"/>
                <a:ext cx="437" cy="174"/>
                <a:chOff x="836" y="3305"/>
                <a:chExt cx="437" cy="174"/>
              </a:xfrm>
            </p:grpSpPr>
            <p:grpSp>
              <p:nvGrpSpPr>
                <p:cNvPr id="75849" name="Group 93">
                  <a:extLst>
                    <a:ext uri="{FF2B5EF4-FFF2-40B4-BE49-F238E27FC236}">
                      <a16:creationId xmlns:a16="http://schemas.microsoft.com/office/drawing/2014/main" id="{6BF2C298-5DFF-4798-9E63-6501423BDB0A}"/>
                    </a:ext>
                  </a:extLst>
                </p:cNvPr>
                <p:cNvGrpSpPr>
                  <a:grpSpLocks/>
                </p:cNvGrpSpPr>
                <p:nvPr/>
              </p:nvGrpSpPr>
              <p:grpSpPr bwMode="auto">
                <a:xfrm>
                  <a:off x="890" y="3305"/>
                  <a:ext cx="383" cy="174"/>
                  <a:chOff x="844" y="3337"/>
                  <a:chExt cx="383" cy="174"/>
                </a:xfrm>
              </p:grpSpPr>
              <p:sp>
                <p:nvSpPr>
                  <p:cNvPr id="340" name="Rectangle 94">
                    <a:extLst>
                      <a:ext uri="{FF2B5EF4-FFF2-40B4-BE49-F238E27FC236}">
                        <a16:creationId xmlns:a16="http://schemas.microsoft.com/office/drawing/2014/main" id="{FD62825A-4232-48BA-902B-06D5D0E089AC}"/>
                      </a:ext>
                    </a:extLst>
                  </p:cNvPr>
                  <p:cNvSpPr>
                    <a:spLocks noChangeArrowheads="1"/>
                  </p:cNvSpPr>
                  <p:nvPr/>
                </p:nvSpPr>
                <p:spPr bwMode="auto">
                  <a:xfrm>
                    <a:off x="890" y="3370"/>
                    <a:ext cx="244" cy="86"/>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41" name="Text Box 95">
                    <a:extLst>
                      <a:ext uri="{FF2B5EF4-FFF2-40B4-BE49-F238E27FC236}">
                        <a16:creationId xmlns:a16="http://schemas.microsoft.com/office/drawing/2014/main" id="{B7CFC68C-DBD4-4186-99CB-2D69248DC8CC}"/>
                      </a:ext>
                    </a:extLst>
                  </p:cNvPr>
                  <p:cNvSpPr txBox="1">
                    <a:spLocks noChangeArrowheads="1"/>
                  </p:cNvSpPr>
                  <p:nvPr/>
                </p:nvSpPr>
                <p:spPr bwMode="auto">
                  <a:xfrm>
                    <a:off x="845" y="3337"/>
                    <a:ext cx="382"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DHCP</a:t>
                    </a:r>
                  </a:p>
                </p:txBody>
              </p:sp>
            </p:grpSp>
            <p:grpSp>
              <p:nvGrpSpPr>
                <p:cNvPr id="75850" name="Group 96">
                  <a:extLst>
                    <a:ext uri="{FF2B5EF4-FFF2-40B4-BE49-F238E27FC236}">
                      <a16:creationId xmlns:a16="http://schemas.microsoft.com/office/drawing/2014/main" id="{C0344273-A130-487D-80F9-303690FA2F57}"/>
                    </a:ext>
                  </a:extLst>
                </p:cNvPr>
                <p:cNvGrpSpPr>
                  <a:grpSpLocks/>
                </p:cNvGrpSpPr>
                <p:nvPr/>
              </p:nvGrpSpPr>
              <p:grpSpPr bwMode="auto">
                <a:xfrm>
                  <a:off x="836" y="3334"/>
                  <a:ext cx="354" cy="94"/>
                  <a:chOff x="836" y="3334"/>
                  <a:chExt cx="354" cy="94"/>
                </a:xfrm>
              </p:grpSpPr>
              <p:sp>
                <p:nvSpPr>
                  <p:cNvPr id="338" name="Rectangle 97">
                    <a:extLst>
                      <a:ext uri="{FF2B5EF4-FFF2-40B4-BE49-F238E27FC236}">
                        <a16:creationId xmlns:a16="http://schemas.microsoft.com/office/drawing/2014/main" id="{A5F8F9A0-EE93-437C-814A-FE8B418F4E48}"/>
                      </a:ext>
                    </a:extLst>
                  </p:cNvPr>
                  <p:cNvSpPr>
                    <a:spLocks noChangeArrowheads="1"/>
                  </p:cNvSpPr>
                  <p:nvPr/>
                </p:nvSpPr>
                <p:spPr bwMode="auto">
                  <a:xfrm>
                    <a:off x="847" y="3341"/>
                    <a:ext cx="88"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39" name="Rectangle 98">
                    <a:extLst>
                      <a:ext uri="{FF2B5EF4-FFF2-40B4-BE49-F238E27FC236}">
                        <a16:creationId xmlns:a16="http://schemas.microsoft.com/office/drawing/2014/main" id="{A204FCF0-42C9-4F75-A29E-DAD0D83C6931}"/>
                      </a:ext>
                    </a:extLst>
                  </p:cNvPr>
                  <p:cNvSpPr>
                    <a:spLocks noChangeArrowheads="1"/>
                  </p:cNvSpPr>
                  <p:nvPr/>
                </p:nvSpPr>
                <p:spPr bwMode="auto">
                  <a:xfrm>
                    <a:off x="836" y="3334"/>
                    <a:ext cx="354" cy="94"/>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sp>
            <p:nvSpPr>
              <p:cNvPr id="334" name="Rectangle 99">
                <a:extLst>
                  <a:ext uri="{FF2B5EF4-FFF2-40B4-BE49-F238E27FC236}">
                    <a16:creationId xmlns:a16="http://schemas.microsoft.com/office/drawing/2014/main" id="{8CE777FA-4E3A-4828-BFAF-1B0FB9370A8E}"/>
                  </a:ext>
                </a:extLst>
              </p:cNvPr>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35" name="Rectangle 100">
                <a:extLst>
                  <a:ext uri="{FF2B5EF4-FFF2-40B4-BE49-F238E27FC236}">
                    <a16:creationId xmlns:a16="http://schemas.microsoft.com/office/drawing/2014/main" id="{5E9CC35F-B52B-43CC-B0BB-4C5D5269A7C5}"/>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326" name="Rectangle 101">
              <a:extLst>
                <a:ext uri="{FF2B5EF4-FFF2-40B4-BE49-F238E27FC236}">
                  <a16:creationId xmlns:a16="http://schemas.microsoft.com/office/drawing/2014/main" id="{4E3B5D07-1A79-4C4B-9044-9C1C61A72531}"/>
                </a:ext>
              </a:extLst>
            </p:cNvPr>
            <p:cNvSpPr>
              <a:spLocks noChangeArrowheads="1"/>
            </p:cNvSpPr>
            <p:nvPr/>
          </p:nvSpPr>
          <p:spPr bwMode="auto">
            <a:xfrm>
              <a:off x="517" y="3546"/>
              <a:ext cx="93"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31" name="Rectangle 102">
              <a:extLst>
                <a:ext uri="{FF2B5EF4-FFF2-40B4-BE49-F238E27FC236}">
                  <a16:creationId xmlns:a16="http://schemas.microsoft.com/office/drawing/2014/main" id="{9A9E36CA-2433-4132-8CE2-F2FC6274D818}"/>
                </a:ext>
              </a:extLst>
            </p:cNvPr>
            <p:cNvSpPr>
              <a:spLocks noChangeArrowheads="1"/>
            </p:cNvSpPr>
            <p:nvPr/>
          </p:nvSpPr>
          <p:spPr bwMode="auto">
            <a:xfrm>
              <a:off x="1114" y="3544"/>
              <a:ext cx="60"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32" name="Rectangle 103">
              <a:extLst>
                <a:ext uri="{FF2B5EF4-FFF2-40B4-BE49-F238E27FC236}">
                  <a16:creationId xmlns:a16="http://schemas.microsoft.com/office/drawing/2014/main" id="{0813BF8E-C8A0-4DF3-9B0C-8F25059F1584}"/>
                </a:ext>
              </a:extLst>
            </p:cNvPr>
            <p:cNvSpPr>
              <a:spLocks noChangeArrowheads="1"/>
            </p:cNvSpPr>
            <p:nvPr/>
          </p:nvSpPr>
          <p:spPr bwMode="auto">
            <a:xfrm>
              <a:off x="504" y="3530"/>
              <a:ext cx="681" cy="137"/>
            </a:xfrm>
            <a:prstGeom prst="rect">
              <a:avLst/>
            </a:prstGeom>
            <a:no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342" name="Group 113">
            <a:extLst>
              <a:ext uri="{FF2B5EF4-FFF2-40B4-BE49-F238E27FC236}">
                <a16:creationId xmlns:a16="http://schemas.microsoft.com/office/drawing/2014/main" id="{58A06675-F368-4D90-B28D-E201EF9E7F78}"/>
              </a:ext>
            </a:extLst>
          </p:cNvPr>
          <p:cNvGrpSpPr>
            <a:grpSpLocks/>
          </p:cNvGrpSpPr>
          <p:nvPr/>
        </p:nvGrpSpPr>
        <p:grpSpPr bwMode="auto">
          <a:xfrm>
            <a:off x="1658939" y="1968501"/>
            <a:ext cx="809625" cy="912813"/>
            <a:chOff x="1404" y="3105"/>
            <a:chExt cx="681" cy="767"/>
          </a:xfrm>
        </p:grpSpPr>
        <p:grpSp>
          <p:nvGrpSpPr>
            <p:cNvPr id="75807" name="Group 114">
              <a:extLst>
                <a:ext uri="{FF2B5EF4-FFF2-40B4-BE49-F238E27FC236}">
                  <a16:creationId xmlns:a16="http://schemas.microsoft.com/office/drawing/2014/main" id="{345AB32C-0EEC-43E0-A615-F805ED6FE371}"/>
                </a:ext>
              </a:extLst>
            </p:cNvPr>
            <p:cNvGrpSpPr>
              <a:grpSpLocks/>
            </p:cNvGrpSpPr>
            <p:nvPr/>
          </p:nvGrpSpPr>
          <p:grpSpPr bwMode="auto">
            <a:xfrm>
              <a:off x="1404" y="3355"/>
              <a:ext cx="681" cy="488"/>
              <a:chOff x="42" y="886"/>
              <a:chExt cx="681" cy="488"/>
            </a:xfrm>
          </p:grpSpPr>
          <p:grpSp>
            <p:nvGrpSpPr>
              <p:cNvPr id="75812" name="Group 115">
                <a:extLst>
                  <a:ext uri="{FF2B5EF4-FFF2-40B4-BE49-F238E27FC236}">
                    <a16:creationId xmlns:a16="http://schemas.microsoft.com/office/drawing/2014/main" id="{2E9CBBC1-0680-4192-8537-E6A1CDCA6B2B}"/>
                  </a:ext>
                </a:extLst>
              </p:cNvPr>
              <p:cNvGrpSpPr>
                <a:grpSpLocks/>
              </p:cNvGrpSpPr>
              <p:nvPr/>
            </p:nvGrpSpPr>
            <p:grpSpPr bwMode="auto">
              <a:xfrm>
                <a:off x="278" y="886"/>
                <a:ext cx="437" cy="174"/>
                <a:chOff x="740" y="3209"/>
                <a:chExt cx="437" cy="174"/>
              </a:xfrm>
            </p:grpSpPr>
            <p:grpSp>
              <p:nvGrpSpPr>
                <p:cNvPr id="75837" name="Group 116">
                  <a:extLst>
                    <a:ext uri="{FF2B5EF4-FFF2-40B4-BE49-F238E27FC236}">
                      <a16:creationId xmlns:a16="http://schemas.microsoft.com/office/drawing/2014/main" id="{9E44955C-EB3A-4697-934D-58DD516E93E1}"/>
                    </a:ext>
                  </a:extLst>
                </p:cNvPr>
                <p:cNvGrpSpPr>
                  <a:grpSpLocks/>
                </p:cNvGrpSpPr>
                <p:nvPr/>
              </p:nvGrpSpPr>
              <p:grpSpPr bwMode="auto">
                <a:xfrm>
                  <a:off x="794" y="3209"/>
                  <a:ext cx="383" cy="174"/>
                  <a:chOff x="844" y="3337"/>
                  <a:chExt cx="383" cy="174"/>
                </a:xfrm>
              </p:grpSpPr>
              <p:sp>
                <p:nvSpPr>
                  <p:cNvPr id="377" name="Rectangle 117">
                    <a:extLst>
                      <a:ext uri="{FF2B5EF4-FFF2-40B4-BE49-F238E27FC236}">
                        <a16:creationId xmlns:a16="http://schemas.microsoft.com/office/drawing/2014/main" id="{536E9A67-C94D-4498-8A92-BE9EB466C990}"/>
                      </a:ext>
                    </a:extLst>
                  </p:cNvPr>
                  <p:cNvSpPr>
                    <a:spLocks noChangeArrowheads="1"/>
                  </p:cNvSpPr>
                  <p:nvPr/>
                </p:nvSpPr>
                <p:spPr bwMode="auto">
                  <a:xfrm>
                    <a:off x="889" y="3370"/>
                    <a:ext cx="244" cy="87"/>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78" name="Text Box 118">
                    <a:extLst>
                      <a:ext uri="{FF2B5EF4-FFF2-40B4-BE49-F238E27FC236}">
                        <a16:creationId xmlns:a16="http://schemas.microsoft.com/office/drawing/2014/main" id="{3794F5D2-5F94-4842-B1D8-9C3DEDEA5E8B}"/>
                      </a:ext>
                    </a:extLst>
                  </p:cNvPr>
                  <p:cNvSpPr txBox="1">
                    <a:spLocks noChangeArrowheads="1"/>
                  </p:cNvSpPr>
                  <p:nvPr/>
                </p:nvSpPr>
                <p:spPr bwMode="auto">
                  <a:xfrm>
                    <a:off x="844" y="3336"/>
                    <a:ext cx="383" cy="175"/>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DHCP</a:t>
                    </a:r>
                  </a:p>
                </p:txBody>
              </p:sp>
            </p:grpSp>
            <p:sp>
              <p:nvSpPr>
                <p:cNvPr id="375" name="Rectangle 119">
                  <a:extLst>
                    <a:ext uri="{FF2B5EF4-FFF2-40B4-BE49-F238E27FC236}">
                      <a16:creationId xmlns:a16="http://schemas.microsoft.com/office/drawing/2014/main" id="{EC04AC01-758B-4600-A16E-693C31805950}"/>
                    </a:ext>
                  </a:extLst>
                </p:cNvPr>
                <p:cNvSpPr>
                  <a:spLocks noChangeArrowheads="1"/>
                </p:cNvSpPr>
                <p:nvPr/>
              </p:nvSpPr>
              <p:spPr bwMode="auto">
                <a:xfrm>
                  <a:off x="750" y="3243"/>
                  <a:ext cx="8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76" name="Rectangle 120">
                  <a:extLst>
                    <a:ext uri="{FF2B5EF4-FFF2-40B4-BE49-F238E27FC236}">
                      <a16:creationId xmlns:a16="http://schemas.microsoft.com/office/drawing/2014/main" id="{DA5F6457-48BE-46D2-9F67-A21CFB1474EC}"/>
                    </a:ext>
                  </a:extLst>
                </p:cNvPr>
                <p:cNvSpPr>
                  <a:spLocks noChangeArrowheads="1"/>
                </p:cNvSpPr>
                <p:nvPr/>
              </p:nvSpPr>
              <p:spPr bwMode="auto">
                <a:xfrm>
                  <a:off x="740" y="3238"/>
                  <a:ext cx="354" cy="95"/>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75813" name="Group 121">
                <a:extLst>
                  <a:ext uri="{FF2B5EF4-FFF2-40B4-BE49-F238E27FC236}">
                    <a16:creationId xmlns:a16="http://schemas.microsoft.com/office/drawing/2014/main" id="{EFEA1662-4462-4F16-86BF-9D0BF3FCCB3E}"/>
                  </a:ext>
                </a:extLst>
              </p:cNvPr>
              <p:cNvGrpSpPr>
                <a:grpSpLocks/>
              </p:cNvGrpSpPr>
              <p:nvPr/>
            </p:nvGrpSpPr>
            <p:grpSpPr bwMode="auto">
              <a:xfrm>
                <a:off x="278" y="1034"/>
                <a:ext cx="437" cy="174"/>
                <a:chOff x="836" y="3305"/>
                <a:chExt cx="437" cy="174"/>
              </a:xfrm>
            </p:grpSpPr>
            <p:grpSp>
              <p:nvGrpSpPr>
                <p:cNvPr id="75831" name="Group 122">
                  <a:extLst>
                    <a:ext uri="{FF2B5EF4-FFF2-40B4-BE49-F238E27FC236}">
                      <a16:creationId xmlns:a16="http://schemas.microsoft.com/office/drawing/2014/main" id="{7956BBC3-D4DE-42EF-A7C6-06685AB0034D}"/>
                    </a:ext>
                  </a:extLst>
                </p:cNvPr>
                <p:cNvGrpSpPr>
                  <a:grpSpLocks/>
                </p:cNvGrpSpPr>
                <p:nvPr/>
              </p:nvGrpSpPr>
              <p:grpSpPr bwMode="auto">
                <a:xfrm>
                  <a:off x="890" y="3305"/>
                  <a:ext cx="383" cy="174"/>
                  <a:chOff x="844" y="3337"/>
                  <a:chExt cx="383" cy="174"/>
                </a:xfrm>
              </p:grpSpPr>
              <p:sp>
                <p:nvSpPr>
                  <p:cNvPr id="372" name="Rectangle 123">
                    <a:extLst>
                      <a:ext uri="{FF2B5EF4-FFF2-40B4-BE49-F238E27FC236}">
                        <a16:creationId xmlns:a16="http://schemas.microsoft.com/office/drawing/2014/main" id="{322EBCEC-0A0B-462C-8ADD-38C9A504D9D8}"/>
                      </a:ext>
                    </a:extLst>
                  </p:cNvPr>
                  <p:cNvSpPr>
                    <a:spLocks noChangeArrowheads="1"/>
                  </p:cNvSpPr>
                  <p:nvPr/>
                </p:nvSpPr>
                <p:spPr bwMode="auto">
                  <a:xfrm>
                    <a:off x="889" y="3370"/>
                    <a:ext cx="244" cy="87"/>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73" name="Text Box 124">
                    <a:extLst>
                      <a:ext uri="{FF2B5EF4-FFF2-40B4-BE49-F238E27FC236}">
                        <a16:creationId xmlns:a16="http://schemas.microsoft.com/office/drawing/2014/main" id="{F155B3E1-48C1-40E5-BEAA-82E124E7505A}"/>
                      </a:ext>
                    </a:extLst>
                  </p:cNvPr>
                  <p:cNvSpPr txBox="1">
                    <a:spLocks noChangeArrowheads="1"/>
                  </p:cNvSpPr>
                  <p:nvPr/>
                </p:nvSpPr>
                <p:spPr bwMode="auto">
                  <a:xfrm>
                    <a:off x="844" y="3337"/>
                    <a:ext cx="383" cy="175"/>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DHCP</a:t>
                    </a:r>
                  </a:p>
                </p:txBody>
              </p:sp>
            </p:grpSp>
            <p:grpSp>
              <p:nvGrpSpPr>
                <p:cNvPr id="75832" name="Group 125">
                  <a:extLst>
                    <a:ext uri="{FF2B5EF4-FFF2-40B4-BE49-F238E27FC236}">
                      <a16:creationId xmlns:a16="http://schemas.microsoft.com/office/drawing/2014/main" id="{BBBAD677-0CD2-44E6-8900-9BD97D6F5D06}"/>
                    </a:ext>
                  </a:extLst>
                </p:cNvPr>
                <p:cNvGrpSpPr>
                  <a:grpSpLocks/>
                </p:cNvGrpSpPr>
                <p:nvPr/>
              </p:nvGrpSpPr>
              <p:grpSpPr bwMode="auto">
                <a:xfrm>
                  <a:off x="836" y="3334"/>
                  <a:ext cx="354" cy="94"/>
                  <a:chOff x="836" y="3334"/>
                  <a:chExt cx="354" cy="94"/>
                </a:xfrm>
              </p:grpSpPr>
              <p:sp>
                <p:nvSpPr>
                  <p:cNvPr id="370" name="Rectangle 126">
                    <a:extLst>
                      <a:ext uri="{FF2B5EF4-FFF2-40B4-BE49-F238E27FC236}">
                        <a16:creationId xmlns:a16="http://schemas.microsoft.com/office/drawing/2014/main" id="{B32635AE-EFEB-44CB-9FD5-4D64FC932D87}"/>
                      </a:ext>
                    </a:extLst>
                  </p:cNvPr>
                  <p:cNvSpPr>
                    <a:spLocks noChangeArrowheads="1"/>
                  </p:cNvSpPr>
                  <p:nvPr/>
                </p:nvSpPr>
                <p:spPr bwMode="auto">
                  <a:xfrm>
                    <a:off x="846" y="3341"/>
                    <a:ext cx="88"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71" name="Rectangle 127">
                    <a:extLst>
                      <a:ext uri="{FF2B5EF4-FFF2-40B4-BE49-F238E27FC236}">
                        <a16:creationId xmlns:a16="http://schemas.microsoft.com/office/drawing/2014/main" id="{F4315FF4-8262-4DFC-9800-81142523EED6}"/>
                      </a:ext>
                    </a:extLst>
                  </p:cNvPr>
                  <p:cNvSpPr>
                    <a:spLocks noChangeArrowheads="1"/>
                  </p:cNvSpPr>
                  <p:nvPr/>
                </p:nvSpPr>
                <p:spPr bwMode="auto">
                  <a:xfrm>
                    <a:off x="836" y="3334"/>
                    <a:ext cx="354" cy="95"/>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grpSp>
            <p:nvGrpSpPr>
              <p:cNvPr id="75814" name="Group 128">
                <a:extLst>
                  <a:ext uri="{FF2B5EF4-FFF2-40B4-BE49-F238E27FC236}">
                    <a16:creationId xmlns:a16="http://schemas.microsoft.com/office/drawing/2014/main" id="{24EB2EF9-699E-4D66-B4AA-E5EFDEB66AFF}"/>
                  </a:ext>
                </a:extLst>
              </p:cNvPr>
              <p:cNvGrpSpPr>
                <a:grpSpLocks/>
              </p:cNvGrpSpPr>
              <p:nvPr/>
            </p:nvGrpSpPr>
            <p:grpSpPr bwMode="auto">
              <a:xfrm>
                <a:off x="165" y="1054"/>
                <a:ext cx="480" cy="112"/>
                <a:chOff x="627" y="3377"/>
                <a:chExt cx="480" cy="112"/>
              </a:xfrm>
            </p:grpSpPr>
            <p:sp>
              <p:nvSpPr>
                <p:cNvPr id="366" name="Rectangle 129">
                  <a:extLst>
                    <a:ext uri="{FF2B5EF4-FFF2-40B4-BE49-F238E27FC236}">
                      <a16:creationId xmlns:a16="http://schemas.microsoft.com/office/drawing/2014/main" id="{38E1252A-142C-4B4C-BC22-C96335B61E10}"/>
                    </a:ext>
                  </a:extLst>
                </p:cNvPr>
                <p:cNvSpPr>
                  <a:spLocks noChangeArrowheads="1"/>
                </p:cNvSpPr>
                <p:nvPr/>
              </p:nvSpPr>
              <p:spPr bwMode="auto">
                <a:xfrm>
                  <a:off x="636" y="3387"/>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67" name="Rectangle 130">
                  <a:extLst>
                    <a:ext uri="{FF2B5EF4-FFF2-40B4-BE49-F238E27FC236}">
                      <a16:creationId xmlns:a16="http://schemas.microsoft.com/office/drawing/2014/main" id="{BFEE12EC-F6E9-4A46-AFEE-39DBE9B24682}"/>
                    </a:ext>
                  </a:extLst>
                </p:cNvPr>
                <p:cNvSpPr>
                  <a:spLocks noChangeArrowheads="1"/>
                </p:cNvSpPr>
                <p:nvPr/>
              </p:nvSpPr>
              <p:spPr bwMode="auto">
                <a:xfrm>
                  <a:off x="627" y="3377"/>
                  <a:ext cx="481"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75815" name="Group 131">
                <a:extLst>
                  <a:ext uri="{FF2B5EF4-FFF2-40B4-BE49-F238E27FC236}">
                    <a16:creationId xmlns:a16="http://schemas.microsoft.com/office/drawing/2014/main" id="{2EBBC149-C0C5-4982-BE8F-E8731E7B32C1}"/>
                  </a:ext>
                </a:extLst>
              </p:cNvPr>
              <p:cNvGrpSpPr>
                <a:grpSpLocks/>
              </p:cNvGrpSpPr>
              <p:nvPr/>
            </p:nvGrpSpPr>
            <p:grpSpPr bwMode="auto">
              <a:xfrm>
                <a:off x="42" y="1200"/>
                <a:ext cx="681" cy="174"/>
                <a:chOff x="504" y="3523"/>
                <a:chExt cx="681" cy="174"/>
              </a:xfrm>
            </p:grpSpPr>
            <p:grpSp>
              <p:nvGrpSpPr>
                <p:cNvPr id="75816" name="Group 132">
                  <a:extLst>
                    <a:ext uri="{FF2B5EF4-FFF2-40B4-BE49-F238E27FC236}">
                      <a16:creationId xmlns:a16="http://schemas.microsoft.com/office/drawing/2014/main" id="{A67D8326-C614-44F5-A258-8E028183F4CF}"/>
                    </a:ext>
                  </a:extLst>
                </p:cNvPr>
                <p:cNvGrpSpPr>
                  <a:grpSpLocks/>
                </p:cNvGrpSpPr>
                <p:nvPr/>
              </p:nvGrpSpPr>
              <p:grpSpPr bwMode="auto">
                <a:xfrm>
                  <a:off x="623" y="3523"/>
                  <a:ext cx="550" cy="174"/>
                  <a:chOff x="723" y="3453"/>
                  <a:chExt cx="550" cy="174"/>
                </a:xfrm>
              </p:grpSpPr>
              <p:grpSp>
                <p:nvGrpSpPr>
                  <p:cNvPr id="75820" name="Group 133">
                    <a:extLst>
                      <a:ext uri="{FF2B5EF4-FFF2-40B4-BE49-F238E27FC236}">
                        <a16:creationId xmlns:a16="http://schemas.microsoft.com/office/drawing/2014/main" id="{BCBACE7E-B3E7-4621-982B-E7AF60D7CA89}"/>
                      </a:ext>
                    </a:extLst>
                  </p:cNvPr>
                  <p:cNvGrpSpPr>
                    <a:grpSpLocks/>
                  </p:cNvGrpSpPr>
                  <p:nvPr/>
                </p:nvGrpSpPr>
                <p:grpSpPr bwMode="auto">
                  <a:xfrm>
                    <a:off x="836" y="3453"/>
                    <a:ext cx="437" cy="174"/>
                    <a:chOff x="836" y="3305"/>
                    <a:chExt cx="437" cy="174"/>
                  </a:xfrm>
                </p:grpSpPr>
                <p:grpSp>
                  <p:nvGrpSpPr>
                    <p:cNvPr id="75823" name="Group 134">
                      <a:extLst>
                        <a:ext uri="{FF2B5EF4-FFF2-40B4-BE49-F238E27FC236}">
                          <a16:creationId xmlns:a16="http://schemas.microsoft.com/office/drawing/2014/main" id="{52FB106F-ECF6-419A-BB36-9F2FB0DB0F15}"/>
                        </a:ext>
                      </a:extLst>
                    </p:cNvPr>
                    <p:cNvGrpSpPr>
                      <a:grpSpLocks/>
                    </p:cNvGrpSpPr>
                    <p:nvPr/>
                  </p:nvGrpSpPr>
                  <p:grpSpPr bwMode="auto">
                    <a:xfrm>
                      <a:off x="890" y="3305"/>
                      <a:ext cx="383" cy="174"/>
                      <a:chOff x="844" y="3337"/>
                      <a:chExt cx="383" cy="174"/>
                    </a:xfrm>
                  </p:grpSpPr>
                  <p:sp>
                    <p:nvSpPr>
                      <p:cNvPr id="364" name="Rectangle 135">
                        <a:extLst>
                          <a:ext uri="{FF2B5EF4-FFF2-40B4-BE49-F238E27FC236}">
                            <a16:creationId xmlns:a16="http://schemas.microsoft.com/office/drawing/2014/main" id="{36748B21-DDBC-4C66-BC49-F5AA18001E47}"/>
                          </a:ext>
                        </a:extLst>
                      </p:cNvPr>
                      <p:cNvSpPr>
                        <a:spLocks noChangeArrowheads="1"/>
                      </p:cNvSpPr>
                      <p:nvPr/>
                    </p:nvSpPr>
                    <p:spPr bwMode="auto">
                      <a:xfrm>
                        <a:off x="889" y="3371"/>
                        <a:ext cx="244" cy="85"/>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65" name="Text Box 136">
                        <a:extLst>
                          <a:ext uri="{FF2B5EF4-FFF2-40B4-BE49-F238E27FC236}">
                            <a16:creationId xmlns:a16="http://schemas.microsoft.com/office/drawing/2014/main" id="{3A3DEE1C-3178-4218-80BD-80F4EF296830}"/>
                          </a:ext>
                        </a:extLst>
                      </p:cNvPr>
                      <p:cNvSpPr txBox="1">
                        <a:spLocks noChangeArrowheads="1"/>
                      </p:cNvSpPr>
                      <p:nvPr/>
                    </p:nvSpPr>
                    <p:spPr bwMode="auto">
                      <a:xfrm>
                        <a:off x="844" y="3337"/>
                        <a:ext cx="383" cy="17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DHCP</a:t>
                        </a:r>
                      </a:p>
                    </p:txBody>
                  </p:sp>
                </p:grpSp>
                <p:grpSp>
                  <p:nvGrpSpPr>
                    <p:cNvPr id="75824" name="Group 137">
                      <a:extLst>
                        <a:ext uri="{FF2B5EF4-FFF2-40B4-BE49-F238E27FC236}">
                          <a16:creationId xmlns:a16="http://schemas.microsoft.com/office/drawing/2014/main" id="{4344D3D3-D56E-45D6-ABFE-78D25D769426}"/>
                        </a:ext>
                      </a:extLst>
                    </p:cNvPr>
                    <p:cNvGrpSpPr>
                      <a:grpSpLocks/>
                    </p:cNvGrpSpPr>
                    <p:nvPr/>
                  </p:nvGrpSpPr>
                  <p:grpSpPr bwMode="auto">
                    <a:xfrm>
                      <a:off x="836" y="3334"/>
                      <a:ext cx="354" cy="94"/>
                      <a:chOff x="836" y="3334"/>
                      <a:chExt cx="354" cy="94"/>
                    </a:xfrm>
                  </p:grpSpPr>
                  <p:sp>
                    <p:nvSpPr>
                      <p:cNvPr id="362" name="Rectangle 138">
                        <a:extLst>
                          <a:ext uri="{FF2B5EF4-FFF2-40B4-BE49-F238E27FC236}">
                            <a16:creationId xmlns:a16="http://schemas.microsoft.com/office/drawing/2014/main" id="{E7130F56-48D9-4A45-B070-92302311A0F9}"/>
                          </a:ext>
                        </a:extLst>
                      </p:cNvPr>
                      <p:cNvSpPr>
                        <a:spLocks noChangeArrowheads="1"/>
                      </p:cNvSpPr>
                      <p:nvPr/>
                    </p:nvSpPr>
                    <p:spPr bwMode="auto">
                      <a:xfrm>
                        <a:off x="846" y="3340"/>
                        <a:ext cx="8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63" name="Rectangle 139">
                        <a:extLst>
                          <a:ext uri="{FF2B5EF4-FFF2-40B4-BE49-F238E27FC236}">
                            <a16:creationId xmlns:a16="http://schemas.microsoft.com/office/drawing/2014/main" id="{25C17F0D-AAFE-4E2F-BA69-0412BFE3E8C1}"/>
                          </a:ext>
                        </a:extLst>
                      </p:cNvPr>
                      <p:cNvSpPr>
                        <a:spLocks noChangeArrowheads="1"/>
                      </p:cNvSpPr>
                      <p:nvPr/>
                    </p:nvSpPr>
                    <p:spPr bwMode="auto">
                      <a:xfrm>
                        <a:off x="836" y="3335"/>
                        <a:ext cx="354" cy="93"/>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sp>
                <p:nvSpPr>
                  <p:cNvPr id="358" name="Rectangle 140">
                    <a:extLst>
                      <a:ext uri="{FF2B5EF4-FFF2-40B4-BE49-F238E27FC236}">
                        <a16:creationId xmlns:a16="http://schemas.microsoft.com/office/drawing/2014/main" id="{262CE5CC-22F0-4FF1-880E-040D47F3D66A}"/>
                      </a:ext>
                    </a:extLst>
                  </p:cNvPr>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59" name="Rectangle 141">
                    <a:extLst>
                      <a:ext uri="{FF2B5EF4-FFF2-40B4-BE49-F238E27FC236}">
                        <a16:creationId xmlns:a16="http://schemas.microsoft.com/office/drawing/2014/main" id="{914ECCD7-E471-4FF9-81E3-82BC0A77BF44}"/>
                      </a:ext>
                    </a:extLst>
                  </p:cNvPr>
                  <p:cNvSpPr>
                    <a:spLocks noChangeArrowheads="1"/>
                  </p:cNvSpPr>
                  <p:nvPr/>
                </p:nvSpPr>
                <p:spPr bwMode="auto">
                  <a:xfrm>
                    <a:off x="723" y="3473"/>
                    <a:ext cx="481"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354" name="Rectangle 142">
                  <a:extLst>
                    <a:ext uri="{FF2B5EF4-FFF2-40B4-BE49-F238E27FC236}">
                      <a16:creationId xmlns:a16="http://schemas.microsoft.com/office/drawing/2014/main" id="{0C9BD4D8-BCC4-4B98-A2FB-2ADC8B84278C}"/>
                    </a:ext>
                  </a:extLst>
                </p:cNvPr>
                <p:cNvSpPr>
                  <a:spLocks noChangeArrowheads="1"/>
                </p:cNvSpPr>
                <p:nvPr/>
              </p:nvSpPr>
              <p:spPr bwMode="auto">
                <a:xfrm>
                  <a:off x="517" y="3545"/>
                  <a:ext cx="93"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55" name="Rectangle 143">
                  <a:extLst>
                    <a:ext uri="{FF2B5EF4-FFF2-40B4-BE49-F238E27FC236}">
                      <a16:creationId xmlns:a16="http://schemas.microsoft.com/office/drawing/2014/main" id="{14BBEBF6-8CDB-49F5-88A6-78F76E3356CE}"/>
                    </a:ext>
                  </a:extLst>
                </p:cNvPr>
                <p:cNvSpPr>
                  <a:spLocks noChangeArrowheads="1"/>
                </p:cNvSpPr>
                <p:nvPr/>
              </p:nvSpPr>
              <p:spPr bwMode="auto">
                <a:xfrm>
                  <a:off x="1116" y="3545"/>
                  <a:ext cx="60" cy="107"/>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56" name="Rectangle 144">
                  <a:extLst>
                    <a:ext uri="{FF2B5EF4-FFF2-40B4-BE49-F238E27FC236}">
                      <a16:creationId xmlns:a16="http://schemas.microsoft.com/office/drawing/2014/main" id="{EE5444D5-50F1-4415-A3C8-68430668105C}"/>
                    </a:ext>
                  </a:extLst>
                </p:cNvPr>
                <p:cNvSpPr>
                  <a:spLocks noChangeArrowheads="1"/>
                </p:cNvSpPr>
                <p:nvPr/>
              </p:nvSpPr>
              <p:spPr bwMode="auto">
                <a:xfrm>
                  <a:off x="504" y="3529"/>
                  <a:ext cx="681" cy="139"/>
                </a:xfrm>
                <a:prstGeom prst="rect">
                  <a:avLst/>
                </a:prstGeom>
                <a:no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sp>
          <p:nvSpPr>
            <p:cNvPr id="344" name="AutoShape 145">
              <a:extLst>
                <a:ext uri="{FF2B5EF4-FFF2-40B4-BE49-F238E27FC236}">
                  <a16:creationId xmlns:a16="http://schemas.microsoft.com/office/drawing/2014/main" id="{BDBA693E-30F9-4660-9353-B1D2E23367CF}"/>
                </a:ext>
              </a:extLst>
            </p:cNvPr>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5809" name="Group 146">
              <a:extLst>
                <a:ext uri="{FF2B5EF4-FFF2-40B4-BE49-F238E27FC236}">
                  <a16:creationId xmlns:a16="http://schemas.microsoft.com/office/drawing/2014/main" id="{725A8FDF-1CF7-4C4C-902B-40B3895B728D}"/>
                </a:ext>
              </a:extLst>
            </p:cNvPr>
            <p:cNvGrpSpPr>
              <a:grpSpLocks/>
            </p:cNvGrpSpPr>
            <p:nvPr/>
          </p:nvGrpSpPr>
          <p:grpSpPr bwMode="auto">
            <a:xfrm>
              <a:off x="1695" y="3227"/>
              <a:ext cx="383" cy="174"/>
              <a:chOff x="844" y="3337"/>
              <a:chExt cx="383" cy="174"/>
            </a:xfrm>
          </p:grpSpPr>
          <p:sp>
            <p:nvSpPr>
              <p:cNvPr id="346" name="Rectangle 147">
                <a:extLst>
                  <a:ext uri="{FF2B5EF4-FFF2-40B4-BE49-F238E27FC236}">
                    <a16:creationId xmlns:a16="http://schemas.microsoft.com/office/drawing/2014/main" id="{2590568D-0276-493C-A39F-07481CA5E777}"/>
                  </a:ext>
                </a:extLst>
              </p:cNvPr>
              <p:cNvSpPr>
                <a:spLocks noChangeArrowheads="1"/>
              </p:cNvSpPr>
              <p:nvPr/>
            </p:nvSpPr>
            <p:spPr bwMode="auto">
              <a:xfrm>
                <a:off x="889" y="3370"/>
                <a:ext cx="244" cy="87"/>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47" name="Text Box 148">
                <a:extLst>
                  <a:ext uri="{FF2B5EF4-FFF2-40B4-BE49-F238E27FC236}">
                    <a16:creationId xmlns:a16="http://schemas.microsoft.com/office/drawing/2014/main" id="{DB56F7BD-A099-4474-97F1-5941C238D8A5}"/>
                  </a:ext>
                </a:extLst>
              </p:cNvPr>
              <p:cNvSpPr txBox="1">
                <a:spLocks noChangeArrowheads="1"/>
              </p:cNvSpPr>
              <p:nvPr/>
            </p:nvSpPr>
            <p:spPr bwMode="auto">
              <a:xfrm>
                <a:off x="844" y="3336"/>
                <a:ext cx="383" cy="175"/>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DHCP</a:t>
                </a:r>
              </a:p>
            </p:txBody>
          </p:sp>
        </p:grpSp>
      </p:grpSp>
      <p:grpSp>
        <p:nvGrpSpPr>
          <p:cNvPr id="379" name="Group 149">
            <a:extLst>
              <a:ext uri="{FF2B5EF4-FFF2-40B4-BE49-F238E27FC236}">
                <a16:creationId xmlns:a16="http://schemas.microsoft.com/office/drawing/2014/main" id="{B34E461A-12FC-461A-90E0-5EB8F73E2104}"/>
              </a:ext>
            </a:extLst>
          </p:cNvPr>
          <p:cNvGrpSpPr>
            <a:grpSpLocks/>
          </p:cNvGrpSpPr>
          <p:nvPr/>
        </p:nvGrpSpPr>
        <p:grpSpPr bwMode="auto">
          <a:xfrm>
            <a:off x="2146301" y="3351213"/>
            <a:ext cx="455613" cy="207962"/>
            <a:chOff x="844" y="3337"/>
            <a:chExt cx="383" cy="174"/>
          </a:xfrm>
        </p:grpSpPr>
        <p:sp>
          <p:nvSpPr>
            <p:cNvPr id="380" name="Rectangle 150">
              <a:extLst>
                <a:ext uri="{FF2B5EF4-FFF2-40B4-BE49-F238E27FC236}">
                  <a16:creationId xmlns:a16="http://schemas.microsoft.com/office/drawing/2014/main" id="{346D178D-8E42-40B0-A17F-8323A3EFDC70}"/>
                </a:ext>
              </a:extLst>
            </p:cNvPr>
            <p:cNvSpPr>
              <a:spLocks noChangeArrowheads="1"/>
            </p:cNvSpPr>
            <p:nvPr/>
          </p:nvSpPr>
          <p:spPr bwMode="auto">
            <a:xfrm>
              <a:off x="889" y="3370"/>
              <a:ext cx="244" cy="86"/>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81" name="Text Box 151">
              <a:extLst>
                <a:ext uri="{FF2B5EF4-FFF2-40B4-BE49-F238E27FC236}">
                  <a16:creationId xmlns:a16="http://schemas.microsoft.com/office/drawing/2014/main" id="{FB5AA8EA-6B26-44AA-9003-3D66C57E5A15}"/>
                </a:ext>
              </a:extLst>
            </p:cNvPr>
            <p:cNvSpPr txBox="1">
              <a:spLocks noChangeArrowheads="1"/>
            </p:cNvSpPr>
            <p:nvPr/>
          </p:nvSpPr>
          <p:spPr bwMode="auto">
            <a:xfrm>
              <a:off x="844" y="3337"/>
              <a:ext cx="383"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DHCP</a:t>
              </a:r>
            </a:p>
          </p:txBody>
        </p:sp>
      </p:grpSp>
      <p:sp>
        <p:nvSpPr>
          <p:cNvPr id="382" name="Rectangle 155">
            <a:extLst>
              <a:ext uri="{FF2B5EF4-FFF2-40B4-BE49-F238E27FC236}">
                <a16:creationId xmlns:a16="http://schemas.microsoft.com/office/drawing/2014/main" id="{38B6D148-37BC-4B0A-8895-FB02FEFDA756}"/>
              </a:ext>
            </a:extLst>
          </p:cNvPr>
          <p:cNvSpPr>
            <a:spLocks noChangeArrowheads="1"/>
          </p:cNvSpPr>
          <p:nvPr/>
        </p:nvSpPr>
        <p:spPr bwMode="auto">
          <a:xfrm>
            <a:off x="5429250" y="3228975"/>
            <a:ext cx="4897438" cy="1022350"/>
          </a:xfrm>
          <a:prstGeom prst="rect">
            <a:avLst/>
          </a:prstGeom>
          <a:noFill/>
          <a:ln>
            <a:noFill/>
          </a:ln>
          <a:effectLst/>
        </p:spPr>
        <p:txBody>
          <a:bodyPr/>
          <a:lstStyle/>
          <a:p>
            <a:pPr marL="173831" indent="-173831">
              <a:lnSpc>
                <a:spcPct val="90000"/>
              </a:lnSpc>
              <a:spcBef>
                <a:spcPct val="20000"/>
              </a:spcBef>
              <a:buClr>
                <a:srgbClr val="000099"/>
              </a:buClr>
              <a:buSzPct val="100000"/>
              <a:buFont typeface="Wingdings" charset="2"/>
              <a:buChar char="§"/>
              <a:defRPr/>
            </a:pPr>
            <a:r>
              <a:rPr lang="en-US" sz="2100" dirty="0">
                <a:solidFill>
                  <a:srgbClr val="000000"/>
                </a:solidFill>
                <a:ea typeface="ＭＳ Ｐゴシック" charset="0"/>
              </a:rPr>
              <a:t>DHCP </a:t>
            </a:r>
            <a:r>
              <a:rPr lang="en-US" sz="2100" dirty="0" err="1">
                <a:solidFill>
                  <a:srgbClr val="000000"/>
                </a:solidFill>
                <a:ea typeface="ＭＳ Ｐゴシック" charset="0"/>
              </a:rPr>
              <a:t>sunucusunda</a:t>
            </a:r>
            <a:r>
              <a:rPr lang="en-US" sz="2100" dirty="0">
                <a:solidFill>
                  <a:srgbClr val="000000"/>
                </a:solidFill>
                <a:ea typeface="ＭＳ Ｐゴシック" charset="0"/>
              </a:rPr>
              <a:t> </a:t>
            </a:r>
            <a:r>
              <a:rPr lang="en-US" sz="2100" dirty="0" err="1">
                <a:solidFill>
                  <a:srgbClr val="000000"/>
                </a:solidFill>
                <a:ea typeface="ＭＳ Ｐゴシック" charset="0"/>
              </a:rPr>
              <a:t>kapsülleme</a:t>
            </a:r>
            <a:r>
              <a:rPr lang="en-US" sz="2100" dirty="0">
                <a:solidFill>
                  <a:srgbClr val="000000"/>
                </a:solidFill>
                <a:ea typeface="ＭＳ Ｐゴシック" charset="0"/>
              </a:rPr>
              <a:t>, LAN </a:t>
            </a:r>
            <a:r>
              <a:rPr lang="en-US" sz="2100" dirty="0" err="1">
                <a:solidFill>
                  <a:srgbClr val="000000"/>
                </a:solidFill>
                <a:ea typeface="ＭＳ Ｐゴシック" charset="0"/>
              </a:rPr>
              <a:t>üzerinden</a:t>
            </a:r>
            <a:r>
              <a:rPr lang="en-US" sz="2100" dirty="0">
                <a:solidFill>
                  <a:srgbClr val="000000"/>
                </a:solidFill>
                <a:ea typeface="ＭＳ Ｐゴシック" charset="0"/>
              </a:rPr>
              <a:t> </a:t>
            </a:r>
            <a:r>
              <a:rPr lang="en-US" sz="2100" dirty="0" err="1">
                <a:solidFill>
                  <a:srgbClr val="000000"/>
                </a:solidFill>
                <a:ea typeface="ＭＳ Ｐゴシック" charset="0"/>
              </a:rPr>
              <a:t>çerçeve</a:t>
            </a:r>
            <a:r>
              <a:rPr lang="en-US" sz="2100" dirty="0">
                <a:solidFill>
                  <a:srgbClr val="000000"/>
                </a:solidFill>
                <a:ea typeface="ＭＳ Ｐゴシック" charset="0"/>
              </a:rPr>
              <a:t> </a:t>
            </a:r>
            <a:r>
              <a:rPr lang="en-US" sz="2100" dirty="0" err="1">
                <a:solidFill>
                  <a:srgbClr val="000000"/>
                </a:solidFill>
                <a:ea typeface="ＭＳ Ｐゴシック" charset="0"/>
              </a:rPr>
              <a:t>iletilir</a:t>
            </a:r>
            <a:r>
              <a:rPr lang="en-US" sz="2100" dirty="0">
                <a:solidFill>
                  <a:srgbClr val="000000"/>
                </a:solidFill>
                <a:ea typeface="ＭＳ Ｐゴシック" charset="0"/>
              </a:rPr>
              <a:t> (</a:t>
            </a:r>
            <a:r>
              <a:rPr lang="en-US" sz="2100" dirty="0" err="1">
                <a:solidFill>
                  <a:srgbClr val="C00000"/>
                </a:solidFill>
                <a:ea typeface="ＭＳ Ｐゴシック" charset="0"/>
              </a:rPr>
              <a:t>anahtar</a:t>
            </a:r>
            <a:r>
              <a:rPr lang="en-US" sz="2100" dirty="0">
                <a:solidFill>
                  <a:srgbClr val="C00000"/>
                </a:solidFill>
                <a:ea typeface="ＭＳ Ｐゴシック" charset="0"/>
              </a:rPr>
              <a:t> </a:t>
            </a:r>
            <a:r>
              <a:rPr lang="en-US" sz="2100" dirty="0" err="1">
                <a:solidFill>
                  <a:srgbClr val="C00000"/>
                </a:solidFill>
                <a:ea typeface="ＭＳ Ｐゴシック" charset="0"/>
              </a:rPr>
              <a:t>öğrenme</a:t>
            </a:r>
            <a:r>
              <a:rPr lang="en-US" sz="2100" dirty="0">
                <a:solidFill>
                  <a:srgbClr val="000000"/>
                </a:solidFill>
                <a:ea typeface="ＭＳ Ｐゴシック" charset="0"/>
              </a:rPr>
              <a:t>), </a:t>
            </a:r>
            <a:r>
              <a:rPr lang="en-US" sz="2100" dirty="0" err="1">
                <a:solidFill>
                  <a:srgbClr val="000000"/>
                </a:solidFill>
                <a:ea typeface="ＭＳ Ｐゴシック" charset="0"/>
              </a:rPr>
              <a:t>istemcide</a:t>
            </a:r>
            <a:r>
              <a:rPr lang="en-US" sz="2100" dirty="0">
                <a:solidFill>
                  <a:srgbClr val="000000"/>
                </a:solidFill>
                <a:ea typeface="ＭＳ Ｐゴシック" charset="0"/>
              </a:rPr>
              <a:t> </a:t>
            </a:r>
            <a:r>
              <a:rPr lang="en-US" sz="2100" dirty="0" err="1">
                <a:solidFill>
                  <a:srgbClr val="000000"/>
                </a:solidFill>
                <a:ea typeface="ＭＳ Ｐゴシック" charset="0"/>
              </a:rPr>
              <a:t>çoğullama</a:t>
            </a:r>
            <a:r>
              <a:rPr lang="en-US" sz="2100" dirty="0">
                <a:solidFill>
                  <a:srgbClr val="000000"/>
                </a:solidFill>
                <a:ea typeface="ＭＳ Ｐゴシック" charset="0"/>
              </a:rPr>
              <a:t> </a:t>
            </a:r>
            <a:r>
              <a:rPr lang="en-US" sz="2100" dirty="0" err="1">
                <a:solidFill>
                  <a:srgbClr val="000000"/>
                </a:solidFill>
                <a:ea typeface="ＭＳ Ｐゴシック" charset="0"/>
              </a:rPr>
              <a:t>çözme</a:t>
            </a:r>
            <a:endParaRPr lang="en-US" dirty="0">
              <a:solidFill>
                <a:srgbClr val="000000"/>
              </a:solidFill>
              <a:ea typeface="ＭＳ Ｐゴシック" charset="0"/>
            </a:endParaRPr>
          </a:p>
        </p:txBody>
      </p:sp>
      <p:sp>
        <p:nvSpPr>
          <p:cNvPr id="383" name="Text Box 156">
            <a:extLst>
              <a:ext uri="{FF2B5EF4-FFF2-40B4-BE49-F238E27FC236}">
                <a16:creationId xmlns:a16="http://schemas.microsoft.com/office/drawing/2014/main" id="{3A59A1EB-C28D-4E4B-A737-2AC68708D049}"/>
              </a:ext>
            </a:extLst>
          </p:cNvPr>
          <p:cNvSpPr txBox="1">
            <a:spLocks noChangeArrowheads="1"/>
          </p:cNvSpPr>
          <p:nvPr/>
        </p:nvSpPr>
        <p:spPr bwMode="auto">
          <a:xfrm>
            <a:off x="3878011" y="4994275"/>
            <a:ext cx="4372479" cy="1061829"/>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2100" dirty="0" err="1">
                <a:solidFill>
                  <a:srgbClr val="0000A8"/>
                </a:solidFill>
                <a:latin typeface="+mn-lt"/>
              </a:rPr>
              <a:t>İstemci</a:t>
            </a:r>
            <a:r>
              <a:rPr lang="en-US" sz="2100" dirty="0">
                <a:solidFill>
                  <a:srgbClr val="0000A8"/>
                </a:solidFill>
                <a:latin typeface="+mn-lt"/>
              </a:rPr>
              <a:t> </a:t>
            </a:r>
            <a:r>
              <a:rPr lang="en-US" sz="2100" dirty="0" err="1">
                <a:solidFill>
                  <a:srgbClr val="0000A8"/>
                </a:solidFill>
                <a:latin typeface="+mn-lt"/>
              </a:rPr>
              <a:t>artık</a:t>
            </a:r>
            <a:r>
              <a:rPr lang="en-US" sz="2100" dirty="0">
                <a:solidFill>
                  <a:srgbClr val="0000A8"/>
                </a:solidFill>
                <a:latin typeface="+mn-lt"/>
              </a:rPr>
              <a:t> IP </a:t>
            </a:r>
            <a:r>
              <a:rPr lang="en-US" sz="2100" dirty="0" err="1">
                <a:solidFill>
                  <a:srgbClr val="0000A8"/>
                </a:solidFill>
                <a:latin typeface="+mn-lt"/>
              </a:rPr>
              <a:t>adresine</a:t>
            </a:r>
            <a:r>
              <a:rPr lang="en-US" sz="2100" dirty="0">
                <a:solidFill>
                  <a:srgbClr val="0000A8"/>
                </a:solidFill>
                <a:latin typeface="+mn-lt"/>
              </a:rPr>
              <a:t> </a:t>
            </a:r>
            <a:r>
              <a:rPr lang="en-US" sz="2100" dirty="0" err="1">
                <a:solidFill>
                  <a:srgbClr val="0000A8"/>
                </a:solidFill>
                <a:latin typeface="+mn-lt"/>
              </a:rPr>
              <a:t>sahip</a:t>
            </a:r>
            <a:r>
              <a:rPr lang="en-US" sz="2100" dirty="0">
                <a:solidFill>
                  <a:srgbClr val="0000A8"/>
                </a:solidFill>
                <a:latin typeface="+mn-lt"/>
              </a:rPr>
              <a:t>, </a:t>
            </a:r>
            <a:endParaRPr lang="tr-TR" sz="2100" dirty="0">
              <a:solidFill>
                <a:srgbClr val="0000A8"/>
              </a:solidFill>
              <a:latin typeface="+mn-lt"/>
            </a:endParaRPr>
          </a:p>
          <a:p>
            <a:pPr algn="ctr">
              <a:defRPr/>
            </a:pPr>
            <a:r>
              <a:rPr lang="en-US" sz="2100" dirty="0" err="1">
                <a:solidFill>
                  <a:srgbClr val="0000A8"/>
                </a:solidFill>
                <a:latin typeface="+mn-lt"/>
              </a:rPr>
              <a:t>DNS’nin</a:t>
            </a:r>
            <a:r>
              <a:rPr lang="tr-TR" sz="2100" dirty="0">
                <a:solidFill>
                  <a:srgbClr val="0000A8"/>
                </a:solidFill>
                <a:latin typeface="+mn-lt"/>
              </a:rPr>
              <a:t> ve ilk atlama yönlendiricisinin </a:t>
            </a:r>
          </a:p>
          <a:p>
            <a:pPr algn="ctr">
              <a:defRPr/>
            </a:pPr>
            <a:r>
              <a:rPr lang="en-US" sz="2100" dirty="0" err="1">
                <a:solidFill>
                  <a:srgbClr val="0000A8"/>
                </a:solidFill>
                <a:latin typeface="+mn-lt"/>
              </a:rPr>
              <a:t>adını</a:t>
            </a:r>
            <a:r>
              <a:rPr lang="en-US" sz="2100" dirty="0">
                <a:solidFill>
                  <a:srgbClr val="0000A8"/>
                </a:solidFill>
                <a:latin typeface="+mn-lt"/>
              </a:rPr>
              <a:t> </a:t>
            </a:r>
            <a:r>
              <a:rPr lang="en-US" sz="2100" dirty="0" err="1">
                <a:solidFill>
                  <a:srgbClr val="0000A8"/>
                </a:solidFill>
                <a:latin typeface="+mn-lt"/>
              </a:rPr>
              <a:t>ve</a:t>
            </a:r>
            <a:r>
              <a:rPr lang="en-US" sz="2100" dirty="0">
                <a:solidFill>
                  <a:srgbClr val="0000A8"/>
                </a:solidFill>
                <a:latin typeface="+mn-lt"/>
              </a:rPr>
              <a:t> </a:t>
            </a:r>
            <a:r>
              <a:rPr lang="en-US" sz="2100" dirty="0" err="1">
                <a:solidFill>
                  <a:srgbClr val="0000A8"/>
                </a:solidFill>
                <a:latin typeface="+mn-lt"/>
              </a:rPr>
              <a:t>adresini</a:t>
            </a:r>
            <a:r>
              <a:rPr lang="en-US" sz="2100" dirty="0">
                <a:solidFill>
                  <a:srgbClr val="0000A8"/>
                </a:solidFill>
                <a:latin typeface="+mn-lt"/>
              </a:rPr>
              <a:t> </a:t>
            </a:r>
            <a:r>
              <a:rPr lang="tr-TR" sz="2100" dirty="0">
                <a:solidFill>
                  <a:srgbClr val="0000A8"/>
                </a:solidFill>
                <a:latin typeface="+mn-lt"/>
              </a:rPr>
              <a:t>ve</a:t>
            </a:r>
            <a:r>
              <a:rPr lang="en-US" sz="2100" dirty="0">
                <a:solidFill>
                  <a:srgbClr val="0000A8"/>
                </a:solidFill>
                <a:latin typeface="+mn-lt"/>
              </a:rPr>
              <a:t> IP </a:t>
            </a:r>
            <a:r>
              <a:rPr lang="en-US" sz="2100" dirty="0" err="1">
                <a:solidFill>
                  <a:srgbClr val="0000A8"/>
                </a:solidFill>
                <a:latin typeface="+mn-lt"/>
              </a:rPr>
              <a:t>adresi</a:t>
            </a:r>
            <a:r>
              <a:rPr lang="tr-TR" sz="2100" dirty="0" err="1">
                <a:solidFill>
                  <a:srgbClr val="0000A8"/>
                </a:solidFill>
                <a:latin typeface="+mn-lt"/>
              </a:rPr>
              <a:t>ni</a:t>
            </a:r>
            <a:r>
              <a:rPr lang="tr-TR" sz="2100" dirty="0">
                <a:solidFill>
                  <a:srgbClr val="0000A8"/>
                </a:solidFill>
                <a:latin typeface="+mn-lt"/>
              </a:rPr>
              <a:t> biliyor</a:t>
            </a:r>
            <a:endParaRPr lang="en-US" sz="2100" dirty="0">
              <a:solidFill>
                <a:srgbClr val="0000A8"/>
              </a:solidFill>
              <a:latin typeface="+mn-lt"/>
            </a:endParaRPr>
          </a:p>
        </p:txBody>
      </p:sp>
      <p:sp>
        <p:nvSpPr>
          <p:cNvPr id="384" name="Rectangle 157">
            <a:extLst>
              <a:ext uri="{FF2B5EF4-FFF2-40B4-BE49-F238E27FC236}">
                <a16:creationId xmlns:a16="http://schemas.microsoft.com/office/drawing/2014/main" id="{1A353ED3-148E-4167-8EC0-258D2BF2BBFC}"/>
              </a:ext>
            </a:extLst>
          </p:cNvPr>
          <p:cNvSpPr>
            <a:spLocks noChangeArrowheads="1"/>
          </p:cNvSpPr>
          <p:nvPr/>
        </p:nvSpPr>
        <p:spPr bwMode="auto">
          <a:xfrm>
            <a:off x="5446714" y="4349751"/>
            <a:ext cx="48974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3038" indent="-173038">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nSpc>
                <a:spcPct val="90000"/>
              </a:lnSpc>
              <a:spcBef>
                <a:spcPct val="20000"/>
              </a:spcBef>
              <a:buClr>
                <a:srgbClr val="000099"/>
              </a:buClr>
              <a:buSzPct val="100000"/>
              <a:buFont typeface="Wingdings" panose="05000000000000000000" pitchFamily="2" charset="2"/>
              <a:buChar char="§"/>
            </a:pPr>
            <a:r>
              <a:rPr lang="en-US" altLang="tr-TR" sz="2100" dirty="0">
                <a:solidFill>
                  <a:srgbClr val="000000"/>
                </a:solidFill>
                <a:ea typeface="MS PGothic" panose="020B0600070205080204" pitchFamily="34" charset="-128"/>
              </a:rPr>
              <a:t>DHCP </a:t>
            </a:r>
            <a:r>
              <a:rPr lang="en-US" altLang="tr-TR" sz="2100" dirty="0" err="1">
                <a:solidFill>
                  <a:srgbClr val="000000"/>
                </a:solidFill>
                <a:ea typeface="MS PGothic" panose="020B0600070205080204" pitchFamily="34" charset="-128"/>
              </a:rPr>
              <a:t>istemcisi</a:t>
            </a:r>
            <a:r>
              <a:rPr lang="en-US" altLang="tr-TR" sz="2100" dirty="0">
                <a:solidFill>
                  <a:srgbClr val="000000"/>
                </a:solidFill>
                <a:ea typeface="MS PGothic" panose="020B0600070205080204" pitchFamily="34" charset="-128"/>
              </a:rPr>
              <a:t> DHCP ACK </a:t>
            </a:r>
            <a:r>
              <a:rPr lang="en-US" altLang="tr-TR" sz="2100" dirty="0" err="1">
                <a:solidFill>
                  <a:srgbClr val="000000"/>
                </a:solidFill>
                <a:ea typeface="MS PGothic" panose="020B0600070205080204" pitchFamily="34" charset="-128"/>
              </a:rPr>
              <a:t>yanıtı</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alır</a:t>
            </a:r>
            <a:endParaRPr lang="en-US" altLang="tr-TR" sz="2100" dirty="0">
              <a:solidFill>
                <a:srgbClr val="000000"/>
              </a:solidFill>
              <a:ea typeface="MS PGothic" panose="020B0600070205080204" pitchFamily="34" charset="-128"/>
            </a:endParaRPr>
          </a:p>
        </p:txBody>
      </p:sp>
      <p:sp>
        <p:nvSpPr>
          <p:cNvPr id="3" name="Başlık 2">
            <a:extLst>
              <a:ext uri="{FF2B5EF4-FFF2-40B4-BE49-F238E27FC236}">
                <a16:creationId xmlns:a16="http://schemas.microsoft.com/office/drawing/2014/main" id="{48958913-3494-4230-B8EC-9D572F36A021}"/>
              </a:ext>
            </a:extLst>
          </p:cNvPr>
          <p:cNvSpPr>
            <a:spLocks noGrp="1"/>
          </p:cNvSpPr>
          <p:nvPr>
            <p:ph type="title"/>
          </p:nvPr>
        </p:nvSpPr>
        <p:spPr>
          <a:xfrm>
            <a:off x="2057401" y="228600"/>
            <a:ext cx="8183563" cy="1143000"/>
          </a:xfrm>
        </p:spPr>
        <p:txBody>
          <a:bodyPr>
            <a:normAutofit fontScale="90000"/>
          </a:bodyPr>
          <a:lstStyle/>
          <a:p>
            <a:pPr>
              <a:defRPr/>
            </a:pPr>
            <a:r>
              <a:rPr lang="tr-TR" dirty="0"/>
              <a:t>Hayatta bir gün: </a:t>
            </a:r>
            <a:r>
              <a:rPr lang="tr-TR" dirty="0" err="1"/>
              <a:t>Internete</a:t>
            </a:r>
            <a:r>
              <a:rPr lang="tr-TR" dirty="0"/>
              <a:t> bağlanma</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79"/>
                                        </p:tgtEl>
                                        <p:attrNameLst>
                                          <p:attrName>style.visibility</p:attrName>
                                        </p:attrNameLst>
                                      </p:cBhvr>
                                      <p:to>
                                        <p:strVal val="visible"/>
                                      </p:to>
                                    </p:set>
                                  </p:childTnLst>
                                </p:cTn>
                              </p:par>
                              <p:par>
                                <p:cTn id="7" presetID="9" presetClass="entr" presetSubtype="0" fill="hold" grpId="0" nodeType="withEffect">
                                  <p:stCondLst>
                                    <p:cond delay="0"/>
                                  </p:stCondLst>
                                  <p:childTnLst>
                                    <p:set>
                                      <p:cBhvr>
                                        <p:cTn id="8" dur="1" fill="hold">
                                          <p:stCondLst>
                                            <p:cond delay="0"/>
                                          </p:stCondLst>
                                        </p:cTn>
                                        <p:tgtEl>
                                          <p:spTgt spid="289">
                                            <p:txEl>
                                              <p:pRg st="0" end="0"/>
                                            </p:txEl>
                                          </p:spTgt>
                                        </p:tgtEl>
                                        <p:attrNameLst>
                                          <p:attrName>style.visibility</p:attrName>
                                        </p:attrNameLst>
                                      </p:cBhvr>
                                      <p:to>
                                        <p:strVal val="visible"/>
                                      </p:to>
                                    </p:set>
                                    <p:animEffect transition="in" filter="dissolve">
                                      <p:cBhvr>
                                        <p:cTn id="9" dur="500"/>
                                        <p:tgtEl>
                                          <p:spTgt spid="28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nodeType="clickEffect">
                                  <p:stCondLst>
                                    <p:cond delay="0"/>
                                  </p:stCondLst>
                                  <p:childTnLst>
                                    <p:set>
                                      <p:cBhvr>
                                        <p:cTn id="13" dur="1" fill="hold">
                                          <p:stCondLst>
                                            <p:cond delay="0"/>
                                          </p:stCondLst>
                                        </p:cTn>
                                        <p:tgtEl>
                                          <p:spTgt spid="290"/>
                                        </p:tgtEl>
                                        <p:attrNameLst>
                                          <p:attrName>style.visibility</p:attrName>
                                        </p:attrNameLst>
                                      </p:cBhvr>
                                      <p:to>
                                        <p:strVal val="visible"/>
                                      </p:to>
                                    </p:set>
                                    <p:animEffect transition="in" filter="wipe(up)">
                                      <p:cBhvr>
                                        <p:cTn id="14" dur="500"/>
                                        <p:tgtEl>
                                          <p:spTgt spid="290"/>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382">
                                            <p:txEl>
                                              <p:pRg st="0" end="0"/>
                                            </p:txEl>
                                          </p:spTgt>
                                        </p:tgtEl>
                                        <p:attrNameLst>
                                          <p:attrName>style.visibility</p:attrName>
                                        </p:attrNameLst>
                                      </p:cBhvr>
                                      <p:to>
                                        <p:strVal val="visible"/>
                                      </p:to>
                                    </p:set>
                                    <p:animEffect transition="in" filter="dissolve">
                                      <p:cBhvr>
                                        <p:cTn id="17" dur="500"/>
                                        <p:tgtEl>
                                          <p:spTgt spid="382">
                                            <p:txEl>
                                              <p:pRg st="0" end="0"/>
                                            </p:txEl>
                                          </p:spTgt>
                                        </p:tgtEl>
                                      </p:cBhvr>
                                    </p:animEffect>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0"/>
                                          </p:stCondLst>
                                        </p:cTn>
                                        <p:tgtEl>
                                          <p:spTgt spid="324"/>
                                        </p:tgtEl>
                                        <p:attrNameLst>
                                          <p:attrName>style.visibility</p:attrName>
                                        </p:attrNameLst>
                                      </p:cBhvr>
                                      <p:to>
                                        <p:strVal val="visible"/>
                                      </p:to>
                                    </p:set>
                                  </p:childTnLst>
                                </p:cTn>
                              </p:par>
                            </p:childTnLst>
                          </p:cTn>
                        </p:par>
                        <p:par>
                          <p:cTn id="21" fill="hold" nodeType="afterGroup">
                            <p:stCondLst>
                              <p:cond delay="500"/>
                            </p:stCondLst>
                            <p:childTnLst>
                              <p:par>
                                <p:cTn id="22" presetID="0" presetClass="path" presetSubtype="0" accel="50000" decel="50000" fill="hold" nodeType="afterEffect">
                                  <p:stCondLst>
                                    <p:cond delay="0"/>
                                  </p:stCondLst>
                                  <p:childTnLst>
                                    <p:animMotion origin="layout" path="M -0.00052 -0.00093 L 0.1612 0.00278 L 0.28347 -0.29097 L -0.02422 -0.29306 " pathEditMode="relative" rAng="0" ptsTypes="AAAA">
                                      <p:cBhvr>
                                        <p:cTn id="23" dur="2000" fill="hold"/>
                                        <p:tgtEl>
                                          <p:spTgt spid="324"/>
                                        </p:tgtEl>
                                        <p:attrNameLst>
                                          <p:attrName>ppt_x</p:attrName>
                                          <p:attrName>ppt_y</p:attrName>
                                        </p:attrNameLst>
                                      </p:cBhvr>
                                      <p:rCtr x="13008" y="-14421"/>
                                    </p:animMotion>
                                  </p:childTnLst>
                                </p:cTn>
                              </p:par>
                            </p:childTnLst>
                          </p:cTn>
                        </p:par>
                        <p:par>
                          <p:cTn id="24" fill="hold" nodeType="afterGroup">
                            <p:stCondLst>
                              <p:cond delay="2500"/>
                            </p:stCondLst>
                            <p:childTnLst>
                              <p:par>
                                <p:cTn id="25" presetID="22" presetClass="entr" presetSubtype="4" fill="hold" nodeType="afterEffect">
                                  <p:stCondLst>
                                    <p:cond delay="0"/>
                                  </p:stCondLst>
                                  <p:childTnLst>
                                    <p:set>
                                      <p:cBhvr>
                                        <p:cTn id="26" dur="1" fill="hold">
                                          <p:stCondLst>
                                            <p:cond delay="0"/>
                                          </p:stCondLst>
                                        </p:cTn>
                                        <p:tgtEl>
                                          <p:spTgt spid="915"/>
                                        </p:tgtEl>
                                        <p:attrNameLst>
                                          <p:attrName>style.visibility</p:attrName>
                                        </p:attrNameLst>
                                      </p:cBhvr>
                                      <p:to>
                                        <p:strVal val="visible"/>
                                      </p:to>
                                    </p:set>
                                    <p:animEffect transition="in" filter="wipe(down)">
                                      <p:cBhvr>
                                        <p:cTn id="27" dur="500"/>
                                        <p:tgtEl>
                                          <p:spTgt spid="915"/>
                                        </p:tgtEl>
                                      </p:cBhvr>
                                    </p:animEffect>
                                  </p:childTnLst>
                                </p:cTn>
                              </p:par>
                              <p:par>
                                <p:cTn id="28" presetID="1" presetClass="exit" presetSubtype="0" fill="hold" nodeType="withEffect">
                                  <p:stCondLst>
                                    <p:cond delay="0"/>
                                  </p:stCondLst>
                                  <p:childTnLst>
                                    <p:set>
                                      <p:cBhvr>
                                        <p:cTn id="29" dur="1" fill="hold">
                                          <p:stCondLst>
                                            <p:cond delay="0"/>
                                          </p:stCondLst>
                                        </p:cTn>
                                        <p:tgtEl>
                                          <p:spTgt spid="379"/>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290"/>
                                        </p:tgtEl>
                                        <p:attrNameLst>
                                          <p:attrName>style.visibility</p:attrName>
                                        </p:attrNameLst>
                                      </p:cBhvr>
                                      <p:to>
                                        <p:strVal val="hidden"/>
                                      </p:to>
                                    </p:set>
                                  </p:childTnLst>
                                </p:cTn>
                              </p:par>
                            </p:childTnLst>
                          </p:cTn>
                        </p:par>
                        <p:par>
                          <p:cTn id="32" fill="hold" nodeType="afterGroup">
                            <p:stCondLst>
                              <p:cond delay="3000"/>
                            </p:stCondLst>
                            <p:childTnLst>
                              <p:par>
                                <p:cTn id="33" presetID="22" presetClass="entr" presetSubtype="4" fill="hold" nodeType="afterEffect">
                                  <p:stCondLst>
                                    <p:cond delay="0"/>
                                  </p:stCondLst>
                                  <p:childTnLst>
                                    <p:set>
                                      <p:cBhvr>
                                        <p:cTn id="34" dur="1" fill="hold">
                                          <p:stCondLst>
                                            <p:cond delay="0"/>
                                          </p:stCondLst>
                                        </p:cTn>
                                        <p:tgtEl>
                                          <p:spTgt spid="342"/>
                                        </p:tgtEl>
                                        <p:attrNameLst>
                                          <p:attrName>style.visibility</p:attrName>
                                        </p:attrNameLst>
                                      </p:cBhvr>
                                      <p:to>
                                        <p:strVal val="visible"/>
                                      </p:to>
                                    </p:set>
                                    <p:animEffect transition="in" filter="wipe(down)">
                                      <p:cBhvr>
                                        <p:cTn id="35" dur="1000"/>
                                        <p:tgtEl>
                                          <p:spTgt spid="342"/>
                                        </p:tgtEl>
                                      </p:cBhvr>
                                    </p:animEffect>
                                  </p:childTnLst>
                                </p:cTn>
                              </p:par>
                              <p:par>
                                <p:cTn id="36" presetID="1" presetClass="exit" presetSubtype="0" fill="hold" nodeType="withEffect">
                                  <p:stCondLst>
                                    <p:cond delay="0"/>
                                  </p:stCondLst>
                                  <p:childTnLst>
                                    <p:set>
                                      <p:cBhvr>
                                        <p:cTn id="37" dur="1" fill="hold">
                                          <p:stCondLst>
                                            <p:cond delay="0"/>
                                          </p:stCondLst>
                                        </p:cTn>
                                        <p:tgtEl>
                                          <p:spTgt spid="324"/>
                                        </p:tgtEl>
                                        <p:attrNameLst>
                                          <p:attrName>style.visibility</p:attrName>
                                        </p:attrNameLst>
                                      </p:cBhvr>
                                      <p:to>
                                        <p:strVal val="hidden"/>
                                      </p:to>
                                    </p:set>
                                  </p:childTnLst>
                                </p:cTn>
                              </p:par>
                            </p:childTnLst>
                          </p:cTn>
                        </p:par>
                        <p:par>
                          <p:cTn id="38" fill="hold" nodeType="afterGroup">
                            <p:stCondLst>
                              <p:cond delay="4000"/>
                            </p:stCondLst>
                            <p:childTnLst>
                              <p:par>
                                <p:cTn id="39" presetID="9" presetClass="entr" presetSubtype="0" fill="hold" grpId="0" nodeType="afterEffect">
                                  <p:stCondLst>
                                    <p:cond delay="0"/>
                                  </p:stCondLst>
                                  <p:childTnLst>
                                    <p:set>
                                      <p:cBhvr>
                                        <p:cTn id="40" dur="1" fill="hold">
                                          <p:stCondLst>
                                            <p:cond delay="0"/>
                                          </p:stCondLst>
                                        </p:cTn>
                                        <p:tgtEl>
                                          <p:spTgt spid="383"/>
                                        </p:tgtEl>
                                        <p:attrNameLst>
                                          <p:attrName>style.visibility</p:attrName>
                                        </p:attrNameLst>
                                      </p:cBhvr>
                                      <p:to>
                                        <p:strVal val="visible"/>
                                      </p:to>
                                    </p:set>
                                    <p:animEffect transition="in" filter="dissolve">
                                      <p:cBhvr>
                                        <p:cTn id="41" dur="500"/>
                                        <p:tgtEl>
                                          <p:spTgt spid="383"/>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84">
                                            <p:txEl>
                                              <p:pRg st="0" end="0"/>
                                            </p:txEl>
                                          </p:spTgt>
                                        </p:tgtEl>
                                        <p:attrNameLst>
                                          <p:attrName>style.visibility</p:attrName>
                                        </p:attrNameLst>
                                      </p:cBhvr>
                                      <p:to>
                                        <p:strVal val="visible"/>
                                      </p:to>
                                    </p:set>
                                    <p:animEffect transition="in" filter="dissolve">
                                      <p:cBhvr>
                                        <p:cTn id="44" dur="500"/>
                                        <p:tgtEl>
                                          <p:spTgt spid="3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build="p"/>
      <p:bldP spid="382" grpId="0" build="p"/>
      <p:bldP spid="383" grpId="0"/>
      <p:bldP spid="38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85EE761-343B-43B3-9F4F-A1C0C9A346AA}"/>
              </a:ext>
            </a:extLst>
          </p:cNvPr>
          <p:cNvSpPr>
            <a:spLocks noGrp="1"/>
          </p:cNvSpPr>
          <p:nvPr>
            <p:ph type="title"/>
          </p:nvPr>
        </p:nvSpPr>
        <p:spPr>
          <a:xfrm>
            <a:off x="1917701" y="681038"/>
            <a:ext cx="8551863" cy="671512"/>
          </a:xfrm>
        </p:spPr>
        <p:txBody>
          <a:bodyPr>
            <a:normAutofit/>
          </a:bodyPr>
          <a:lstStyle/>
          <a:p>
            <a:pPr>
              <a:defRPr/>
            </a:pPr>
            <a:r>
              <a:rPr lang="tr-TR" sz="3675" dirty="0"/>
              <a:t>Hayatta bir gün</a:t>
            </a:r>
            <a:r>
              <a:rPr lang="en-US" sz="3675" dirty="0"/>
              <a:t>… ARP  </a:t>
            </a:r>
            <a:r>
              <a:rPr lang="en-US" sz="3000" dirty="0"/>
              <a:t>(DNS, </a:t>
            </a:r>
            <a:r>
              <a:rPr lang="tr-TR" sz="3000" dirty="0"/>
              <a:t>ve</a:t>
            </a:r>
            <a:r>
              <a:rPr lang="en-US" sz="3000" dirty="0"/>
              <a:t> HTTP</a:t>
            </a:r>
            <a:r>
              <a:rPr lang="tr-TR" sz="3000" dirty="0"/>
              <a:t> öncesi</a:t>
            </a:r>
            <a:r>
              <a:rPr lang="en-US" sz="3000" dirty="0"/>
              <a:t>)</a:t>
            </a:r>
            <a:endParaRPr lang="en-US" dirty="0"/>
          </a:p>
        </p:txBody>
      </p:sp>
      <p:sp>
        <p:nvSpPr>
          <p:cNvPr id="76803" name="Slide Number Placeholder 4">
            <a:extLst>
              <a:ext uri="{FF2B5EF4-FFF2-40B4-BE49-F238E27FC236}">
                <a16:creationId xmlns:a16="http://schemas.microsoft.com/office/drawing/2014/main" id="{A42EAFAF-704F-4EF2-AC7B-88083A4EAE6E}"/>
              </a:ext>
            </a:extLst>
          </p:cNvPr>
          <p:cNvSpPr>
            <a:spLocks noGrp="1" noChangeArrowheads="1"/>
          </p:cNvSpPr>
          <p:nvPr>
            <p:ph type="sldNum" sz="quarter" idx="12"/>
          </p:nvPr>
        </p:nvSpPr>
        <p:spPr>
          <a:xfrm>
            <a:off x="12268200" y="6443664"/>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indent="-228600">
              <a:spcBef>
                <a:spcPct val="20000"/>
              </a:spcBef>
              <a:buChar char="•"/>
              <a:defRPr sz="2000">
                <a:solidFill>
                  <a:schemeClr val="tx1"/>
                </a:solidFill>
                <a:latin typeface="Comic Sans MS" panose="030F0702030302020204" pitchFamily="66" charset="0"/>
              </a:defRPr>
            </a:lvl3pPr>
            <a:lvl4pPr indent="-228600">
              <a:spcBef>
                <a:spcPct val="20000"/>
              </a:spcBef>
              <a:buChar char="–"/>
              <a:defRPr sz="2000">
                <a:solidFill>
                  <a:schemeClr val="tx1"/>
                </a:solidFill>
                <a:latin typeface="Times New Roman" panose="02020603050405020304" pitchFamily="18" charset="0"/>
              </a:defRPr>
            </a:lvl4pPr>
            <a:lvl5pPr indent="-228600">
              <a:spcBef>
                <a:spcPct val="20000"/>
              </a:spcBef>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100">
                <a:solidFill>
                  <a:srgbClr val="7F7F7F"/>
                </a:solidFill>
              </a:rPr>
              <a:t>Link Layer: 6-</a:t>
            </a:r>
            <a:fld id="{3D4D676F-7A67-4E1F-851A-921AFBED73DE}" type="slidenum">
              <a:rPr lang="en-US" altLang="tr-TR" sz="1100">
                <a:solidFill>
                  <a:srgbClr val="7F7F7F"/>
                </a:solidFill>
              </a:rPr>
              <a:pPr eaLnBrk="1" hangingPunct="1">
                <a:spcBef>
                  <a:spcPct val="0"/>
                </a:spcBef>
                <a:buClrTx/>
                <a:buSzTx/>
                <a:buFontTx/>
                <a:buNone/>
              </a:pPr>
              <a:t>6</a:t>
            </a:fld>
            <a:endParaRPr lang="en-US" altLang="tr-TR" sz="1100">
              <a:solidFill>
                <a:srgbClr val="7F7F7F"/>
              </a:solidFill>
            </a:endParaRPr>
          </a:p>
        </p:txBody>
      </p:sp>
      <p:sp>
        <p:nvSpPr>
          <p:cNvPr id="76804" name="Freeform 3">
            <a:extLst>
              <a:ext uri="{FF2B5EF4-FFF2-40B4-BE49-F238E27FC236}">
                <a16:creationId xmlns:a16="http://schemas.microsoft.com/office/drawing/2014/main" id="{AE16717C-46B9-4396-8771-1859137B352D}"/>
              </a:ext>
            </a:extLst>
          </p:cNvPr>
          <p:cNvSpPr>
            <a:spLocks/>
          </p:cNvSpPr>
          <p:nvPr/>
        </p:nvSpPr>
        <p:spPr bwMode="auto">
          <a:xfrm>
            <a:off x="2043113" y="2265364"/>
            <a:ext cx="2665412" cy="2066925"/>
          </a:xfrm>
          <a:custGeom>
            <a:avLst/>
            <a:gdLst>
              <a:gd name="T0" fmla="*/ 2147483646 w 2406"/>
              <a:gd name="T1" fmla="*/ 2147483646 h 958"/>
              <a:gd name="T2" fmla="*/ 2147483646 w 2406"/>
              <a:gd name="T3" fmla="*/ 2147483646 h 958"/>
              <a:gd name="T4" fmla="*/ 2147483646 w 2406"/>
              <a:gd name="T5" fmla="*/ 2147483646 h 958"/>
              <a:gd name="T6" fmla="*/ 2147483646 w 2406"/>
              <a:gd name="T7" fmla="*/ 2147483646 h 958"/>
              <a:gd name="T8" fmla="*/ 2147483646 w 2406"/>
              <a:gd name="T9" fmla="*/ 2147483646 h 958"/>
              <a:gd name="T10" fmla="*/ 2147483646 w 2406"/>
              <a:gd name="T11" fmla="*/ 2147483646 h 958"/>
              <a:gd name="T12" fmla="*/ 2147483646 w 2406"/>
              <a:gd name="T13" fmla="*/ 2147483646 h 958"/>
              <a:gd name="T14" fmla="*/ 2147483646 w 2406"/>
              <a:gd name="T15" fmla="*/ 2147483646 h 958"/>
              <a:gd name="T16" fmla="*/ 2147483646 w 2406"/>
              <a:gd name="T17" fmla="*/ 2147483646 h 958"/>
              <a:gd name="T18" fmla="*/ 2147483646 w 2406"/>
              <a:gd name="T19" fmla="*/ 2147483646 h 958"/>
              <a:gd name="T20" fmla="*/ 2147483646 w 2406"/>
              <a:gd name="T21" fmla="*/ 2147483646 h 958"/>
              <a:gd name="T22" fmla="*/ 2147483646 w 2406"/>
              <a:gd name="T23" fmla="*/ 2147483646 h 958"/>
              <a:gd name="T24" fmla="*/ 2147483646 w 2406"/>
              <a:gd name="T25" fmla="*/ 2147483646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sp>
        <p:nvSpPr>
          <p:cNvPr id="76805" name="Line 36">
            <a:extLst>
              <a:ext uri="{FF2B5EF4-FFF2-40B4-BE49-F238E27FC236}">
                <a16:creationId xmlns:a16="http://schemas.microsoft.com/office/drawing/2014/main" id="{F5AF593F-0292-40BE-9258-A9E2213B881E}"/>
              </a:ext>
            </a:extLst>
          </p:cNvPr>
          <p:cNvSpPr>
            <a:spLocks noChangeShapeType="1"/>
          </p:cNvSpPr>
          <p:nvPr/>
        </p:nvSpPr>
        <p:spPr bwMode="auto">
          <a:xfrm flipV="1">
            <a:off x="4294189" y="3070226"/>
            <a:ext cx="117475" cy="106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6806" name="Line 43">
            <a:extLst>
              <a:ext uri="{FF2B5EF4-FFF2-40B4-BE49-F238E27FC236}">
                <a16:creationId xmlns:a16="http://schemas.microsoft.com/office/drawing/2014/main" id="{3DBE2A81-2E16-4598-A899-2DCE061BED57}"/>
              </a:ext>
            </a:extLst>
          </p:cNvPr>
          <p:cNvSpPr>
            <a:spLocks noChangeShapeType="1"/>
          </p:cNvSpPr>
          <p:nvPr/>
        </p:nvSpPr>
        <p:spPr bwMode="auto">
          <a:xfrm flipV="1">
            <a:off x="3462338" y="3198813"/>
            <a:ext cx="520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6807" name="Line 44">
            <a:extLst>
              <a:ext uri="{FF2B5EF4-FFF2-40B4-BE49-F238E27FC236}">
                <a16:creationId xmlns:a16="http://schemas.microsoft.com/office/drawing/2014/main" id="{BFCCD2B6-01D0-4456-9A3F-38533DEEEB0E}"/>
              </a:ext>
            </a:extLst>
          </p:cNvPr>
          <p:cNvSpPr>
            <a:spLocks noChangeShapeType="1"/>
          </p:cNvSpPr>
          <p:nvPr/>
        </p:nvSpPr>
        <p:spPr bwMode="auto">
          <a:xfrm flipV="1">
            <a:off x="4406900" y="2962275"/>
            <a:ext cx="103188" cy="10795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76808" name="Line 48">
            <a:extLst>
              <a:ext uri="{FF2B5EF4-FFF2-40B4-BE49-F238E27FC236}">
                <a16:creationId xmlns:a16="http://schemas.microsoft.com/office/drawing/2014/main" id="{C0F9B36B-FD8A-4762-B7B2-9EF0863DAEE8}"/>
              </a:ext>
            </a:extLst>
          </p:cNvPr>
          <p:cNvSpPr>
            <a:spLocks noChangeShapeType="1"/>
          </p:cNvSpPr>
          <p:nvPr/>
        </p:nvSpPr>
        <p:spPr bwMode="auto">
          <a:xfrm flipV="1">
            <a:off x="3922714" y="3363914"/>
            <a:ext cx="384175" cy="4587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6809" name="Line 68">
            <a:extLst>
              <a:ext uri="{FF2B5EF4-FFF2-40B4-BE49-F238E27FC236}">
                <a16:creationId xmlns:a16="http://schemas.microsoft.com/office/drawing/2014/main" id="{15CED68C-ABA0-475F-8109-5A3D3F28B021}"/>
              </a:ext>
            </a:extLst>
          </p:cNvPr>
          <p:cNvSpPr>
            <a:spLocks noChangeShapeType="1"/>
          </p:cNvSpPr>
          <p:nvPr/>
        </p:nvSpPr>
        <p:spPr bwMode="auto">
          <a:xfrm flipV="1">
            <a:off x="4276726" y="3922714"/>
            <a:ext cx="384175" cy="136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grpSp>
        <p:nvGrpSpPr>
          <p:cNvPr id="76810" name="Group 580">
            <a:extLst>
              <a:ext uri="{FF2B5EF4-FFF2-40B4-BE49-F238E27FC236}">
                <a16:creationId xmlns:a16="http://schemas.microsoft.com/office/drawing/2014/main" id="{138CC6CE-252F-4DD7-B4C7-5F66CFB9C5CD}"/>
              </a:ext>
            </a:extLst>
          </p:cNvPr>
          <p:cNvGrpSpPr>
            <a:grpSpLocks/>
          </p:cNvGrpSpPr>
          <p:nvPr/>
        </p:nvGrpSpPr>
        <p:grpSpPr bwMode="auto">
          <a:xfrm>
            <a:off x="3840164" y="3081339"/>
            <a:ext cx="719137" cy="327025"/>
            <a:chOff x="3668110" y="2448910"/>
            <a:chExt cx="3794234" cy="2165130"/>
          </a:xfrm>
        </p:grpSpPr>
        <p:sp>
          <p:nvSpPr>
            <p:cNvPr id="582" name="Rectangle 581">
              <a:extLst>
                <a:ext uri="{FF2B5EF4-FFF2-40B4-BE49-F238E27FC236}">
                  <a16:creationId xmlns:a16="http://schemas.microsoft.com/office/drawing/2014/main" id="{24E5962F-4FD3-439C-9CD9-05852089B355}"/>
                </a:ext>
              </a:extLst>
            </p:cNvPr>
            <p:cNvSpPr/>
            <p:nvPr/>
          </p:nvSpPr>
          <p:spPr>
            <a:xfrm>
              <a:off x="3668110" y="3741678"/>
              <a:ext cx="3777482" cy="872362"/>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3" name="Freeform 582">
              <a:extLst>
                <a:ext uri="{FF2B5EF4-FFF2-40B4-BE49-F238E27FC236}">
                  <a16:creationId xmlns:a16="http://schemas.microsoft.com/office/drawing/2014/main" id="{142C3FA0-6DA0-4F48-A979-E206060A9D90}"/>
                </a:ext>
              </a:extLst>
            </p:cNvPr>
            <p:cNvSpPr/>
            <p:nvPr/>
          </p:nvSpPr>
          <p:spPr>
            <a:xfrm>
              <a:off x="3676483" y="2448910"/>
              <a:ext cx="3785861"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nvGrpSpPr>
            <p:cNvPr id="76942" name="Group 583">
              <a:extLst>
                <a:ext uri="{FF2B5EF4-FFF2-40B4-BE49-F238E27FC236}">
                  <a16:creationId xmlns:a16="http://schemas.microsoft.com/office/drawing/2014/main" id="{660A4B97-6BD9-4928-9FC5-4F2F56820478}"/>
                </a:ext>
              </a:extLst>
            </p:cNvPr>
            <p:cNvGrpSpPr>
              <a:grpSpLocks/>
            </p:cNvGrpSpPr>
            <p:nvPr/>
          </p:nvGrpSpPr>
          <p:grpSpPr bwMode="auto">
            <a:xfrm>
              <a:off x="3941378" y="2603243"/>
              <a:ext cx="3202061" cy="1066110"/>
              <a:chOff x="7939341" y="3037317"/>
              <a:chExt cx="897649" cy="353919"/>
            </a:xfrm>
          </p:grpSpPr>
          <p:sp>
            <p:nvSpPr>
              <p:cNvPr id="585" name="Freeform 584">
                <a:extLst>
                  <a:ext uri="{FF2B5EF4-FFF2-40B4-BE49-F238E27FC236}">
                    <a16:creationId xmlns:a16="http://schemas.microsoft.com/office/drawing/2014/main" id="{674CB2F0-43C0-4F48-91D3-6F9FC200DBF1}"/>
                  </a:ext>
                </a:extLst>
              </p:cNvPr>
              <p:cNvSpPr/>
              <p:nvPr/>
            </p:nvSpPr>
            <p:spPr>
              <a:xfrm>
                <a:off x="7966047" y="3038418"/>
                <a:ext cx="847637" cy="198882"/>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6" name="Freeform 585">
                <a:extLst>
                  <a:ext uri="{FF2B5EF4-FFF2-40B4-BE49-F238E27FC236}">
                    <a16:creationId xmlns:a16="http://schemas.microsoft.com/office/drawing/2014/main" id="{5B055FB3-99EC-4727-B117-769C81A319E2}"/>
                  </a:ext>
                </a:extLst>
              </p:cNvPr>
              <p:cNvSpPr/>
              <p:nvPr/>
            </p:nvSpPr>
            <p:spPr>
              <a:xfrm>
                <a:off x="8520182" y="3205897"/>
                <a:ext cx="316983" cy="1709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7" name="Freeform 586">
                <a:extLst>
                  <a:ext uri="{FF2B5EF4-FFF2-40B4-BE49-F238E27FC236}">
                    <a16:creationId xmlns:a16="http://schemas.microsoft.com/office/drawing/2014/main" id="{BD515A2D-BA4C-4D14-AD5A-F6647921E261}"/>
                  </a:ext>
                </a:extLst>
              </p:cNvPr>
              <p:cNvSpPr/>
              <p:nvPr/>
            </p:nvSpPr>
            <p:spPr>
              <a:xfrm>
                <a:off x="7940218" y="3205897"/>
                <a:ext cx="309940" cy="167479"/>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8" name="Freeform 587">
                <a:extLst>
                  <a:ext uri="{FF2B5EF4-FFF2-40B4-BE49-F238E27FC236}">
                    <a16:creationId xmlns:a16="http://schemas.microsoft.com/office/drawing/2014/main" id="{AD1E89A4-1473-487E-953F-666A1DB2AF19}"/>
                  </a:ext>
                </a:extLst>
              </p:cNvPr>
              <p:cNvSpPr/>
              <p:nvPr/>
            </p:nvSpPr>
            <p:spPr>
              <a:xfrm>
                <a:off x="8048227" y="3125648"/>
                <a:ext cx="676232" cy="265175"/>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sp>
        <p:nvSpPr>
          <p:cNvPr id="638" name="Rectangle 37">
            <a:extLst>
              <a:ext uri="{FF2B5EF4-FFF2-40B4-BE49-F238E27FC236}">
                <a16:creationId xmlns:a16="http://schemas.microsoft.com/office/drawing/2014/main" id="{F433D1B2-F143-4D82-966B-A49A88DB1093}"/>
              </a:ext>
            </a:extLst>
          </p:cNvPr>
          <p:cNvSpPr>
            <a:spLocks noChangeArrowheads="1"/>
          </p:cNvSpPr>
          <p:nvPr/>
        </p:nvSpPr>
        <p:spPr bwMode="auto">
          <a:xfrm rot="5400000">
            <a:off x="3509963" y="3109913"/>
            <a:ext cx="100013" cy="192088"/>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p:spPr>
        <p:txBody>
          <a:bodyPr wrap="none" anchor="ctr"/>
          <a:lstStyle/>
          <a:p>
            <a:pPr defTabSz="685800">
              <a:defRPr/>
            </a:pPr>
            <a:endParaRPr lang="en-US" sz="1350" kern="0" dirty="0">
              <a:solidFill>
                <a:srgbClr val="000000"/>
              </a:solidFill>
              <a:ea typeface="ＭＳ Ｐゴシック" charset="0"/>
            </a:endParaRPr>
          </a:p>
        </p:txBody>
      </p:sp>
      <p:sp>
        <p:nvSpPr>
          <p:cNvPr id="639" name="Rectangle 37">
            <a:extLst>
              <a:ext uri="{FF2B5EF4-FFF2-40B4-BE49-F238E27FC236}">
                <a16:creationId xmlns:a16="http://schemas.microsoft.com/office/drawing/2014/main" id="{FC55F3A1-ADB3-46AE-A0E5-E68F614F859E}"/>
              </a:ext>
            </a:extLst>
          </p:cNvPr>
          <p:cNvSpPr>
            <a:spLocks noChangeArrowheads="1"/>
          </p:cNvSpPr>
          <p:nvPr/>
        </p:nvSpPr>
        <p:spPr bwMode="auto">
          <a:xfrm rot="5400000">
            <a:off x="4165601" y="3989389"/>
            <a:ext cx="106363" cy="13493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p:spPr>
        <p:txBody>
          <a:bodyPr wrap="none" anchor="ctr"/>
          <a:lstStyle/>
          <a:p>
            <a:pPr defTabSz="685800">
              <a:defRPr/>
            </a:pPr>
            <a:endParaRPr lang="en-US" sz="1350" kern="0" dirty="0">
              <a:solidFill>
                <a:srgbClr val="000000"/>
              </a:solidFill>
              <a:ea typeface="ＭＳ Ｐゴシック" charset="0"/>
            </a:endParaRPr>
          </a:p>
        </p:txBody>
      </p:sp>
      <p:grpSp>
        <p:nvGrpSpPr>
          <p:cNvPr id="76813" name="Group 647">
            <a:extLst>
              <a:ext uri="{FF2B5EF4-FFF2-40B4-BE49-F238E27FC236}">
                <a16:creationId xmlns:a16="http://schemas.microsoft.com/office/drawing/2014/main" id="{0C164597-E795-4326-818A-E86F8447617B}"/>
              </a:ext>
            </a:extLst>
          </p:cNvPr>
          <p:cNvGrpSpPr>
            <a:grpSpLocks/>
          </p:cNvGrpSpPr>
          <p:nvPr/>
        </p:nvGrpSpPr>
        <p:grpSpPr bwMode="auto">
          <a:xfrm>
            <a:off x="2987675" y="2865438"/>
            <a:ext cx="681038" cy="488950"/>
            <a:chOff x="7458407" y="2414528"/>
            <a:chExt cx="509280" cy="320753"/>
          </a:xfrm>
        </p:grpSpPr>
        <p:pic>
          <p:nvPicPr>
            <p:cNvPr id="76918" name="Picture 1018" descr="laptop_keyboard">
              <a:extLst>
                <a:ext uri="{FF2B5EF4-FFF2-40B4-BE49-F238E27FC236}">
                  <a16:creationId xmlns:a16="http://schemas.microsoft.com/office/drawing/2014/main" id="{C17A6FAB-5536-4F5E-98A1-A4079565D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1" name="Freeform 1019">
              <a:extLst>
                <a:ext uri="{FF2B5EF4-FFF2-40B4-BE49-F238E27FC236}">
                  <a16:creationId xmlns:a16="http://schemas.microsoft.com/office/drawing/2014/main" id="{837272C0-35A7-489C-B02B-3C82C88252F1}"/>
                </a:ext>
              </a:extLst>
            </p:cNvPr>
            <p:cNvSpPr>
              <a:spLocks/>
            </p:cNvSpPr>
            <p:nvPr/>
          </p:nvSpPr>
          <p:spPr bwMode="auto">
            <a:xfrm>
              <a:off x="7603237" y="2420776"/>
              <a:ext cx="352579" cy="208281"/>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a:solidFill>
                  <a:prstClr val="black"/>
                </a:solidFill>
                <a:latin typeface="Calibri" panose="020F0502020204030204"/>
              </a:endParaRPr>
            </a:p>
          </p:txBody>
        </p:sp>
        <p:pic>
          <p:nvPicPr>
            <p:cNvPr id="76920" name="Picture 1020" descr="screen">
              <a:extLst>
                <a:ext uri="{FF2B5EF4-FFF2-40B4-BE49-F238E27FC236}">
                  <a16:creationId xmlns:a16="http://schemas.microsoft.com/office/drawing/2014/main" id="{08F7679F-F9DC-449A-A9AC-34C0E1D06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3" name="Freeform 1021">
              <a:extLst>
                <a:ext uri="{FF2B5EF4-FFF2-40B4-BE49-F238E27FC236}">
                  <a16:creationId xmlns:a16="http://schemas.microsoft.com/office/drawing/2014/main" id="{124E1DF2-120A-4DC8-AAF7-D97607F5CC68}"/>
                </a:ext>
              </a:extLst>
            </p:cNvPr>
            <p:cNvSpPr>
              <a:spLocks/>
            </p:cNvSpPr>
            <p:nvPr/>
          </p:nvSpPr>
          <p:spPr bwMode="auto">
            <a:xfrm>
              <a:off x="7667342" y="2414528"/>
              <a:ext cx="297971" cy="38532"/>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p:spPr>
          <p:txBody>
            <a:bodyPr/>
            <a:lstStyle/>
            <a:p>
              <a:pPr defTabSz="685800">
                <a:defRPr/>
              </a:pPr>
              <a:endParaRPr lang="en-US" sz="1350">
                <a:solidFill>
                  <a:prstClr val="black"/>
                </a:solidFill>
                <a:latin typeface="Calibri" panose="020F0502020204030204"/>
              </a:endParaRPr>
            </a:p>
          </p:txBody>
        </p:sp>
        <p:sp>
          <p:nvSpPr>
            <p:cNvPr id="654" name="Freeform 1022">
              <a:extLst>
                <a:ext uri="{FF2B5EF4-FFF2-40B4-BE49-F238E27FC236}">
                  <a16:creationId xmlns:a16="http://schemas.microsoft.com/office/drawing/2014/main" id="{330349DE-2F69-471D-A251-FB0CF058C634}"/>
                </a:ext>
              </a:extLst>
            </p:cNvPr>
            <p:cNvSpPr>
              <a:spLocks/>
            </p:cNvSpPr>
            <p:nvPr/>
          </p:nvSpPr>
          <p:spPr bwMode="auto">
            <a:xfrm>
              <a:off x="7599676" y="2414528"/>
              <a:ext cx="83099" cy="161418"/>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55" name="Freeform 1023">
              <a:extLst>
                <a:ext uri="{FF2B5EF4-FFF2-40B4-BE49-F238E27FC236}">
                  <a16:creationId xmlns:a16="http://schemas.microsoft.com/office/drawing/2014/main" id="{831D2745-C244-46D1-8F8D-97881D625BDA}"/>
                </a:ext>
              </a:extLst>
            </p:cNvPr>
            <p:cNvSpPr>
              <a:spLocks/>
            </p:cNvSpPr>
            <p:nvPr/>
          </p:nvSpPr>
          <p:spPr bwMode="auto">
            <a:xfrm>
              <a:off x="7873903" y="2443687"/>
              <a:ext cx="89035" cy="185370"/>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p:spPr>
          <p:txBody>
            <a:bodyPr/>
            <a:lstStyle/>
            <a:p>
              <a:pPr defTabSz="685800">
                <a:defRPr/>
              </a:pPr>
              <a:endParaRPr lang="en-US" sz="1350">
                <a:solidFill>
                  <a:prstClr val="black"/>
                </a:solidFill>
                <a:latin typeface="Calibri" panose="020F0502020204030204"/>
              </a:endParaRPr>
            </a:p>
          </p:txBody>
        </p:sp>
        <p:sp>
          <p:nvSpPr>
            <p:cNvPr id="656" name="Freeform 1024">
              <a:extLst>
                <a:ext uri="{FF2B5EF4-FFF2-40B4-BE49-F238E27FC236}">
                  <a16:creationId xmlns:a16="http://schemas.microsoft.com/office/drawing/2014/main" id="{37AAC7F3-9470-4383-9F7D-54A92F892A5B}"/>
                </a:ext>
              </a:extLst>
            </p:cNvPr>
            <p:cNvSpPr>
              <a:spLocks/>
            </p:cNvSpPr>
            <p:nvPr/>
          </p:nvSpPr>
          <p:spPr bwMode="auto">
            <a:xfrm>
              <a:off x="7599676" y="2567614"/>
              <a:ext cx="326461" cy="62484"/>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p:spPr>
          <p:txBody>
            <a:bodyPr/>
            <a:lstStyle/>
            <a:p>
              <a:pPr defTabSz="685800">
                <a:defRPr/>
              </a:pPr>
              <a:endParaRPr lang="en-US" sz="1350">
                <a:solidFill>
                  <a:prstClr val="black"/>
                </a:solidFill>
                <a:latin typeface="Calibri" panose="020F0502020204030204"/>
              </a:endParaRPr>
            </a:p>
          </p:txBody>
        </p:sp>
        <p:sp>
          <p:nvSpPr>
            <p:cNvPr id="657" name="Freeform 1025">
              <a:extLst>
                <a:ext uri="{FF2B5EF4-FFF2-40B4-BE49-F238E27FC236}">
                  <a16:creationId xmlns:a16="http://schemas.microsoft.com/office/drawing/2014/main" id="{A62B9301-CFD5-48AF-85DE-C6F5CEAC75C2}"/>
                </a:ext>
              </a:extLst>
            </p:cNvPr>
            <p:cNvSpPr>
              <a:spLocks/>
            </p:cNvSpPr>
            <p:nvPr/>
          </p:nvSpPr>
          <p:spPr bwMode="auto">
            <a:xfrm>
              <a:off x="7884588" y="2444728"/>
              <a:ext cx="83099" cy="187453"/>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p:spPr>
          <p:txBody>
            <a:bodyPr/>
            <a:lstStyle/>
            <a:p>
              <a:pPr defTabSz="685800">
                <a:defRPr/>
              </a:pPr>
              <a:endParaRPr lang="en-US" sz="1350">
                <a:solidFill>
                  <a:prstClr val="black"/>
                </a:solidFill>
                <a:latin typeface="Calibri" panose="020F0502020204030204"/>
              </a:endParaRPr>
            </a:p>
          </p:txBody>
        </p:sp>
        <p:sp>
          <p:nvSpPr>
            <p:cNvPr id="658" name="Freeform 1026">
              <a:extLst>
                <a:ext uri="{FF2B5EF4-FFF2-40B4-BE49-F238E27FC236}">
                  <a16:creationId xmlns:a16="http://schemas.microsoft.com/office/drawing/2014/main" id="{27F0A697-7EFB-4839-BD9D-B202D9CDBD2E}"/>
                </a:ext>
              </a:extLst>
            </p:cNvPr>
            <p:cNvSpPr>
              <a:spLocks/>
            </p:cNvSpPr>
            <p:nvPr/>
          </p:nvSpPr>
          <p:spPr bwMode="auto">
            <a:xfrm>
              <a:off x="7599676" y="2575946"/>
              <a:ext cx="290847" cy="62484"/>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p:spPr>
          <p:txBody>
            <a:bodyPr/>
            <a:lstStyle/>
            <a:p>
              <a:pPr defTabSz="685800">
                <a:defRPr/>
              </a:pPr>
              <a:endParaRPr lang="en-US" sz="1350">
                <a:solidFill>
                  <a:prstClr val="black"/>
                </a:solidFill>
                <a:latin typeface="Calibri" panose="020F0502020204030204"/>
              </a:endParaRPr>
            </a:p>
          </p:txBody>
        </p:sp>
        <p:grpSp>
          <p:nvGrpSpPr>
            <p:cNvPr id="76927" name="Group 1027">
              <a:extLst>
                <a:ext uri="{FF2B5EF4-FFF2-40B4-BE49-F238E27FC236}">
                  <a16:creationId xmlns:a16="http://schemas.microsoft.com/office/drawing/2014/main" id="{85B8488D-6707-4656-BB63-7F5679485DB0}"/>
                </a:ext>
              </a:extLst>
            </p:cNvPr>
            <p:cNvGrpSpPr>
              <a:grpSpLocks/>
            </p:cNvGrpSpPr>
            <p:nvPr/>
          </p:nvGrpSpPr>
          <p:grpSpPr bwMode="auto">
            <a:xfrm>
              <a:off x="7594735" y="2642220"/>
              <a:ext cx="98740" cy="36846"/>
              <a:chOff x="1740" y="2642"/>
              <a:chExt cx="752" cy="327"/>
            </a:xfrm>
          </p:grpSpPr>
          <p:sp>
            <p:nvSpPr>
              <p:cNvPr id="666" name="Freeform 1028">
                <a:extLst>
                  <a:ext uri="{FF2B5EF4-FFF2-40B4-BE49-F238E27FC236}">
                    <a16:creationId xmlns:a16="http://schemas.microsoft.com/office/drawing/2014/main" id="{E03B644E-65ED-4C1E-8578-C7485302CE3A}"/>
                  </a:ext>
                </a:extLst>
              </p:cNvPr>
              <p:cNvSpPr>
                <a:spLocks/>
              </p:cNvSpPr>
              <p:nvPr/>
            </p:nvSpPr>
            <p:spPr bwMode="auto">
              <a:xfrm>
                <a:off x="1741" y="2645"/>
                <a:ext cx="750" cy="323"/>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7" name="Freeform 1029">
                <a:extLst>
                  <a:ext uri="{FF2B5EF4-FFF2-40B4-BE49-F238E27FC236}">
                    <a16:creationId xmlns:a16="http://schemas.microsoft.com/office/drawing/2014/main" id="{36E2E8D2-CD01-4A80-A0DB-AE11B75C17BE}"/>
                  </a:ext>
                </a:extLst>
              </p:cNvPr>
              <p:cNvSpPr>
                <a:spLocks/>
              </p:cNvSpPr>
              <p:nvPr/>
            </p:nvSpPr>
            <p:spPr bwMode="auto">
              <a:xfrm>
                <a:off x="1760" y="2655"/>
                <a:ext cx="723" cy="305"/>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p:spPr>
            <p:txBody>
              <a:bodyPr/>
              <a:lstStyle/>
              <a:p>
                <a:pPr defTabSz="685800">
                  <a:defRPr/>
                </a:pPr>
                <a:endParaRPr lang="en-US" sz="1350">
                  <a:solidFill>
                    <a:prstClr val="black"/>
                  </a:solidFill>
                  <a:latin typeface="Calibri" panose="020F0502020204030204"/>
                </a:endParaRPr>
              </a:p>
            </p:txBody>
          </p:sp>
          <p:sp>
            <p:nvSpPr>
              <p:cNvPr id="668" name="Freeform 1030">
                <a:extLst>
                  <a:ext uri="{FF2B5EF4-FFF2-40B4-BE49-F238E27FC236}">
                    <a16:creationId xmlns:a16="http://schemas.microsoft.com/office/drawing/2014/main" id="{9EBE6CFE-BA76-4F1F-9980-1838D1806DB8}"/>
                  </a:ext>
                </a:extLst>
              </p:cNvPr>
              <p:cNvSpPr>
                <a:spLocks/>
              </p:cNvSpPr>
              <p:nvPr/>
            </p:nvSpPr>
            <p:spPr bwMode="auto">
              <a:xfrm>
                <a:off x="1814" y="2775"/>
                <a:ext cx="253" cy="92"/>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p:spPr>
            <p:txBody>
              <a:bodyPr/>
              <a:lstStyle/>
              <a:p>
                <a:pPr defTabSz="685800">
                  <a:defRPr/>
                </a:pPr>
                <a:endParaRPr lang="en-US" sz="1350">
                  <a:solidFill>
                    <a:prstClr val="black"/>
                  </a:solidFill>
                  <a:latin typeface="Calibri" panose="020F0502020204030204"/>
                </a:endParaRPr>
              </a:p>
            </p:txBody>
          </p:sp>
          <p:sp>
            <p:nvSpPr>
              <p:cNvPr id="669" name="Freeform 1031">
                <a:extLst>
                  <a:ext uri="{FF2B5EF4-FFF2-40B4-BE49-F238E27FC236}">
                    <a16:creationId xmlns:a16="http://schemas.microsoft.com/office/drawing/2014/main" id="{711A5D4B-E27A-4750-B5D1-B75114992AA0}"/>
                  </a:ext>
                </a:extLst>
              </p:cNvPr>
              <p:cNvSpPr>
                <a:spLocks/>
              </p:cNvSpPr>
              <p:nvPr/>
            </p:nvSpPr>
            <p:spPr bwMode="auto">
              <a:xfrm>
                <a:off x="1805" y="2821"/>
                <a:ext cx="190" cy="55"/>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70" name="Freeform 1032">
                <a:extLst>
                  <a:ext uri="{FF2B5EF4-FFF2-40B4-BE49-F238E27FC236}">
                    <a16:creationId xmlns:a16="http://schemas.microsoft.com/office/drawing/2014/main" id="{1CB19546-B826-41B8-A480-4EC535AD170C}"/>
                  </a:ext>
                </a:extLst>
              </p:cNvPr>
              <p:cNvSpPr>
                <a:spLocks/>
              </p:cNvSpPr>
              <p:nvPr/>
            </p:nvSpPr>
            <p:spPr bwMode="auto">
              <a:xfrm>
                <a:off x="2022" y="2839"/>
                <a:ext cx="253" cy="9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p:spPr>
            <p:txBody>
              <a:bodyPr/>
              <a:lstStyle/>
              <a:p>
                <a:pPr defTabSz="685800">
                  <a:defRPr/>
                </a:pPr>
                <a:endParaRPr lang="en-US" sz="1350">
                  <a:solidFill>
                    <a:prstClr val="black"/>
                  </a:solidFill>
                  <a:latin typeface="Calibri" panose="020F0502020204030204"/>
                </a:endParaRPr>
              </a:p>
            </p:txBody>
          </p:sp>
          <p:sp>
            <p:nvSpPr>
              <p:cNvPr id="671" name="Freeform 1033">
                <a:extLst>
                  <a:ext uri="{FF2B5EF4-FFF2-40B4-BE49-F238E27FC236}">
                    <a16:creationId xmlns:a16="http://schemas.microsoft.com/office/drawing/2014/main" id="{6D7210EB-F906-4B8B-BAA7-48FBCB0EAAC5}"/>
                  </a:ext>
                </a:extLst>
              </p:cNvPr>
              <p:cNvSpPr>
                <a:spLocks/>
              </p:cNvSpPr>
              <p:nvPr/>
            </p:nvSpPr>
            <p:spPr bwMode="auto">
              <a:xfrm>
                <a:off x="2013" y="2886"/>
                <a:ext cx="190" cy="55"/>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grpSp>
        <p:sp>
          <p:nvSpPr>
            <p:cNvPr id="660" name="Freeform 1034">
              <a:extLst>
                <a:ext uri="{FF2B5EF4-FFF2-40B4-BE49-F238E27FC236}">
                  <a16:creationId xmlns:a16="http://schemas.microsoft.com/office/drawing/2014/main" id="{EDBF351D-C943-4D69-A4CE-5D5A11ABEC4B}"/>
                </a:ext>
              </a:extLst>
            </p:cNvPr>
            <p:cNvSpPr>
              <a:spLocks/>
            </p:cNvSpPr>
            <p:nvPr/>
          </p:nvSpPr>
          <p:spPr bwMode="auto">
            <a:xfrm>
              <a:off x="7763500" y="2647803"/>
              <a:ext cx="119900" cy="81230"/>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1" name="Freeform 1035">
              <a:extLst>
                <a:ext uri="{FF2B5EF4-FFF2-40B4-BE49-F238E27FC236}">
                  <a16:creationId xmlns:a16="http://schemas.microsoft.com/office/drawing/2014/main" id="{0D6BDAE6-0FCD-488E-9031-7158D9FE8B5B}"/>
                </a:ext>
              </a:extLst>
            </p:cNvPr>
            <p:cNvSpPr>
              <a:spLocks/>
            </p:cNvSpPr>
            <p:nvPr/>
          </p:nvSpPr>
          <p:spPr bwMode="auto">
            <a:xfrm>
              <a:off x="7458407" y="2654051"/>
              <a:ext cx="306280" cy="73939"/>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2" name="Freeform 1036">
              <a:extLst>
                <a:ext uri="{FF2B5EF4-FFF2-40B4-BE49-F238E27FC236}">
                  <a16:creationId xmlns:a16="http://schemas.microsoft.com/office/drawing/2014/main" id="{FF63BEF3-ACD0-4E8A-A878-1D9F51B62EDC}"/>
                </a:ext>
              </a:extLst>
            </p:cNvPr>
            <p:cNvSpPr>
              <a:spLocks/>
            </p:cNvSpPr>
            <p:nvPr/>
          </p:nvSpPr>
          <p:spPr bwMode="auto">
            <a:xfrm>
              <a:off x="7458407" y="2640513"/>
              <a:ext cx="3562" cy="14580"/>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3" name="Freeform 1037">
              <a:extLst>
                <a:ext uri="{FF2B5EF4-FFF2-40B4-BE49-F238E27FC236}">
                  <a16:creationId xmlns:a16="http://schemas.microsoft.com/office/drawing/2014/main" id="{5FD71DCD-D7CB-4CA5-83C4-F27A0569BEA4}"/>
                </a:ext>
              </a:extLst>
            </p:cNvPr>
            <p:cNvSpPr>
              <a:spLocks/>
            </p:cNvSpPr>
            <p:nvPr/>
          </p:nvSpPr>
          <p:spPr bwMode="auto">
            <a:xfrm>
              <a:off x="7458407" y="2580111"/>
              <a:ext cx="142456" cy="6144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4" name="Freeform 1038">
              <a:extLst>
                <a:ext uri="{FF2B5EF4-FFF2-40B4-BE49-F238E27FC236}">
                  <a16:creationId xmlns:a16="http://schemas.microsoft.com/office/drawing/2014/main" id="{8416D629-42C0-4AF8-A111-B76ACA83FF91}"/>
                </a:ext>
              </a:extLst>
            </p:cNvPr>
            <p:cNvSpPr>
              <a:spLocks/>
            </p:cNvSpPr>
            <p:nvPr/>
          </p:nvSpPr>
          <p:spPr bwMode="auto">
            <a:xfrm>
              <a:off x="7469092" y="2643637"/>
              <a:ext cx="289660" cy="708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5" name="Freeform 1039">
              <a:extLst>
                <a:ext uri="{FF2B5EF4-FFF2-40B4-BE49-F238E27FC236}">
                  <a16:creationId xmlns:a16="http://schemas.microsoft.com/office/drawing/2014/main" id="{899B8657-734D-4D0B-9F0C-3043DECA5370}"/>
                </a:ext>
              </a:extLst>
            </p:cNvPr>
            <p:cNvSpPr>
              <a:spLocks/>
            </p:cNvSpPr>
            <p:nvPr/>
          </p:nvSpPr>
          <p:spPr bwMode="auto">
            <a:xfrm flipV="1">
              <a:off x="7758752" y="2638430"/>
              <a:ext cx="117526" cy="73940"/>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grpSp>
      <p:sp>
        <p:nvSpPr>
          <p:cNvPr id="672" name="Rectangle 37">
            <a:extLst>
              <a:ext uri="{FF2B5EF4-FFF2-40B4-BE49-F238E27FC236}">
                <a16:creationId xmlns:a16="http://schemas.microsoft.com/office/drawing/2014/main" id="{7A545E41-7D76-438E-8FDD-261A634AA038}"/>
              </a:ext>
            </a:extLst>
          </p:cNvPr>
          <p:cNvSpPr>
            <a:spLocks noChangeArrowheads="1"/>
          </p:cNvSpPr>
          <p:nvPr/>
        </p:nvSpPr>
        <p:spPr bwMode="auto">
          <a:xfrm rot="2603620">
            <a:off x="3865563" y="3768726"/>
            <a:ext cx="106362" cy="176213"/>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p:spPr>
        <p:txBody>
          <a:bodyPr wrap="none" anchor="ctr"/>
          <a:lstStyle/>
          <a:p>
            <a:pPr defTabSz="685800">
              <a:defRPr/>
            </a:pPr>
            <a:endParaRPr lang="en-US" sz="1350" kern="0" dirty="0">
              <a:solidFill>
                <a:srgbClr val="000000"/>
              </a:solidFill>
              <a:ea typeface="ＭＳ Ｐゴシック" charset="0"/>
            </a:endParaRPr>
          </a:p>
        </p:txBody>
      </p:sp>
      <p:grpSp>
        <p:nvGrpSpPr>
          <p:cNvPr id="76815" name="Group 588">
            <a:extLst>
              <a:ext uri="{FF2B5EF4-FFF2-40B4-BE49-F238E27FC236}">
                <a16:creationId xmlns:a16="http://schemas.microsoft.com/office/drawing/2014/main" id="{C008F017-4698-48FA-825D-D12D920F4154}"/>
              </a:ext>
            </a:extLst>
          </p:cNvPr>
          <p:cNvGrpSpPr>
            <a:grpSpLocks/>
          </p:cNvGrpSpPr>
          <p:nvPr/>
        </p:nvGrpSpPr>
        <p:grpSpPr bwMode="auto">
          <a:xfrm>
            <a:off x="3509963" y="3871913"/>
            <a:ext cx="639762" cy="354012"/>
            <a:chOff x="7493876" y="2774731"/>
            <a:chExt cx="1481958" cy="894622"/>
          </a:xfrm>
        </p:grpSpPr>
        <p:sp>
          <p:nvSpPr>
            <p:cNvPr id="590" name="Freeform 589">
              <a:extLst>
                <a:ext uri="{FF2B5EF4-FFF2-40B4-BE49-F238E27FC236}">
                  <a16:creationId xmlns:a16="http://schemas.microsoft.com/office/drawing/2014/main" id="{C90FD745-42B3-4E7B-8D99-211442E4C962}"/>
                </a:ext>
              </a:extLst>
            </p:cNvPr>
            <p:cNvSpPr/>
            <p:nvPr/>
          </p:nvSpPr>
          <p:spPr>
            <a:xfrm>
              <a:off x="7493876" y="3083636"/>
              <a:ext cx="1481958" cy="58571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sp>
          <p:nvSpPr>
            <p:cNvPr id="591" name="Oval 590">
              <a:extLst>
                <a:ext uri="{FF2B5EF4-FFF2-40B4-BE49-F238E27FC236}">
                  <a16:creationId xmlns:a16="http://schemas.microsoft.com/office/drawing/2014/main" id="{ADBCDBE8-5AF0-4D43-AD32-17F78E859E15}"/>
                </a:ext>
              </a:extLst>
            </p:cNvPr>
            <p:cNvSpPr/>
            <p:nvPr/>
          </p:nvSpPr>
          <p:spPr>
            <a:xfrm>
              <a:off x="7493876" y="2774731"/>
              <a:ext cx="1481958" cy="577694"/>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grpSp>
          <p:nvGrpSpPr>
            <p:cNvPr id="76913" name="Group 591">
              <a:extLst>
                <a:ext uri="{FF2B5EF4-FFF2-40B4-BE49-F238E27FC236}">
                  <a16:creationId xmlns:a16="http://schemas.microsoft.com/office/drawing/2014/main" id="{78368C5E-AB8A-40BB-8A92-556A8A9DF4EA}"/>
                </a:ext>
              </a:extLst>
            </p:cNvPr>
            <p:cNvGrpSpPr>
              <a:grpSpLocks/>
            </p:cNvGrpSpPr>
            <p:nvPr/>
          </p:nvGrpSpPr>
          <p:grpSpPr bwMode="auto">
            <a:xfrm>
              <a:off x="7713663" y="2848339"/>
              <a:ext cx="1042107" cy="425543"/>
              <a:chOff x="7786941" y="2884917"/>
              <a:chExt cx="897649" cy="353919"/>
            </a:xfrm>
          </p:grpSpPr>
          <p:sp>
            <p:nvSpPr>
              <p:cNvPr id="593" name="Freeform 592">
                <a:extLst>
                  <a:ext uri="{FF2B5EF4-FFF2-40B4-BE49-F238E27FC236}">
                    <a16:creationId xmlns:a16="http://schemas.microsoft.com/office/drawing/2014/main" id="{D8733EA9-9553-4EC5-942D-0794EDC8D124}"/>
                  </a:ext>
                </a:extLst>
              </p:cNvPr>
              <p:cNvSpPr/>
              <p:nvPr/>
            </p:nvSpPr>
            <p:spPr>
              <a:xfrm>
                <a:off x="7813016" y="2883755"/>
                <a:ext cx="848907" cy="19685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94" name="Freeform 593">
                <a:extLst>
                  <a:ext uri="{FF2B5EF4-FFF2-40B4-BE49-F238E27FC236}">
                    <a16:creationId xmlns:a16="http://schemas.microsoft.com/office/drawing/2014/main" id="{79973A87-E9D4-4AA4-BCD0-EC1CFA638083}"/>
                  </a:ext>
                </a:extLst>
              </p:cNvPr>
              <p:cNvSpPr/>
              <p:nvPr/>
            </p:nvSpPr>
            <p:spPr>
              <a:xfrm>
                <a:off x="8367339" y="3053917"/>
                <a:ext cx="316756" cy="170165"/>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95" name="Freeform 594">
                <a:extLst>
                  <a:ext uri="{FF2B5EF4-FFF2-40B4-BE49-F238E27FC236}">
                    <a16:creationId xmlns:a16="http://schemas.microsoft.com/office/drawing/2014/main" id="{C1B569BB-EB19-45A7-8FB8-96EC23C8EFB4}"/>
                  </a:ext>
                </a:extLst>
              </p:cNvPr>
              <p:cNvSpPr/>
              <p:nvPr/>
            </p:nvSpPr>
            <p:spPr>
              <a:xfrm>
                <a:off x="7787675" y="3053917"/>
                <a:ext cx="310421" cy="166827"/>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96" name="Freeform 595">
                <a:extLst>
                  <a:ext uri="{FF2B5EF4-FFF2-40B4-BE49-F238E27FC236}">
                    <a16:creationId xmlns:a16="http://schemas.microsoft.com/office/drawing/2014/main" id="{0DD2F6DB-7179-4B82-922F-6784A71BDAF3}"/>
                  </a:ext>
                </a:extLst>
              </p:cNvPr>
              <p:cNvSpPr/>
              <p:nvPr/>
            </p:nvSpPr>
            <p:spPr>
              <a:xfrm>
                <a:off x="7895372" y="2970505"/>
                <a:ext cx="674690" cy="26692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sp>
        <p:nvSpPr>
          <p:cNvPr id="76816" name="TextBox 1">
            <a:extLst>
              <a:ext uri="{FF2B5EF4-FFF2-40B4-BE49-F238E27FC236}">
                <a16:creationId xmlns:a16="http://schemas.microsoft.com/office/drawing/2014/main" id="{60798825-32A8-47D9-A074-3FEB6100CE65}"/>
              </a:ext>
            </a:extLst>
          </p:cNvPr>
          <p:cNvSpPr txBox="1">
            <a:spLocks noChangeArrowheads="1"/>
          </p:cNvSpPr>
          <p:nvPr/>
        </p:nvSpPr>
        <p:spPr bwMode="auto">
          <a:xfrm>
            <a:off x="3419475" y="4205288"/>
            <a:ext cx="13858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nSpc>
                <a:spcPct val="85000"/>
              </a:lnSpc>
            </a:pPr>
            <a:r>
              <a:rPr lang="en-US" altLang="tr-TR" sz="1800"/>
              <a:t>router has </a:t>
            </a:r>
          </a:p>
          <a:p>
            <a:pPr>
              <a:lnSpc>
                <a:spcPct val="85000"/>
              </a:lnSpc>
            </a:pPr>
            <a:r>
              <a:rPr lang="en-US" altLang="tr-TR" sz="1800"/>
              <a:t>ARP server</a:t>
            </a:r>
          </a:p>
        </p:txBody>
      </p:sp>
      <p:sp>
        <p:nvSpPr>
          <p:cNvPr id="76817" name="TextBox 799">
            <a:extLst>
              <a:ext uri="{FF2B5EF4-FFF2-40B4-BE49-F238E27FC236}">
                <a16:creationId xmlns:a16="http://schemas.microsoft.com/office/drawing/2014/main" id="{D42941DF-D0F0-4089-BC20-29A6A934782D}"/>
              </a:ext>
            </a:extLst>
          </p:cNvPr>
          <p:cNvSpPr txBox="1">
            <a:spLocks noChangeArrowheads="1"/>
          </p:cNvSpPr>
          <p:nvPr/>
        </p:nvSpPr>
        <p:spPr bwMode="auto">
          <a:xfrm>
            <a:off x="3201988" y="2382838"/>
            <a:ext cx="183515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nSpc>
                <a:spcPct val="85000"/>
              </a:lnSpc>
            </a:pPr>
            <a:r>
              <a:rPr lang="en-US" altLang="tr-TR" sz="1800"/>
              <a:t>arriving mobile:</a:t>
            </a:r>
          </a:p>
          <a:p>
            <a:pPr>
              <a:lnSpc>
                <a:spcPct val="85000"/>
              </a:lnSpc>
            </a:pPr>
            <a:r>
              <a:rPr lang="en-US" altLang="tr-TR" sz="1800"/>
              <a:t>ARP client</a:t>
            </a:r>
          </a:p>
        </p:txBody>
      </p:sp>
      <p:grpSp>
        <p:nvGrpSpPr>
          <p:cNvPr id="915" name="Group 250">
            <a:extLst>
              <a:ext uri="{FF2B5EF4-FFF2-40B4-BE49-F238E27FC236}">
                <a16:creationId xmlns:a16="http://schemas.microsoft.com/office/drawing/2014/main" id="{75D916C8-9A58-414A-B940-3BC31506EDD9}"/>
              </a:ext>
            </a:extLst>
          </p:cNvPr>
          <p:cNvGrpSpPr>
            <a:grpSpLocks/>
          </p:cNvGrpSpPr>
          <p:nvPr/>
        </p:nvGrpSpPr>
        <p:grpSpPr bwMode="auto">
          <a:xfrm>
            <a:off x="2511426" y="1855789"/>
            <a:ext cx="760413" cy="1247775"/>
            <a:chOff x="651" y="681"/>
            <a:chExt cx="639" cy="1049"/>
          </a:xfrm>
        </p:grpSpPr>
        <p:sp>
          <p:nvSpPr>
            <p:cNvPr id="916" name="Freeform 249">
              <a:extLst>
                <a:ext uri="{FF2B5EF4-FFF2-40B4-BE49-F238E27FC236}">
                  <a16:creationId xmlns:a16="http://schemas.microsoft.com/office/drawing/2014/main" id="{8F5D82E5-BF4E-4C70-8FBC-0BAFB1082459}"/>
                </a:ext>
              </a:extLst>
            </p:cNvPr>
            <p:cNvSpPr>
              <a:spLocks/>
            </p:cNvSpPr>
            <p:nvPr/>
          </p:nvSpPr>
          <p:spPr bwMode="auto">
            <a:xfrm>
              <a:off x="662" y="698"/>
              <a:ext cx="628" cy="1032"/>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connsiteX0" fmla="*/ 8212 w 10000"/>
                <a:gd name="connsiteY0" fmla="*/ 0 h 10000"/>
                <a:gd name="connsiteX1" fmla="*/ 10000 w 10000"/>
                <a:gd name="connsiteY1" fmla="*/ 10000 h 10000"/>
                <a:gd name="connsiteX2" fmla="*/ 8311 w 10000"/>
                <a:gd name="connsiteY2" fmla="*/ 9756 h 10000"/>
                <a:gd name="connsiteX3" fmla="*/ 0 w 10000"/>
                <a:gd name="connsiteY3" fmla="*/ 8726 h 10000"/>
                <a:gd name="connsiteX4" fmla="*/ 7550 w 10000"/>
                <a:gd name="connsiteY4" fmla="*/ 8306 h 10000"/>
                <a:gd name="connsiteX5" fmla="*/ 8212 w 10000"/>
                <a:gd name="connsiteY5" fmla="*/ 0 h 10000"/>
                <a:gd name="connsiteX0" fmla="*/ 8212 w 10000"/>
                <a:gd name="connsiteY0" fmla="*/ 0 h 11424"/>
                <a:gd name="connsiteX1" fmla="*/ 10000 w 10000"/>
                <a:gd name="connsiteY1" fmla="*/ 10000 h 11424"/>
                <a:gd name="connsiteX2" fmla="*/ 9142 w 10000"/>
                <a:gd name="connsiteY2" fmla="*/ 11424 h 11424"/>
                <a:gd name="connsiteX3" fmla="*/ 0 w 10000"/>
                <a:gd name="connsiteY3" fmla="*/ 8726 h 11424"/>
                <a:gd name="connsiteX4" fmla="*/ 7550 w 10000"/>
                <a:gd name="connsiteY4" fmla="*/ 8306 h 11424"/>
                <a:gd name="connsiteX5" fmla="*/ 8212 w 10000"/>
                <a:gd name="connsiteY5" fmla="*/ 0 h 11424"/>
                <a:gd name="connsiteX0" fmla="*/ 8212 w 10394"/>
                <a:gd name="connsiteY0" fmla="*/ 0 h 11424"/>
                <a:gd name="connsiteX1" fmla="*/ 10394 w 10394"/>
                <a:gd name="connsiteY1" fmla="*/ 9298 h 11424"/>
                <a:gd name="connsiteX2" fmla="*/ 9142 w 10394"/>
                <a:gd name="connsiteY2" fmla="*/ 11424 h 11424"/>
                <a:gd name="connsiteX3" fmla="*/ 0 w 10394"/>
                <a:gd name="connsiteY3" fmla="*/ 8726 h 11424"/>
                <a:gd name="connsiteX4" fmla="*/ 7550 w 10394"/>
                <a:gd name="connsiteY4" fmla="*/ 8306 h 11424"/>
                <a:gd name="connsiteX5" fmla="*/ 8212 w 10394"/>
                <a:gd name="connsiteY5" fmla="*/ 0 h 11424"/>
                <a:gd name="connsiteX0" fmla="*/ 8212 w 10394"/>
                <a:gd name="connsiteY0" fmla="*/ 0 h 11424"/>
                <a:gd name="connsiteX1" fmla="*/ 10394 w 10394"/>
                <a:gd name="connsiteY1" fmla="*/ 9298 h 11424"/>
                <a:gd name="connsiteX2" fmla="*/ 9142 w 10394"/>
                <a:gd name="connsiteY2" fmla="*/ 11424 h 11424"/>
                <a:gd name="connsiteX3" fmla="*/ 0 w 10394"/>
                <a:gd name="connsiteY3" fmla="*/ 8726 h 11424"/>
                <a:gd name="connsiteX4" fmla="*/ 7550 w 10394"/>
                <a:gd name="connsiteY4" fmla="*/ 8306 h 11424"/>
                <a:gd name="connsiteX5" fmla="*/ 8212 w 10394"/>
                <a:gd name="connsiteY5" fmla="*/ 0 h 11424"/>
                <a:gd name="connsiteX0" fmla="*/ 8212 w 10394"/>
                <a:gd name="connsiteY0" fmla="*/ 0 h 11424"/>
                <a:gd name="connsiteX1" fmla="*/ 10394 w 10394"/>
                <a:gd name="connsiteY1" fmla="*/ 9298 h 11424"/>
                <a:gd name="connsiteX2" fmla="*/ 9142 w 10394"/>
                <a:gd name="connsiteY2" fmla="*/ 11424 h 11424"/>
                <a:gd name="connsiteX3" fmla="*/ 0 w 10394"/>
                <a:gd name="connsiteY3" fmla="*/ 8726 h 11424"/>
                <a:gd name="connsiteX4" fmla="*/ 7550 w 10394"/>
                <a:gd name="connsiteY4" fmla="*/ 8306 h 11424"/>
                <a:gd name="connsiteX5" fmla="*/ 8212 w 10394"/>
                <a:gd name="connsiteY5" fmla="*/ 0 h 11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94" h="11424">
                  <a:moveTo>
                    <a:pt x="8212" y="0"/>
                  </a:moveTo>
                  <a:cubicBezTo>
                    <a:pt x="8939" y="3099"/>
                    <a:pt x="9142" y="6462"/>
                    <a:pt x="10394" y="9298"/>
                  </a:cubicBezTo>
                  <a:lnTo>
                    <a:pt x="9142" y="11424"/>
                  </a:lnTo>
                  <a:cubicBezTo>
                    <a:pt x="6926" y="10028"/>
                    <a:pt x="3047" y="9625"/>
                    <a:pt x="0" y="8726"/>
                  </a:cubicBezTo>
                  <a:lnTo>
                    <a:pt x="7550" y="8306"/>
                  </a:lnTo>
                  <a:cubicBezTo>
                    <a:pt x="7771" y="5537"/>
                    <a:pt x="7991" y="2769"/>
                    <a:pt x="8212" y="0"/>
                  </a:cubicBezTo>
                  <a:close/>
                </a:path>
              </a:pathLst>
            </a:custGeom>
            <a:gradFill rotWithShape="1">
              <a:gsLst>
                <a:gs pos="0">
                  <a:srgbClr val="FFFFFF">
                    <a:lumMod val="50000"/>
                  </a:srgbClr>
                </a:gs>
                <a:gs pos="100000">
                  <a:srgbClr val="FFFFFF"/>
                </a:gs>
              </a:gsLst>
              <a:lin ang="7200000" scaled="0"/>
            </a:gradFill>
            <a:ln>
              <a:noFill/>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nvGrpSpPr>
            <p:cNvPr id="76904" name="Group 248">
              <a:extLst>
                <a:ext uri="{FF2B5EF4-FFF2-40B4-BE49-F238E27FC236}">
                  <a16:creationId xmlns:a16="http://schemas.microsoft.com/office/drawing/2014/main" id="{BEAE7FD4-4279-444B-A01C-88D7A9D7825D}"/>
                </a:ext>
              </a:extLst>
            </p:cNvPr>
            <p:cNvGrpSpPr>
              <a:grpSpLocks/>
            </p:cNvGrpSpPr>
            <p:nvPr/>
          </p:nvGrpSpPr>
          <p:grpSpPr bwMode="auto">
            <a:xfrm>
              <a:off x="651" y="681"/>
              <a:ext cx="500" cy="853"/>
              <a:chOff x="569" y="2954"/>
              <a:chExt cx="500" cy="853"/>
            </a:xfrm>
          </p:grpSpPr>
          <p:sp>
            <p:nvSpPr>
              <p:cNvPr id="918" name="Rectangle 242">
                <a:extLst>
                  <a:ext uri="{FF2B5EF4-FFF2-40B4-BE49-F238E27FC236}">
                    <a16:creationId xmlns:a16="http://schemas.microsoft.com/office/drawing/2014/main" id="{9D1B7F71-CA23-4BDC-8226-0FB7913C7314}"/>
                  </a:ext>
                </a:extLst>
              </p:cNvPr>
              <p:cNvSpPr>
                <a:spLocks noChangeArrowheads="1"/>
              </p:cNvSpPr>
              <p:nvPr/>
            </p:nvSpPr>
            <p:spPr bwMode="auto">
              <a:xfrm>
                <a:off x="576" y="2973"/>
                <a:ext cx="494"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19" name="Text Box 241">
                <a:extLst>
                  <a:ext uri="{FF2B5EF4-FFF2-40B4-BE49-F238E27FC236}">
                    <a16:creationId xmlns:a16="http://schemas.microsoft.com/office/drawing/2014/main" id="{E4E29BED-16BA-45F6-BD5B-094F29B85165}"/>
                  </a:ext>
                </a:extLst>
              </p:cNvPr>
              <p:cNvSpPr txBox="1">
                <a:spLocks noChangeArrowheads="1"/>
              </p:cNvSpPr>
              <p:nvPr/>
            </p:nvSpPr>
            <p:spPr bwMode="auto">
              <a:xfrm>
                <a:off x="618" y="2954"/>
                <a:ext cx="427" cy="85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a:defRPr/>
                </a:pPr>
                <a:r>
                  <a:rPr lang="en-US" sz="1200" i="0" kern="0" dirty="0">
                    <a:solidFill>
                      <a:srgbClr val="000000"/>
                    </a:solidFill>
                    <a:latin typeface="Arial" charset="0"/>
                  </a:rPr>
                  <a:t>DNS</a:t>
                </a:r>
              </a:p>
              <a:p>
                <a:pPr algn="ctr" defTabSz="685800">
                  <a:defRPr/>
                </a:pPr>
                <a:r>
                  <a:rPr lang="en-US" sz="1200" i="0" kern="0" dirty="0">
                    <a:solidFill>
                      <a:srgbClr val="000000"/>
                    </a:solidFill>
                    <a:latin typeface="Arial" charset="0"/>
                  </a:rPr>
                  <a:t>UDP</a:t>
                </a:r>
              </a:p>
              <a:p>
                <a:pPr algn="ctr" defTabSz="685800">
                  <a:defRPr/>
                </a:pPr>
                <a:r>
                  <a:rPr lang="en-US" sz="1200" i="0" kern="0" dirty="0">
                    <a:solidFill>
                      <a:srgbClr val="000000"/>
                    </a:solidFill>
                    <a:latin typeface="Arial" charset="0"/>
                  </a:rPr>
                  <a:t>IP</a:t>
                </a:r>
              </a:p>
              <a:p>
                <a:pPr algn="ctr" defTabSz="685800">
                  <a:defRPr/>
                </a:pPr>
                <a:r>
                  <a:rPr lang="en-US" sz="1200" i="0" kern="0" dirty="0">
                    <a:solidFill>
                      <a:srgbClr val="000000"/>
                    </a:solidFill>
                    <a:latin typeface="Arial" charset="0"/>
                  </a:rPr>
                  <a:t>Eth</a:t>
                </a:r>
              </a:p>
              <a:p>
                <a:pPr algn="ctr" defTabSz="685800">
                  <a:defRPr/>
                </a:pPr>
                <a:r>
                  <a:rPr lang="en-US" sz="1200" i="0" kern="0" dirty="0">
                    <a:solidFill>
                      <a:srgbClr val="000000"/>
                    </a:solidFill>
                    <a:latin typeface="Arial" charset="0"/>
                  </a:rPr>
                  <a:t>Phy</a:t>
                </a:r>
              </a:p>
            </p:txBody>
          </p:sp>
          <p:sp>
            <p:nvSpPr>
              <p:cNvPr id="920" name="Line 243">
                <a:extLst>
                  <a:ext uri="{FF2B5EF4-FFF2-40B4-BE49-F238E27FC236}">
                    <a16:creationId xmlns:a16="http://schemas.microsoft.com/office/drawing/2014/main" id="{3FDCBB86-F71E-4B42-BBF6-E4A81A6D604B}"/>
                  </a:ext>
                </a:extLst>
              </p:cNvPr>
              <p:cNvSpPr>
                <a:spLocks noChangeShapeType="1"/>
              </p:cNvSpPr>
              <p:nvPr/>
            </p:nvSpPr>
            <p:spPr bwMode="auto">
              <a:xfrm>
                <a:off x="578" y="3130"/>
                <a:ext cx="490"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921" name="Line 244">
                <a:extLst>
                  <a:ext uri="{FF2B5EF4-FFF2-40B4-BE49-F238E27FC236}">
                    <a16:creationId xmlns:a16="http://schemas.microsoft.com/office/drawing/2014/main" id="{BCDA29B8-1BAC-417D-92A7-83BFD3147E2D}"/>
                  </a:ext>
                </a:extLst>
              </p:cNvPr>
              <p:cNvSpPr>
                <a:spLocks noChangeShapeType="1"/>
              </p:cNvSpPr>
              <p:nvPr/>
            </p:nvSpPr>
            <p:spPr bwMode="auto">
              <a:xfrm>
                <a:off x="576" y="3289"/>
                <a:ext cx="488"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922" name="Line 245">
                <a:extLst>
                  <a:ext uri="{FF2B5EF4-FFF2-40B4-BE49-F238E27FC236}">
                    <a16:creationId xmlns:a16="http://schemas.microsoft.com/office/drawing/2014/main" id="{4633E61F-0790-43BB-8765-FDBA074450D2}"/>
                  </a:ext>
                </a:extLst>
              </p:cNvPr>
              <p:cNvSpPr>
                <a:spLocks noChangeShapeType="1"/>
              </p:cNvSpPr>
              <p:nvPr/>
            </p:nvSpPr>
            <p:spPr bwMode="auto">
              <a:xfrm>
                <a:off x="572" y="3448"/>
                <a:ext cx="490"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923" name="Line 246">
                <a:extLst>
                  <a:ext uri="{FF2B5EF4-FFF2-40B4-BE49-F238E27FC236}">
                    <a16:creationId xmlns:a16="http://schemas.microsoft.com/office/drawing/2014/main" id="{01C7EE8A-FA25-469F-88FB-D0E0C80F16D8}"/>
                  </a:ext>
                </a:extLst>
              </p:cNvPr>
              <p:cNvSpPr>
                <a:spLocks noChangeShapeType="1"/>
              </p:cNvSpPr>
              <p:nvPr/>
            </p:nvSpPr>
            <p:spPr bwMode="auto">
              <a:xfrm>
                <a:off x="569" y="3607"/>
                <a:ext cx="490"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grpSp>
      <p:grpSp>
        <p:nvGrpSpPr>
          <p:cNvPr id="3" name="Group 2">
            <a:extLst>
              <a:ext uri="{FF2B5EF4-FFF2-40B4-BE49-F238E27FC236}">
                <a16:creationId xmlns:a16="http://schemas.microsoft.com/office/drawing/2014/main" id="{C8F11089-50D0-4682-9A83-7B9EC9C4B877}"/>
              </a:ext>
            </a:extLst>
          </p:cNvPr>
          <p:cNvGrpSpPr>
            <a:grpSpLocks/>
          </p:cNvGrpSpPr>
          <p:nvPr/>
        </p:nvGrpSpPr>
        <p:grpSpPr bwMode="auto">
          <a:xfrm>
            <a:off x="2727325" y="3748089"/>
            <a:ext cx="895350" cy="604837"/>
            <a:chOff x="1603750" y="3853797"/>
            <a:chExt cx="1195388" cy="807008"/>
          </a:xfrm>
        </p:grpSpPr>
        <p:grpSp>
          <p:nvGrpSpPr>
            <p:cNvPr id="76893" name="Group 342">
              <a:extLst>
                <a:ext uri="{FF2B5EF4-FFF2-40B4-BE49-F238E27FC236}">
                  <a16:creationId xmlns:a16="http://schemas.microsoft.com/office/drawing/2014/main" id="{131A3CA0-8E2B-45AA-AA5F-AC5881592C4E}"/>
                </a:ext>
              </a:extLst>
            </p:cNvPr>
            <p:cNvGrpSpPr>
              <a:grpSpLocks/>
            </p:cNvGrpSpPr>
            <p:nvPr/>
          </p:nvGrpSpPr>
          <p:grpSpPr bwMode="auto">
            <a:xfrm>
              <a:off x="1603750" y="3883237"/>
              <a:ext cx="1195388" cy="777568"/>
              <a:chOff x="934" y="2316"/>
              <a:chExt cx="753" cy="463"/>
            </a:xfrm>
          </p:grpSpPr>
          <p:sp>
            <p:nvSpPr>
              <p:cNvPr id="975" name="Freeform 334">
                <a:extLst>
                  <a:ext uri="{FF2B5EF4-FFF2-40B4-BE49-F238E27FC236}">
                    <a16:creationId xmlns:a16="http://schemas.microsoft.com/office/drawing/2014/main" id="{E3C4A9A7-6B45-431A-8EA3-50354B11B16C}"/>
                  </a:ext>
                </a:extLst>
              </p:cNvPr>
              <p:cNvSpPr>
                <a:spLocks/>
              </p:cNvSpPr>
              <p:nvPr/>
            </p:nvSpPr>
            <p:spPr bwMode="auto">
              <a:xfrm>
                <a:off x="1424" y="2316"/>
                <a:ext cx="263" cy="441"/>
              </a:xfrm>
              <a:custGeom>
                <a:avLst/>
                <a:gdLst>
                  <a:gd name="T0" fmla="*/ 1 w 551"/>
                  <a:gd name="T1" fmla="*/ 0 h 801"/>
                  <a:gd name="T2" fmla="*/ 28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connsiteX0" fmla="*/ 254 w 10000"/>
                  <a:gd name="connsiteY0" fmla="*/ 0 h 10000"/>
                  <a:gd name="connsiteX1" fmla="*/ 10000 w 10000"/>
                  <a:gd name="connsiteY1" fmla="*/ 5019 h 10000"/>
                  <a:gd name="connsiteX2" fmla="*/ 109 w 10000"/>
                  <a:gd name="connsiteY2" fmla="*/ 10000 h 10000"/>
                  <a:gd name="connsiteX3" fmla="*/ 236 w 10000"/>
                  <a:gd name="connsiteY3" fmla="*/ 6679 h 10000"/>
                  <a:gd name="connsiteX4" fmla="*/ 0 w 10000"/>
                  <a:gd name="connsiteY4" fmla="*/ 4632 h 10000"/>
                  <a:gd name="connsiteX5" fmla="*/ 254 w 10000"/>
                  <a:gd name="connsiteY5" fmla="*/ 0 h 10000"/>
                  <a:gd name="connsiteX0" fmla="*/ 254 w 7841"/>
                  <a:gd name="connsiteY0" fmla="*/ 0 h 10000"/>
                  <a:gd name="connsiteX1" fmla="*/ 7841 w 7841"/>
                  <a:gd name="connsiteY1" fmla="*/ 4764 h 10000"/>
                  <a:gd name="connsiteX2" fmla="*/ 109 w 7841"/>
                  <a:gd name="connsiteY2" fmla="*/ 10000 h 10000"/>
                  <a:gd name="connsiteX3" fmla="*/ 236 w 7841"/>
                  <a:gd name="connsiteY3" fmla="*/ 6679 h 10000"/>
                  <a:gd name="connsiteX4" fmla="*/ 0 w 7841"/>
                  <a:gd name="connsiteY4" fmla="*/ 4632 h 10000"/>
                  <a:gd name="connsiteX5" fmla="*/ 254 w 7841"/>
                  <a:gd name="connsiteY5" fmla="*/ 0 h 10000"/>
                  <a:gd name="connsiteX0" fmla="*/ 324 w 10000"/>
                  <a:gd name="connsiteY0" fmla="*/ 0 h 10000"/>
                  <a:gd name="connsiteX1" fmla="*/ 10000 w 10000"/>
                  <a:gd name="connsiteY1" fmla="*/ 4764 h 10000"/>
                  <a:gd name="connsiteX2" fmla="*/ 139 w 10000"/>
                  <a:gd name="connsiteY2" fmla="*/ 10000 h 10000"/>
                  <a:gd name="connsiteX3" fmla="*/ 0 w 10000"/>
                  <a:gd name="connsiteY3" fmla="*/ 4632 h 10000"/>
                  <a:gd name="connsiteX4" fmla="*/ 324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324" y="0"/>
                    </a:moveTo>
                    <a:cubicBezTo>
                      <a:pt x="3883" y="2374"/>
                      <a:pt x="5856" y="3091"/>
                      <a:pt x="10000" y="4764"/>
                    </a:cubicBezTo>
                    <a:lnTo>
                      <a:pt x="139" y="10000"/>
                    </a:lnTo>
                    <a:cubicBezTo>
                      <a:pt x="93" y="8211"/>
                      <a:pt x="46" y="6421"/>
                      <a:pt x="0" y="4632"/>
                    </a:cubicBezTo>
                    <a:lnTo>
                      <a:pt x="324" y="0"/>
                    </a:lnTo>
                    <a:close/>
                  </a:path>
                </a:pathLst>
              </a:custGeom>
              <a:gradFill rotWithShape="1">
                <a:gsLst>
                  <a:gs pos="0">
                    <a:srgbClr val="FFFFFF">
                      <a:lumMod val="75000"/>
                    </a:srgbClr>
                  </a:gs>
                  <a:gs pos="100000">
                    <a:srgbClr val="FFFFFF"/>
                  </a:gs>
                </a:gsLst>
                <a:lin ang="2700000" scaled="1"/>
              </a:gradFill>
              <a:ln>
                <a:noFill/>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nvGrpSpPr>
              <p:cNvPr id="76898" name="Group 335">
                <a:extLst>
                  <a:ext uri="{FF2B5EF4-FFF2-40B4-BE49-F238E27FC236}">
                    <a16:creationId xmlns:a16="http://schemas.microsoft.com/office/drawing/2014/main" id="{E7CD040B-5A64-4030-898D-22E26F49F11F}"/>
                  </a:ext>
                </a:extLst>
              </p:cNvPr>
              <p:cNvGrpSpPr>
                <a:grpSpLocks/>
              </p:cNvGrpSpPr>
              <p:nvPr/>
            </p:nvGrpSpPr>
            <p:grpSpPr bwMode="auto">
              <a:xfrm>
                <a:off x="934" y="2412"/>
                <a:ext cx="497" cy="367"/>
                <a:chOff x="572" y="3425"/>
                <a:chExt cx="497" cy="367"/>
              </a:xfrm>
            </p:grpSpPr>
            <p:sp>
              <p:nvSpPr>
                <p:cNvPr id="977" name="Rectangle 336">
                  <a:extLst>
                    <a:ext uri="{FF2B5EF4-FFF2-40B4-BE49-F238E27FC236}">
                      <a16:creationId xmlns:a16="http://schemas.microsoft.com/office/drawing/2014/main" id="{2CB1AA5C-561B-4076-8E64-361FB6DDF95B}"/>
                    </a:ext>
                  </a:extLst>
                </p:cNvPr>
                <p:cNvSpPr>
                  <a:spLocks noChangeArrowheads="1"/>
                </p:cNvSpPr>
                <p:nvPr/>
              </p:nvSpPr>
              <p:spPr bwMode="auto">
                <a:xfrm>
                  <a:off x="576" y="3446"/>
                  <a:ext cx="493" cy="31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78" name="Text Box 337">
                  <a:extLst>
                    <a:ext uri="{FF2B5EF4-FFF2-40B4-BE49-F238E27FC236}">
                      <a16:creationId xmlns:a16="http://schemas.microsoft.com/office/drawing/2014/main" id="{BF2FB31B-7653-42B8-96E8-425255FEFE35}"/>
                    </a:ext>
                  </a:extLst>
                </p:cNvPr>
                <p:cNvSpPr txBox="1">
                  <a:spLocks noChangeArrowheads="1"/>
                </p:cNvSpPr>
                <p:nvPr/>
              </p:nvSpPr>
              <p:spPr bwMode="auto">
                <a:xfrm>
                  <a:off x="627" y="3425"/>
                  <a:ext cx="376" cy="367"/>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a:defRPr/>
                  </a:pPr>
                  <a:r>
                    <a:rPr lang="en-US" sz="1200" i="0" kern="0" dirty="0">
                      <a:solidFill>
                        <a:srgbClr val="000000"/>
                      </a:solidFill>
                      <a:latin typeface="Arial" charset="0"/>
                    </a:rPr>
                    <a:t>Eth</a:t>
                  </a:r>
                </a:p>
                <a:p>
                  <a:pPr algn="ctr" defTabSz="685800">
                    <a:defRPr/>
                  </a:pPr>
                  <a:r>
                    <a:rPr lang="en-US" sz="1200" i="0" kern="0" dirty="0">
                      <a:solidFill>
                        <a:srgbClr val="000000"/>
                      </a:solidFill>
                      <a:latin typeface="Arial" charset="0"/>
                    </a:rPr>
                    <a:t>Phy</a:t>
                  </a:r>
                </a:p>
              </p:txBody>
            </p:sp>
            <p:sp>
              <p:nvSpPr>
                <p:cNvPr id="981" name="Line 340">
                  <a:extLst>
                    <a:ext uri="{FF2B5EF4-FFF2-40B4-BE49-F238E27FC236}">
                      <a16:creationId xmlns:a16="http://schemas.microsoft.com/office/drawing/2014/main" id="{975F6009-40E7-490E-8E86-F464909F0814}"/>
                    </a:ext>
                  </a:extLst>
                </p:cNvPr>
                <p:cNvSpPr>
                  <a:spLocks noChangeShapeType="1"/>
                </p:cNvSpPr>
                <p:nvPr/>
              </p:nvSpPr>
              <p:spPr bwMode="auto">
                <a:xfrm>
                  <a:off x="572" y="3448"/>
                  <a:ext cx="489"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982" name="Line 341">
                  <a:extLst>
                    <a:ext uri="{FF2B5EF4-FFF2-40B4-BE49-F238E27FC236}">
                      <a16:creationId xmlns:a16="http://schemas.microsoft.com/office/drawing/2014/main" id="{BBD3ADDB-35A5-4798-B7C1-FE58F94A0FEA}"/>
                    </a:ext>
                  </a:extLst>
                </p:cNvPr>
                <p:cNvSpPr>
                  <a:spLocks noChangeShapeType="1"/>
                </p:cNvSpPr>
                <p:nvPr/>
              </p:nvSpPr>
              <p:spPr bwMode="auto">
                <a:xfrm>
                  <a:off x="575" y="3607"/>
                  <a:ext cx="489"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grpSp>
        <p:grpSp>
          <p:nvGrpSpPr>
            <p:cNvPr id="76894" name="Group 252">
              <a:extLst>
                <a:ext uri="{FF2B5EF4-FFF2-40B4-BE49-F238E27FC236}">
                  <a16:creationId xmlns:a16="http://schemas.microsoft.com/office/drawing/2014/main" id="{2388B50D-6B2D-4CF6-A024-2CCBB878AD0A}"/>
                </a:ext>
              </a:extLst>
            </p:cNvPr>
            <p:cNvGrpSpPr>
              <a:grpSpLocks/>
            </p:cNvGrpSpPr>
            <p:nvPr/>
          </p:nvGrpSpPr>
          <p:grpSpPr bwMode="auto">
            <a:xfrm>
              <a:off x="1610474" y="3853797"/>
              <a:ext cx="850900" cy="292100"/>
              <a:chOff x="187" y="1352"/>
              <a:chExt cx="536" cy="184"/>
            </a:xfrm>
          </p:grpSpPr>
          <p:sp>
            <p:nvSpPr>
              <p:cNvPr id="203" name="Rectangle 253">
                <a:extLst>
                  <a:ext uri="{FF2B5EF4-FFF2-40B4-BE49-F238E27FC236}">
                    <a16:creationId xmlns:a16="http://schemas.microsoft.com/office/drawing/2014/main" id="{B2475BA6-00D5-4830-9E7A-0F0D6E1E6F37}"/>
                  </a:ext>
                </a:extLst>
              </p:cNvPr>
              <p:cNvSpPr>
                <a:spLocks noChangeArrowheads="1"/>
              </p:cNvSpPr>
              <p:nvPr/>
            </p:nvSpPr>
            <p:spPr bwMode="auto">
              <a:xfrm>
                <a:off x="187" y="1365"/>
                <a:ext cx="493" cy="141"/>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defRPr/>
                </a:pPr>
                <a:endParaRPr lang="en-US" dirty="0">
                  <a:solidFill>
                    <a:srgbClr val="000000"/>
                  </a:solidFill>
                </a:endParaRPr>
              </a:p>
            </p:txBody>
          </p:sp>
          <p:sp>
            <p:nvSpPr>
              <p:cNvPr id="204" name="Text Box 254">
                <a:extLst>
                  <a:ext uri="{FF2B5EF4-FFF2-40B4-BE49-F238E27FC236}">
                    <a16:creationId xmlns:a16="http://schemas.microsoft.com/office/drawing/2014/main" id="{9B53771B-0AE5-4AF7-9FBC-8596BFDFA871}"/>
                  </a:ext>
                </a:extLst>
              </p:cNvPr>
              <p:cNvSpPr txBox="1">
                <a:spLocks noChangeArrowheads="1"/>
              </p:cNvSpPr>
              <p:nvPr/>
            </p:nvSpPr>
            <p:spPr bwMode="auto">
              <a:xfrm>
                <a:off x="212" y="1352"/>
                <a:ext cx="511" cy="184"/>
              </a:xfrm>
              <a:prstGeom prst="rect">
                <a:avLst/>
              </a:prstGeom>
              <a:noFill/>
              <a:ln>
                <a:noFill/>
              </a:ln>
              <a:effec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750" i="0" dirty="0">
                    <a:solidFill>
                      <a:srgbClr val="000000"/>
                    </a:solidFill>
                    <a:latin typeface="Arial" charset="0"/>
                  </a:rPr>
                  <a:t>   </a:t>
                </a:r>
                <a:r>
                  <a:rPr lang="en-US" sz="825" i="0" dirty="0">
                    <a:solidFill>
                      <a:srgbClr val="000000"/>
                    </a:solidFill>
                    <a:latin typeface="Arial" charset="0"/>
                  </a:rPr>
                  <a:t>ARP</a:t>
                </a:r>
                <a:endParaRPr lang="en-US" sz="750" i="0" dirty="0">
                  <a:solidFill>
                    <a:srgbClr val="000000"/>
                  </a:solidFill>
                  <a:latin typeface="Arial" charset="0"/>
                </a:endParaRPr>
              </a:p>
            </p:txBody>
          </p:sp>
        </p:grpSp>
      </p:grpSp>
      <p:grpSp>
        <p:nvGrpSpPr>
          <p:cNvPr id="76820" name="Group 248">
            <a:extLst>
              <a:ext uri="{FF2B5EF4-FFF2-40B4-BE49-F238E27FC236}">
                <a16:creationId xmlns:a16="http://schemas.microsoft.com/office/drawing/2014/main" id="{F6E02AB1-03A0-4891-8A55-C88C79041B21}"/>
              </a:ext>
            </a:extLst>
          </p:cNvPr>
          <p:cNvGrpSpPr>
            <a:grpSpLocks/>
          </p:cNvGrpSpPr>
          <p:nvPr/>
        </p:nvGrpSpPr>
        <p:grpSpPr bwMode="auto">
          <a:xfrm>
            <a:off x="3478214" y="3751263"/>
            <a:ext cx="269875" cy="468312"/>
            <a:chOff x="4140" y="429"/>
            <a:chExt cx="1425" cy="2396"/>
          </a:xfrm>
        </p:grpSpPr>
        <p:sp>
          <p:nvSpPr>
            <p:cNvPr id="768" name="Freeform 148">
              <a:extLst>
                <a:ext uri="{FF2B5EF4-FFF2-40B4-BE49-F238E27FC236}">
                  <a16:creationId xmlns:a16="http://schemas.microsoft.com/office/drawing/2014/main" id="{EC475854-EABC-49EB-8C7F-7CCA7DF0E41D}"/>
                </a:ext>
              </a:extLst>
            </p:cNvPr>
            <p:cNvSpPr>
              <a:spLocks/>
            </p:cNvSpPr>
            <p:nvPr/>
          </p:nvSpPr>
          <p:spPr bwMode="auto">
            <a:xfrm>
              <a:off x="5272" y="429"/>
              <a:ext cx="277" cy="2290"/>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69" name="Rectangle 149">
              <a:extLst>
                <a:ext uri="{FF2B5EF4-FFF2-40B4-BE49-F238E27FC236}">
                  <a16:creationId xmlns:a16="http://schemas.microsoft.com/office/drawing/2014/main" id="{821209F8-FA24-4A1E-8537-93E36546FDEA}"/>
                </a:ext>
              </a:extLst>
            </p:cNvPr>
            <p:cNvSpPr>
              <a:spLocks noChangeArrowheads="1"/>
            </p:cNvSpPr>
            <p:nvPr/>
          </p:nvSpPr>
          <p:spPr bwMode="auto">
            <a:xfrm>
              <a:off x="4207" y="429"/>
              <a:ext cx="1048" cy="2282"/>
            </a:xfrm>
            <a:prstGeom prst="rect">
              <a:avLst/>
            </a:prstGeom>
            <a:gradFill rotWithShape="1">
              <a:gsLst>
                <a:gs pos="0">
                  <a:srgbClr val="292929"/>
                </a:gs>
                <a:gs pos="100000">
                  <a:srgbClr val="808080"/>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70" name="Freeform 150">
              <a:extLst>
                <a:ext uri="{FF2B5EF4-FFF2-40B4-BE49-F238E27FC236}">
                  <a16:creationId xmlns:a16="http://schemas.microsoft.com/office/drawing/2014/main" id="{79289CA7-C97F-4127-AC20-D035FB3F9F7B}"/>
                </a:ext>
              </a:extLst>
            </p:cNvPr>
            <p:cNvSpPr>
              <a:spLocks/>
            </p:cNvSpPr>
            <p:nvPr/>
          </p:nvSpPr>
          <p:spPr bwMode="auto">
            <a:xfrm>
              <a:off x="5322" y="567"/>
              <a:ext cx="168" cy="2120"/>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71" name="Freeform 151">
              <a:extLst>
                <a:ext uri="{FF2B5EF4-FFF2-40B4-BE49-F238E27FC236}">
                  <a16:creationId xmlns:a16="http://schemas.microsoft.com/office/drawing/2014/main" id="{444D0826-AEDD-4370-A458-B4EFB4D97DDB}"/>
                </a:ext>
              </a:extLst>
            </p:cNvPr>
            <p:cNvSpPr>
              <a:spLocks/>
            </p:cNvSpPr>
            <p:nvPr/>
          </p:nvSpPr>
          <p:spPr bwMode="auto">
            <a:xfrm>
              <a:off x="5280" y="1639"/>
              <a:ext cx="268" cy="187"/>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72" name="Rectangle 152">
              <a:extLst>
                <a:ext uri="{FF2B5EF4-FFF2-40B4-BE49-F238E27FC236}">
                  <a16:creationId xmlns:a16="http://schemas.microsoft.com/office/drawing/2014/main" id="{BF0A34FA-CC07-4246-8CD2-241189AC3B8B}"/>
                </a:ext>
              </a:extLst>
            </p:cNvPr>
            <p:cNvSpPr>
              <a:spLocks noChangeArrowheads="1"/>
            </p:cNvSpPr>
            <p:nvPr/>
          </p:nvSpPr>
          <p:spPr bwMode="auto">
            <a:xfrm>
              <a:off x="4207" y="689"/>
              <a:ext cx="604"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6866" name="Group 153">
              <a:extLst>
                <a:ext uri="{FF2B5EF4-FFF2-40B4-BE49-F238E27FC236}">
                  <a16:creationId xmlns:a16="http://schemas.microsoft.com/office/drawing/2014/main" id="{81B93FC0-C912-4938-B982-AD8C56D00CFA}"/>
                </a:ext>
              </a:extLst>
            </p:cNvPr>
            <p:cNvGrpSpPr>
              <a:grpSpLocks/>
            </p:cNvGrpSpPr>
            <p:nvPr/>
          </p:nvGrpSpPr>
          <p:grpSpPr bwMode="auto">
            <a:xfrm>
              <a:off x="4749" y="668"/>
              <a:ext cx="581" cy="145"/>
              <a:chOff x="614" y="2568"/>
              <a:chExt cx="725" cy="139"/>
            </a:xfrm>
          </p:grpSpPr>
          <p:sp>
            <p:nvSpPr>
              <p:cNvPr id="798" name="AutoShape 154">
                <a:extLst>
                  <a:ext uri="{FF2B5EF4-FFF2-40B4-BE49-F238E27FC236}">
                    <a16:creationId xmlns:a16="http://schemas.microsoft.com/office/drawing/2014/main" id="{B01F5EE0-548E-4AE2-9063-C761852A81CB}"/>
                  </a:ext>
                </a:extLst>
              </p:cNvPr>
              <p:cNvSpPr>
                <a:spLocks noChangeArrowheads="1"/>
              </p:cNvSpPr>
              <p:nvPr/>
            </p:nvSpPr>
            <p:spPr bwMode="auto">
              <a:xfrm>
                <a:off x="618" y="2565"/>
                <a:ext cx="722" cy="140"/>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9" name="AutoShape 155">
                <a:extLst>
                  <a:ext uri="{FF2B5EF4-FFF2-40B4-BE49-F238E27FC236}">
                    <a16:creationId xmlns:a16="http://schemas.microsoft.com/office/drawing/2014/main" id="{C0F61F16-8425-4E2A-B27B-E8716A3FD8F5}"/>
                  </a:ext>
                </a:extLst>
              </p:cNvPr>
              <p:cNvSpPr>
                <a:spLocks noChangeArrowheads="1"/>
              </p:cNvSpPr>
              <p:nvPr/>
            </p:nvSpPr>
            <p:spPr bwMode="auto">
              <a:xfrm>
                <a:off x="639" y="2580"/>
                <a:ext cx="690"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74" name="Rectangle 156">
              <a:extLst>
                <a:ext uri="{FF2B5EF4-FFF2-40B4-BE49-F238E27FC236}">
                  <a16:creationId xmlns:a16="http://schemas.microsoft.com/office/drawing/2014/main" id="{DA9E29B6-7376-4113-A340-9F46E93FFA85}"/>
                </a:ext>
              </a:extLst>
            </p:cNvPr>
            <p:cNvSpPr>
              <a:spLocks noChangeArrowheads="1"/>
            </p:cNvSpPr>
            <p:nvPr/>
          </p:nvSpPr>
          <p:spPr bwMode="auto">
            <a:xfrm>
              <a:off x="4224" y="1022"/>
              <a:ext cx="595" cy="41"/>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6868" name="Group 157">
              <a:extLst>
                <a:ext uri="{FF2B5EF4-FFF2-40B4-BE49-F238E27FC236}">
                  <a16:creationId xmlns:a16="http://schemas.microsoft.com/office/drawing/2014/main" id="{E50A7890-3110-4995-9B65-C77A4D8B76DB}"/>
                </a:ext>
              </a:extLst>
            </p:cNvPr>
            <p:cNvGrpSpPr>
              <a:grpSpLocks/>
            </p:cNvGrpSpPr>
            <p:nvPr/>
          </p:nvGrpSpPr>
          <p:grpSpPr bwMode="auto">
            <a:xfrm>
              <a:off x="4747" y="994"/>
              <a:ext cx="581" cy="134"/>
              <a:chOff x="614" y="2568"/>
              <a:chExt cx="725" cy="139"/>
            </a:xfrm>
          </p:grpSpPr>
          <p:sp>
            <p:nvSpPr>
              <p:cNvPr id="796" name="AutoShape 158">
                <a:extLst>
                  <a:ext uri="{FF2B5EF4-FFF2-40B4-BE49-F238E27FC236}">
                    <a16:creationId xmlns:a16="http://schemas.microsoft.com/office/drawing/2014/main" id="{E2F8280F-0F35-4E87-8358-9D4F9BBB28CE}"/>
                  </a:ext>
                </a:extLst>
              </p:cNvPr>
              <p:cNvSpPr>
                <a:spLocks noChangeArrowheads="1"/>
              </p:cNvSpPr>
              <p:nvPr/>
            </p:nvSpPr>
            <p:spPr bwMode="auto">
              <a:xfrm>
                <a:off x="610" y="2572"/>
                <a:ext cx="732" cy="135"/>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7" name="AutoShape 159">
                <a:extLst>
                  <a:ext uri="{FF2B5EF4-FFF2-40B4-BE49-F238E27FC236}">
                    <a16:creationId xmlns:a16="http://schemas.microsoft.com/office/drawing/2014/main" id="{3B5D660E-1746-496D-9A5B-B2A591867175}"/>
                  </a:ext>
                </a:extLst>
              </p:cNvPr>
              <p:cNvSpPr>
                <a:spLocks noChangeArrowheads="1"/>
              </p:cNvSpPr>
              <p:nvPr/>
            </p:nvSpPr>
            <p:spPr bwMode="auto">
              <a:xfrm>
                <a:off x="620" y="2589"/>
                <a:ext cx="70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76" name="Rectangle 160">
              <a:extLst>
                <a:ext uri="{FF2B5EF4-FFF2-40B4-BE49-F238E27FC236}">
                  <a16:creationId xmlns:a16="http://schemas.microsoft.com/office/drawing/2014/main" id="{0C4E10EE-3F90-4E78-A27C-C619F013DCFA}"/>
                </a:ext>
              </a:extLst>
            </p:cNvPr>
            <p:cNvSpPr>
              <a:spLocks noChangeArrowheads="1"/>
            </p:cNvSpPr>
            <p:nvPr/>
          </p:nvSpPr>
          <p:spPr bwMode="auto">
            <a:xfrm>
              <a:off x="4215" y="1355"/>
              <a:ext cx="604"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77" name="Rectangle 161">
              <a:extLst>
                <a:ext uri="{FF2B5EF4-FFF2-40B4-BE49-F238E27FC236}">
                  <a16:creationId xmlns:a16="http://schemas.microsoft.com/office/drawing/2014/main" id="{827EEB68-742C-4C74-BA2C-8AFA95E9DD88}"/>
                </a:ext>
              </a:extLst>
            </p:cNvPr>
            <p:cNvSpPr>
              <a:spLocks noChangeArrowheads="1"/>
            </p:cNvSpPr>
            <p:nvPr/>
          </p:nvSpPr>
          <p:spPr bwMode="auto">
            <a:xfrm>
              <a:off x="4224" y="1655"/>
              <a:ext cx="595"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6871" name="Group 162">
              <a:extLst>
                <a:ext uri="{FF2B5EF4-FFF2-40B4-BE49-F238E27FC236}">
                  <a16:creationId xmlns:a16="http://schemas.microsoft.com/office/drawing/2014/main" id="{6A6D3417-3692-4971-A21B-C63DCF9ECAF5}"/>
                </a:ext>
              </a:extLst>
            </p:cNvPr>
            <p:cNvGrpSpPr>
              <a:grpSpLocks/>
            </p:cNvGrpSpPr>
            <p:nvPr/>
          </p:nvGrpSpPr>
          <p:grpSpPr bwMode="auto">
            <a:xfrm>
              <a:off x="4735" y="1627"/>
              <a:ext cx="582" cy="151"/>
              <a:chOff x="614" y="2568"/>
              <a:chExt cx="725" cy="139"/>
            </a:xfrm>
          </p:grpSpPr>
          <p:sp>
            <p:nvSpPr>
              <p:cNvPr id="794" name="AutoShape 163">
                <a:extLst>
                  <a:ext uri="{FF2B5EF4-FFF2-40B4-BE49-F238E27FC236}">
                    <a16:creationId xmlns:a16="http://schemas.microsoft.com/office/drawing/2014/main" id="{BA8B4515-9E93-4D5A-8BC0-5C8EDAD85D4C}"/>
                  </a:ext>
                </a:extLst>
              </p:cNvPr>
              <p:cNvSpPr>
                <a:spLocks noChangeArrowheads="1"/>
              </p:cNvSpPr>
              <p:nvPr/>
            </p:nvSpPr>
            <p:spPr bwMode="auto">
              <a:xfrm>
                <a:off x="614" y="2579"/>
                <a:ext cx="720" cy="127"/>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5" name="AutoShape 164">
                <a:extLst>
                  <a:ext uri="{FF2B5EF4-FFF2-40B4-BE49-F238E27FC236}">
                    <a16:creationId xmlns:a16="http://schemas.microsoft.com/office/drawing/2014/main" id="{5047055B-EEC6-4829-87B1-EE6AE237DE1F}"/>
                  </a:ext>
                </a:extLst>
              </p:cNvPr>
              <p:cNvSpPr>
                <a:spLocks noChangeArrowheads="1"/>
              </p:cNvSpPr>
              <p:nvPr/>
            </p:nvSpPr>
            <p:spPr bwMode="auto">
              <a:xfrm>
                <a:off x="625" y="2594"/>
                <a:ext cx="700" cy="9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79" name="Freeform 165">
              <a:extLst>
                <a:ext uri="{FF2B5EF4-FFF2-40B4-BE49-F238E27FC236}">
                  <a16:creationId xmlns:a16="http://schemas.microsoft.com/office/drawing/2014/main" id="{4A40006A-E003-48AB-A6F1-520D13C417F6}"/>
                </a:ext>
              </a:extLst>
            </p:cNvPr>
            <p:cNvSpPr>
              <a:spLocks/>
            </p:cNvSpPr>
            <p:nvPr/>
          </p:nvSpPr>
          <p:spPr bwMode="auto">
            <a:xfrm>
              <a:off x="5288" y="1355"/>
              <a:ext cx="260" cy="187"/>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grpSp>
          <p:nvGrpSpPr>
            <p:cNvPr id="76873" name="Group 166">
              <a:extLst>
                <a:ext uri="{FF2B5EF4-FFF2-40B4-BE49-F238E27FC236}">
                  <a16:creationId xmlns:a16="http://schemas.microsoft.com/office/drawing/2014/main" id="{EF22FC27-4B1D-46D6-A724-3981661CD979}"/>
                </a:ext>
              </a:extLst>
            </p:cNvPr>
            <p:cNvGrpSpPr>
              <a:grpSpLocks/>
            </p:cNvGrpSpPr>
            <p:nvPr/>
          </p:nvGrpSpPr>
          <p:grpSpPr bwMode="auto">
            <a:xfrm>
              <a:off x="4739" y="1327"/>
              <a:ext cx="582" cy="139"/>
              <a:chOff x="614" y="2568"/>
              <a:chExt cx="725" cy="139"/>
            </a:xfrm>
          </p:grpSpPr>
          <p:sp>
            <p:nvSpPr>
              <p:cNvPr id="792" name="AutoShape 167">
                <a:extLst>
                  <a:ext uri="{FF2B5EF4-FFF2-40B4-BE49-F238E27FC236}">
                    <a16:creationId xmlns:a16="http://schemas.microsoft.com/office/drawing/2014/main" id="{48B595D8-9CB3-4CD1-8CAD-FB0188587E25}"/>
                  </a:ext>
                </a:extLst>
              </p:cNvPr>
              <p:cNvSpPr>
                <a:spLocks noChangeArrowheads="1"/>
              </p:cNvSpPr>
              <p:nvPr/>
            </p:nvSpPr>
            <p:spPr bwMode="auto">
              <a:xfrm>
                <a:off x="609" y="2572"/>
                <a:ext cx="731" cy="138"/>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3" name="AutoShape 168">
                <a:extLst>
                  <a:ext uri="{FF2B5EF4-FFF2-40B4-BE49-F238E27FC236}">
                    <a16:creationId xmlns:a16="http://schemas.microsoft.com/office/drawing/2014/main" id="{028F008A-0056-4DA2-B907-4D24D60BCF79}"/>
                  </a:ext>
                </a:extLst>
              </p:cNvPr>
              <p:cNvSpPr>
                <a:spLocks noChangeArrowheads="1"/>
              </p:cNvSpPr>
              <p:nvPr/>
            </p:nvSpPr>
            <p:spPr bwMode="auto">
              <a:xfrm>
                <a:off x="630" y="2588"/>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81" name="Rectangle 169">
              <a:extLst>
                <a:ext uri="{FF2B5EF4-FFF2-40B4-BE49-F238E27FC236}">
                  <a16:creationId xmlns:a16="http://schemas.microsoft.com/office/drawing/2014/main" id="{E41AA410-4C25-4380-B5CA-4BA4BA411C8B}"/>
                </a:ext>
              </a:extLst>
            </p:cNvPr>
            <p:cNvSpPr>
              <a:spLocks noChangeArrowheads="1"/>
            </p:cNvSpPr>
            <p:nvPr/>
          </p:nvSpPr>
          <p:spPr bwMode="auto">
            <a:xfrm>
              <a:off x="5246" y="429"/>
              <a:ext cx="75" cy="228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2" name="Freeform 170">
              <a:extLst>
                <a:ext uri="{FF2B5EF4-FFF2-40B4-BE49-F238E27FC236}">
                  <a16:creationId xmlns:a16="http://schemas.microsoft.com/office/drawing/2014/main" id="{8E3E7954-D489-499B-9209-12BD3193347A}"/>
                </a:ext>
              </a:extLst>
            </p:cNvPr>
            <p:cNvSpPr>
              <a:spLocks/>
            </p:cNvSpPr>
            <p:nvPr/>
          </p:nvSpPr>
          <p:spPr bwMode="auto">
            <a:xfrm>
              <a:off x="5314" y="1006"/>
              <a:ext cx="235" cy="211"/>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83" name="Freeform 171">
              <a:extLst>
                <a:ext uri="{FF2B5EF4-FFF2-40B4-BE49-F238E27FC236}">
                  <a16:creationId xmlns:a16="http://schemas.microsoft.com/office/drawing/2014/main" id="{E0AE9304-08B2-44B7-B59C-F806E164358D}"/>
                </a:ext>
              </a:extLst>
            </p:cNvPr>
            <p:cNvSpPr>
              <a:spLocks/>
            </p:cNvSpPr>
            <p:nvPr/>
          </p:nvSpPr>
          <p:spPr bwMode="auto">
            <a:xfrm>
              <a:off x="5314" y="681"/>
              <a:ext cx="243" cy="236"/>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84" name="Oval 172">
              <a:extLst>
                <a:ext uri="{FF2B5EF4-FFF2-40B4-BE49-F238E27FC236}">
                  <a16:creationId xmlns:a16="http://schemas.microsoft.com/office/drawing/2014/main" id="{B1B9CF5E-7786-4C51-984C-1C6509B676A7}"/>
                </a:ext>
              </a:extLst>
            </p:cNvPr>
            <p:cNvSpPr>
              <a:spLocks noChangeArrowheads="1"/>
            </p:cNvSpPr>
            <p:nvPr/>
          </p:nvSpPr>
          <p:spPr bwMode="auto">
            <a:xfrm>
              <a:off x="5515" y="2614"/>
              <a:ext cx="50" cy="97"/>
            </a:xfrm>
            <a:prstGeom prst="ellipse">
              <a:avLst/>
            </a:prstGeom>
            <a:solidFill>
              <a:srgbClr val="3333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5" name="Freeform 173">
              <a:extLst>
                <a:ext uri="{FF2B5EF4-FFF2-40B4-BE49-F238E27FC236}">
                  <a16:creationId xmlns:a16="http://schemas.microsoft.com/office/drawing/2014/main" id="{547D0EE4-7C23-42A8-A041-3F7E5D4ABC77}"/>
                </a:ext>
              </a:extLst>
            </p:cNvPr>
            <p:cNvSpPr>
              <a:spLocks/>
            </p:cNvSpPr>
            <p:nvPr/>
          </p:nvSpPr>
          <p:spPr bwMode="auto">
            <a:xfrm>
              <a:off x="5305" y="2614"/>
              <a:ext cx="243" cy="203"/>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86" name="AutoShape 174">
              <a:extLst>
                <a:ext uri="{FF2B5EF4-FFF2-40B4-BE49-F238E27FC236}">
                  <a16:creationId xmlns:a16="http://schemas.microsoft.com/office/drawing/2014/main" id="{4F51F399-254E-49AE-AB41-1E155CD0C823}"/>
                </a:ext>
              </a:extLst>
            </p:cNvPr>
            <p:cNvSpPr>
              <a:spLocks noChangeArrowheads="1"/>
            </p:cNvSpPr>
            <p:nvPr/>
          </p:nvSpPr>
          <p:spPr bwMode="auto">
            <a:xfrm>
              <a:off x="4140" y="2679"/>
              <a:ext cx="1199" cy="146"/>
            </a:xfrm>
            <a:prstGeom prst="roundRect">
              <a:avLst>
                <a:gd name="adj" fmla="val 50000"/>
              </a:avLst>
            </a:prstGeom>
            <a:solidFill>
              <a:srgbClr val="DDDDDD"/>
            </a:solidFill>
            <a:ln w="9525">
              <a:solidFill>
                <a:srgbClr val="000000"/>
              </a:solidFill>
              <a:round/>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7" name="AutoShape 175">
              <a:extLst>
                <a:ext uri="{FF2B5EF4-FFF2-40B4-BE49-F238E27FC236}">
                  <a16:creationId xmlns:a16="http://schemas.microsoft.com/office/drawing/2014/main" id="{82BC11BF-9D34-450D-BF28-6D18985DD383}"/>
                </a:ext>
              </a:extLst>
            </p:cNvPr>
            <p:cNvSpPr>
              <a:spLocks noChangeArrowheads="1"/>
            </p:cNvSpPr>
            <p:nvPr/>
          </p:nvSpPr>
          <p:spPr bwMode="auto">
            <a:xfrm>
              <a:off x="4207" y="2711"/>
              <a:ext cx="1065"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8" name="Oval 176">
              <a:extLst>
                <a:ext uri="{FF2B5EF4-FFF2-40B4-BE49-F238E27FC236}">
                  <a16:creationId xmlns:a16="http://schemas.microsoft.com/office/drawing/2014/main" id="{EF7FC6CA-2E8C-48AD-BF67-D95A86C52FFC}"/>
                </a:ext>
              </a:extLst>
            </p:cNvPr>
            <p:cNvSpPr>
              <a:spLocks noChangeArrowheads="1"/>
            </p:cNvSpPr>
            <p:nvPr/>
          </p:nvSpPr>
          <p:spPr bwMode="auto">
            <a:xfrm>
              <a:off x="4308" y="2386"/>
              <a:ext cx="159" cy="138"/>
            </a:xfrm>
            <a:prstGeom prst="ellipse">
              <a:avLst/>
            </a:prstGeom>
            <a:solidFill>
              <a:srgbClr val="33CC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9" name="Oval 177">
              <a:extLst>
                <a:ext uri="{FF2B5EF4-FFF2-40B4-BE49-F238E27FC236}">
                  <a16:creationId xmlns:a16="http://schemas.microsoft.com/office/drawing/2014/main" id="{B3709E72-7DEE-43C7-B3BC-94BF0BA9DE79}"/>
                </a:ext>
              </a:extLst>
            </p:cNvPr>
            <p:cNvSpPr>
              <a:spLocks noChangeArrowheads="1"/>
            </p:cNvSpPr>
            <p:nvPr/>
          </p:nvSpPr>
          <p:spPr bwMode="auto">
            <a:xfrm>
              <a:off x="4484" y="2386"/>
              <a:ext cx="159" cy="138"/>
            </a:xfrm>
            <a:prstGeom prst="ellipse">
              <a:avLst/>
            </a:prstGeom>
            <a:solidFill>
              <a:srgbClr val="FF0000"/>
            </a:solidFill>
            <a:ln>
              <a:noFill/>
            </a:ln>
            <a:effectLst/>
          </p:spPr>
          <p:txBody>
            <a:bodyPr wrap="none" anchor="ctr"/>
            <a:lstStyle/>
            <a:p>
              <a:pPr algn="ctr" defTabSz="685800">
                <a:defRPr/>
              </a:pPr>
              <a:endParaRPr lang="en-US" sz="1350" kern="0" dirty="0">
                <a:solidFill>
                  <a:srgbClr val="FF0000"/>
                </a:solidFill>
                <a:latin typeface="Arial" charset="0"/>
                <a:ea typeface="ＭＳ Ｐゴシック" charset="0"/>
              </a:endParaRPr>
            </a:p>
          </p:txBody>
        </p:sp>
        <p:sp>
          <p:nvSpPr>
            <p:cNvPr id="790" name="Oval 178">
              <a:extLst>
                <a:ext uri="{FF2B5EF4-FFF2-40B4-BE49-F238E27FC236}">
                  <a16:creationId xmlns:a16="http://schemas.microsoft.com/office/drawing/2014/main" id="{0CD3EE1B-15B8-4847-B0F7-A41AAF8ED16F}"/>
                </a:ext>
              </a:extLst>
            </p:cNvPr>
            <p:cNvSpPr>
              <a:spLocks noChangeArrowheads="1"/>
            </p:cNvSpPr>
            <p:nvPr/>
          </p:nvSpPr>
          <p:spPr bwMode="auto">
            <a:xfrm>
              <a:off x="4660" y="2378"/>
              <a:ext cx="159" cy="138"/>
            </a:xfrm>
            <a:prstGeom prst="ellipse">
              <a:avLst/>
            </a:prstGeom>
            <a:solidFill>
              <a:srgbClr val="33CC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1" name="Rectangle 179">
              <a:extLst>
                <a:ext uri="{FF2B5EF4-FFF2-40B4-BE49-F238E27FC236}">
                  <a16:creationId xmlns:a16="http://schemas.microsoft.com/office/drawing/2014/main" id="{9B55A2CC-4FEE-49FE-9831-2E933A05E7E8}"/>
                </a:ext>
              </a:extLst>
            </p:cNvPr>
            <p:cNvSpPr>
              <a:spLocks noChangeArrowheads="1"/>
            </p:cNvSpPr>
            <p:nvPr/>
          </p:nvSpPr>
          <p:spPr bwMode="auto">
            <a:xfrm>
              <a:off x="5062" y="1834"/>
              <a:ext cx="84" cy="755"/>
            </a:xfrm>
            <a:prstGeom prst="rect">
              <a:avLst/>
            </a:prstGeom>
            <a:solidFill>
              <a:srgbClr val="292929"/>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402" name="Rectangle 3">
            <a:extLst>
              <a:ext uri="{FF2B5EF4-FFF2-40B4-BE49-F238E27FC236}">
                <a16:creationId xmlns:a16="http://schemas.microsoft.com/office/drawing/2014/main" id="{388314FC-E382-4F3D-B523-00B26A83F827}"/>
              </a:ext>
            </a:extLst>
          </p:cNvPr>
          <p:cNvSpPr txBox="1">
            <a:spLocks noChangeArrowheads="1"/>
          </p:cNvSpPr>
          <p:nvPr/>
        </p:nvSpPr>
        <p:spPr bwMode="auto">
          <a:xfrm>
            <a:off x="5595937" y="1895475"/>
            <a:ext cx="5441517" cy="946150"/>
          </a:xfrm>
          <a:prstGeom prst="rect">
            <a:avLst/>
          </a:prstGeom>
          <a:noFill/>
          <a:ln>
            <a:noFill/>
          </a:ln>
        </p:spPr>
        <p:txBody>
          <a:bodyPr lIns="68580" tIns="34290" rIns="68580" bIns="34290"/>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a:defRPr/>
            </a:pPr>
            <a:r>
              <a:rPr lang="en-US" sz="1800" kern="0" dirty="0">
                <a:solidFill>
                  <a:srgbClr val="C00000"/>
                </a:solidFill>
                <a:cs typeface="+mn-cs"/>
              </a:rPr>
              <a:t>HTTP</a:t>
            </a:r>
            <a:r>
              <a:rPr lang="en-US" sz="1800" kern="0" dirty="0">
                <a:cs typeface="+mn-cs"/>
              </a:rPr>
              <a:t> </a:t>
            </a:r>
            <a:r>
              <a:rPr lang="en-US" sz="1800" kern="0" dirty="0" err="1">
                <a:cs typeface="+mn-cs"/>
              </a:rPr>
              <a:t>isteği</a:t>
            </a:r>
            <a:r>
              <a:rPr lang="en-US" sz="1800" kern="0" dirty="0">
                <a:cs typeface="+mn-cs"/>
              </a:rPr>
              <a:t> </a:t>
            </a:r>
            <a:r>
              <a:rPr lang="en-US" sz="1800" kern="0" dirty="0" err="1">
                <a:cs typeface="+mn-cs"/>
              </a:rPr>
              <a:t>göndermeden</a:t>
            </a:r>
            <a:r>
              <a:rPr lang="en-US" sz="1800" kern="0" dirty="0">
                <a:cs typeface="+mn-cs"/>
              </a:rPr>
              <a:t> </a:t>
            </a:r>
            <a:r>
              <a:rPr lang="en-US" sz="1800" kern="0" dirty="0" err="1">
                <a:cs typeface="+mn-cs"/>
              </a:rPr>
              <a:t>önce</a:t>
            </a:r>
            <a:r>
              <a:rPr lang="en-US" sz="1800" kern="0" dirty="0">
                <a:cs typeface="+mn-cs"/>
              </a:rPr>
              <a:t> www.google.com'un IP </a:t>
            </a:r>
            <a:r>
              <a:rPr lang="en-US" sz="1800" kern="0" dirty="0" err="1">
                <a:cs typeface="+mn-cs"/>
              </a:rPr>
              <a:t>adresine</a:t>
            </a:r>
            <a:r>
              <a:rPr lang="en-US" sz="1800" kern="0" dirty="0">
                <a:cs typeface="+mn-cs"/>
              </a:rPr>
              <a:t> </a:t>
            </a:r>
            <a:r>
              <a:rPr lang="en-US" sz="1800" kern="0" dirty="0" err="1">
                <a:cs typeface="+mn-cs"/>
              </a:rPr>
              <a:t>ihtiyacınız</a:t>
            </a:r>
            <a:r>
              <a:rPr lang="en-US" sz="1800" kern="0" dirty="0">
                <a:cs typeface="+mn-cs"/>
              </a:rPr>
              <a:t> var: </a:t>
            </a:r>
            <a:r>
              <a:rPr lang="en-US" sz="1800" kern="0" dirty="0">
                <a:solidFill>
                  <a:srgbClr val="C00000"/>
                </a:solidFill>
                <a:cs typeface="+mn-cs"/>
              </a:rPr>
              <a:t>DNS</a:t>
            </a:r>
          </a:p>
        </p:txBody>
      </p:sp>
      <p:grpSp>
        <p:nvGrpSpPr>
          <p:cNvPr id="404" name="Group 276">
            <a:extLst>
              <a:ext uri="{FF2B5EF4-FFF2-40B4-BE49-F238E27FC236}">
                <a16:creationId xmlns:a16="http://schemas.microsoft.com/office/drawing/2014/main" id="{A464A00A-2318-4915-A718-ACDDB5BEE31C}"/>
              </a:ext>
            </a:extLst>
          </p:cNvPr>
          <p:cNvGrpSpPr>
            <a:grpSpLocks/>
          </p:cNvGrpSpPr>
          <p:nvPr/>
        </p:nvGrpSpPr>
        <p:grpSpPr bwMode="auto">
          <a:xfrm>
            <a:off x="1665289" y="1916114"/>
            <a:ext cx="585787" cy="657225"/>
            <a:chOff x="177" y="729"/>
            <a:chExt cx="492" cy="552"/>
          </a:xfrm>
        </p:grpSpPr>
        <p:grpSp>
          <p:nvGrpSpPr>
            <p:cNvPr id="76841" name="Group 54">
              <a:extLst>
                <a:ext uri="{FF2B5EF4-FFF2-40B4-BE49-F238E27FC236}">
                  <a16:creationId xmlns:a16="http://schemas.microsoft.com/office/drawing/2014/main" id="{7DAFBB62-1702-42B1-B782-185D227F6CB3}"/>
                </a:ext>
              </a:extLst>
            </p:cNvPr>
            <p:cNvGrpSpPr>
              <a:grpSpLocks/>
            </p:cNvGrpSpPr>
            <p:nvPr/>
          </p:nvGrpSpPr>
          <p:grpSpPr bwMode="auto">
            <a:xfrm>
              <a:off x="343" y="732"/>
              <a:ext cx="325" cy="174"/>
              <a:chOff x="844" y="3337"/>
              <a:chExt cx="325" cy="174"/>
            </a:xfrm>
          </p:grpSpPr>
          <p:sp>
            <p:nvSpPr>
              <p:cNvPr id="423" name="Rectangle 55">
                <a:extLst>
                  <a:ext uri="{FF2B5EF4-FFF2-40B4-BE49-F238E27FC236}">
                    <a16:creationId xmlns:a16="http://schemas.microsoft.com/office/drawing/2014/main" id="{8E0EC35E-0095-43DD-817D-A945F6B35523}"/>
                  </a:ext>
                </a:extLst>
              </p:cNvPr>
              <p:cNvSpPr>
                <a:spLocks noChangeArrowheads="1"/>
              </p:cNvSpPr>
              <p:nvPr/>
            </p:nvSpPr>
            <p:spPr bwMode="auto">
              <a:xfrm>
                <a:off x="890" y="3370"/>
                <a:ext cx="244" cy="87"/>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24" name="Text Box 56">
                <a:extLst>
                  <a:ext uri="{FF2B5EF4-FFF2-40B4-BE49-F238E27FC236}">
                    <a16:creationId xmlns:a16="http://schemas.microsoft.com/office/drawing/2014/main" id="{AB6E4272-C375-4DFD-8E10-987159164E7D}"/>
                  </a:ext>
                </a:extLst>
              </p:cNvPr>
              <p:cNvSpPr txBox="1">
                <a:spLocks noChangeArrowheads="1"/>
              </p:cNvSpPr>
              <p:nvPr/>
            </p:nvSpPr>
            <p:spPr bwMode="auto">
              <a:xfrm>
                <a:off x="845" y="3337"/>
                <a:ext cx="324" cy="175"/>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DNS</a:t>
                </a:r>
              </a:p>
            </p:txBody>
          </p:sp>
        </p:grpSp>
        <p:grpSp>
          <p:nvGrpSpPr>
            <p:cNvPr id="76842" name="Group 59">
              <a:extLst>
                <a:ext uri="{FF2B5EF4-FFF2-40B4-BE49-F238E27FC236}">
                  <a16:creationId xmlns:a16="http://schemas.microsoft.com/office/drawing/2014/main" id="{F214F82B-AA8B-4A01-BAB6-6AB377CE9A46}"/>
                </a:ext>
              </a:extLst>
            </p:cNvPr>
            <p:cNvGrpSpPr>
              <a:grpSpLocks/>
            </p:cNvGrpSpPr>
            <p:nvPr/>
          </p:nvGrpSpPr>
          <p:grpSpPr bwMode="auto">
            <a:xfrm>
              <a:off x="290" y="874"/>
              <a:ext cx="379" cy="174"/>
              <a:chOff x="740" y="3209"/>
              <a:chExt cx="379" cy="174"/>
            </a:xfrm>
          </p:grpSpPr>
          <p:grpSp>
            <p:nvGrpSpPr>
              <p:cNvPr id="76854" name="Group 60">
                <a:extLst>
                  <a:ext uri="{FF2B5EF4-FFF2-40B4-BE49-F238E27FC236}">
                    <a16:creationId xmlns:a16="http://schemas.microsoft.com/office/drawing/2014/main" id="{94E52876-FFEA-42FC-854C-788FB10FE569}"/>
                  </a:ext>
                </a:extLst>
              </p:cNvPr>
              <p:cNvGrpSpPr>
                <a:grpSpLocks/>
              </p:cNvGrpSpPr>
              <p:nvPr/>
            </p:nvGrpSpPr>
            <p:grpSpPr bwMode="auto">
              <a:xfrm>
                <a:off x="794" y="3209"/>
                <a:ext cx="325" cy="174"/>
                <a:chOff x="844" y="3337"/>
                <a:chExt cx="325" cy="174"/>
              </a:xfrm>
            </p:grpSpPr>
            <p:sp>
              <p:nvSpPr>
                <p:cNvPr id="421" name="Rectangle 61">
                  <a:extLst>
                    <a:ext uri="{FF2B5EF4-FFF2-40B4-BE49-F238E27FC236}">
                      <a16:creationId xmlns:a16="http://schemas.microsoft.com/office/drawing/2014/main" id="{B9AD6F84-0D74-49A5-BEF9-658C86024515}"/>
                    </a:ext>
                  </a:extLst>
                </p:cNvPr>
                <p:cNvSpPr>
                  <a:spLocks noChangeArrowheads="1"/>
                </p:cNvSpPr>
                <p:nvPr/>
              </p:nvSpPr>
              <p:spPr bwMode="auto">
                <a:xfrm>
                  <a:off x="889" y="3371"/>
                  <a:ext cx="245" cy="85"/>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22" name="Text Box 62">
                  <a:extLst>
                    <a:ext uri="{FF2B5EF4-FFF2-40B4-BE49-F238E27FC236}">
                      <a16:creationId xmlns:a16="http://schemas.microsoft.com/office/drawing/2014/main" id="{4D4271BA-26AD-4723-9150-B16A1ACD619E}"/>
                    </a:ext>
                  </a:extLst>
                </p:cNvPr>
                <p:cNvSpPr txBox="1">
                  <a:spLocks noChangeArrowheads="1"/>
                </p:cNvSpPr>
                <p:nvPr/>
              </p:nvSpPr>
              <p:spPr bwMode="auto">
                <a:xfrm>
                  <a:off x="844" y="3337"/>
                  <a:ext cx="325" cy="17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DNS</a:t>
                  </a:r>
                </a:p>
              </p:txBody>
            </p:sp>
          </p:grpSp>
          <p:sp>
            <p:nvSpPr>
              <p:cNvPr id="419" name="Rectangle 63">
                <a:extLst>
                  <a:ext uri="{FF2B5EF4-FFF2-40B4-BE49-F238E27FC236}">
                    <a16:creationId xmlns:a16="http://schemas.microsoft.com/office/drawing/2014/main" id="{3D23C7AE-BDE1-45BD-A823-93EDE01A1D58}"/>
                  </a:ext>
                </a:extLst>
              </p:cNvPr>
              <p:cNvSpPr>
                <a:spLocks noChangeArrowheads="1"/>
              </p:cNvSpPr>
              <p:nvPr/>
            </p:nvSpPr>
            <p:spPr bwMode="auto">
              <a:xfrm>
                <a:off x="750" y="3244"/>
                <a:ext cx="88"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20" name="Rectangle 64">
                <a:extLst>
                  <a:ext uri="{FF2B5EF4-FFF2-40B4-BE49-F238E27FC236}">
                    <a16:creationId xmlns:a16="http://schemas.microsoft.com/office/drawing/2014/main" id="{2FED844A-AE8E-44F0-BFDC-CC550929FD52}"/>
                  </a:ext>
                </a:extLst>
              </p:cNvPr>
              <p:cNvSpPr>
                <a:spLocks noChangeArrowheads="1"/>
              </p:cNvSpPr>
              <p:nvPr/>
            </p:nvSpPr>
            <p:spPr bwMode="auto">
              <a:xfrm>
                <a:off x="740" y="3239"/>
                <a:ext cx="353" cy="93"/>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76843" name="Group 65">
              <a:extLst>
                <a:ext uri="{FF2B5EF4-FFF2-40B4-BE49-F238E27FC236}">
                  <a16:creationId xmlns:a16="http://schemas.microsoft.com/office/drawing/2014/main" id="{7D17AE1A-E5D8-4019-AB2E-C8B0CD4A54A0}"/>
                </a:ext>
              </a:extLst>
            </p:cNvPr>
            <p:cNvGrpSpPr>
              <a:grpSpLocks/>
            </p:cNvGrpSpPr>
            <p:nvPr/>
          </p:nvGrpSpPr>
          <p:grpSpPr bwMode="auto">
            <a:xfrm>
              <a:off x="290" y="1022"/>
              <a:ext cx="379" cy="174"/>
              <a:chOff x="836" y="3305"/>
              <a:chExt cx="379" cy="174"/>
            </a:xfrm>
          </p:grpSpPr>
          <p:grpSp>
            <p:nvGrpSpPr>
              <p:cNvPr id="76848" name="Group 66">
                <a:extLst>
                  <a:ext uri="{FF2B5EF4-FFF2-40B4-BE49-F238E27FC236}">
                    <a16:creationId xmlns:a16="http://schemas.microsoft.com/office/drawing/2014/main" id="{4CFDB861-DB7E-4214-97F3-B6A239987261}"/>
                  </a:ext>
                </a:extLst>
              </p:cNvPr>
              <p:cNvGrpSpPr>
                <a:grpSpLocks/>
              </p:cNvGrpSpPr>
              <p:nvPr/>
            </p:nvGrpSpPr>
            <p:grpSpPr bwMode="auto">
              <a:xfrm>
                <a:off x="890" y="3305"/>
                <a:ext cx="325" cy="174"/>
                <a:chOff x="844" y="3337"/>
                <a:chExt cx="325" cy="174"/>
              </a:xfrm>
            </p:grpSpPr>
            <p:sp>
              <p:nvSpPr>
                <p:cNvPr id="416" name="Rectangle 67">
                  <a:extLst>
                    <a:ext uri="{FF2B5EF4-FFF2-40B4-BE49-F238E27FC236}">
                      <a16:creationId xmlns:a16="http://schemas.microsoft.com/office/drawing/2014/main" id="{EF3440D0-4990-46CB-A504-42E88B409346}"/>
                    </a:ext>
                  </a:extLst>
                </p:cNvPr>
                <p:cNvSpPr>
                  <a:spLocks noChangeArrowheads="1"/>
                </p:cNvSpPr>
                <p:nvPr/>
              </p:nvSpPr>
              <p:spPr bwMode="auto">
                <a:xfrm>
                  <a:off x="889" y="3371"/>
                  <a:ext cx="245" cy="85"/>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17" name="Text Box 68">
                  <a:extLst>
                    <a:ext uri="{FF2B5EF4-FFF2-40B4-BE49-F238E27FC236}">
                      <a16:creationId xmlns:a16="http://schemas.microsoft.com/office/drawing/2014/main" id="{2877A04B-DC8A-4B1E-B0B6-16ECDC425CF1}"/>
                    </a:ext>
                  </a:extLst>
                </p:cNvPr>
                <p:cNvSpPr txBox="1">
                  <a:spLocks noChangeArrowheads="1"/>
                </p:cNvSpPr>
                <p:nvPr/>
              </p:nvSpPr>
              <p:spPr bwMode="auto">
                <a:xfrm>
                  <a:off x="844" y="3337"/>
                  <a:ext cx="325" cy="17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DNS</a:t>
                  </a:r>
                </a:p>
              </p:txBody>
            </p:sp>
          </p:grpSp>
          <p:grpSp>
            <p:nvGrpSpPr>
              <p:cNvPr id="76849" name="Group 69">
                <a:extLst>
                  <a:ext uri="{FF2B5EF4-FFF2-40B4-BE49-F238E27FC236}">
                    <a16:creationId xmlns:a16="http://schemas.microsoft.com/office/drawing/2014/main" id="{38A1AA8C-67A8-409F-858B-9707116FA1D6}"/>
                  </a:ext>
                </a:extLst>
              </p:cNvPr>
              <p:cNvGrpSpPr>
                <a:grpSpLocks/>
              </p:cNvGrpSpPr>
              <p:nvPr/>
            </p:nvGrpSpPr>
            <p:grpSpPr bwMode="auto">
              <a:xfrm>
                <a:off x="836" y="3334"/>
                <a:ext cx="354" cy="94"/>
                <a:chOff x="836" y="3334"/>
                <a:chExt cx="354" cy="94"/>
              </a:xfrm>
            </p:grpSpPr>
            <p:sp>
              <p:nvSpPr>
                <p:cNvPr id="414" name="Rectangle 70">
                  <a:extLst>
                    <a:ext uri="{FF2B5EF4-FFF2-40B4-BE49-F238E27FC236}">
                      <a16:creationId xmlns:a16="http://schemas.microsoft.com/office/drawing/2014/main" id="{D00B1A70-2F7C-4C0D-B91A-B36F747DA8A2}"/>
                    </a:ext>
                  </a:extLst>
                </p:cNvPr>
                <p:cNvSpPr>
                  <a:spLocks noChangeArrowheads="1"/>
                </p:cNvSpPr>
                <p:nvPr/>
              </p:nvSpPr>
              <p:spPr bwMode="auto">
                <a:xfrm>
                  <a:off x="846" y="3340"/>
                  <a:ext cx="8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15" name="Rectangle 71">
                  <a:extLst>
                    <a:ext uri="{FF2B5EF4-FFF2-40B4-BE49-F238E27FC236}">
                      <a16:creationId xmlns:a16="http://schemas.microsoft.com/office/drawing/2014/main" id="{38057951-91D5-4AA1-B78C-F975900E858B}"/>
                    </a:ext>
                  </a:extLst>
                </p:cNvPr>
                <p:cNvSpPr>
                  <a:spLocks noChangeArrowheads="1"/>
                </p:cNvSpPr>
                <p:nvPr/>
              </p:nvSpPr>
              <p:spPr bwMode="auto">
                <a:xfrm>
                  <a:off x="836" y="3335"/>
                  <a:ext cx="353" cy="93"/>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grpSp>
          <p:nvGrpSpPr>
            <p:cNvPr id="76844" name="Group 72">
              <a:extLst>
                <a:ext uri="{FF2B5EF4-FFF2-40B4-BE49-F238E27FC236}">
                  <a16:creationId xmlns:a16="http://schemas.microsoft.com/office/drawing/2014/main" id="{DCE8F9D9-7E4B-4909-945E-EA3844F37399}"/>
                </a:ext>
              </a:extLst>
            </p:cNvPr>
            <p:cNvGrpSpPr>
              <a:grpSpLocks/>
            </p:cNvGrpSpPr>
            <p:nvPr/>
          </p:nvGrpSpPr>
          <p:grpSpPr bwMode="auto">
            <a:xfrm>
              <a:off x="177" y="1042"/>
              <a:ext cx="480" cy="112"/>
              <a:chOff x="627" y="3377"/>
              <a:chExt cx="480" cy="112"/>
            </a:xfrm>
          </p:grpSpPr>
          <p:sp>
            <p:nvSpPr>
              <p:cNvPr id="410" name="Rectangle 73">
                <a:extLst>
                  <a:ext uri="{FF2B5EF4-FFF2-40B4-BE49-F238E27FC236}">
                    <a16:creationId xmlns:a16="http://schemas.microsoft.com/office/drawing/2014/main" id="{DE31B43F-0B6D-41A0-8007-7CB5F1F55EDB}"/>
                  </a:ext>
                </a:extLst>
              </p:cNvPr>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11" name="Rectangle 74">
                <a:extLst>
                  <a:ext uri="{FF2B5EF4-FFF2-40B4-BE49-F238E27FC236}">
                    <a16:creationId xmlns:a16="http://schemas.microsoft.com/office/drawing/2014/main" id="{63A705F2-76F2-4B83-AF27-79C4DCFF1678}"/>
                  </a:ext>
                </a:extLst>
              </p:cNvPr>
              <p:cNvSpPr>
                <a:spLocks noChangeArrowheads="1"/>
              </p:cNvSpPr>
              <p:nvPr/>
            </p:nvSpPr>
            <p:spPr bwMode="auto">
              <a:xfrm>
                <a:off x="627" y="3377"/>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409" name="AutoShape 89">
              <a:extLst>
                <a:ext uri="{FF2B5EF4-FFF2-40B4-BE49-F238E27FC236}">
                  <a16:creationId xmlns:a16="http://schemas.microsoft.com/office/drawing/2014/main" id="{9D6FA8FC-ADEA-4B74-B160-5C3AC64194BB}"/>
                </a:ext>
              </a:extLst>
            </p:cNvPr>
            <p:cNvSpPr>
              <a:spLocks noChangeArrowheads="1"/>
            </p:cNvSpPr>
            <p:nvPr/>
          </p:nvSpPr>
          <p:spPr bwMode="auto">
            <a:xfrm>
              <a:off x="393" y="729"/>
              <a:ext cx="240" cy="552"/>
            </a:xfrm>
            <a:prstGeom prst="downArrow">
              <a:avLst>
                <a:gd name="adj1" fmla="val 54167"/>
                <a:gd name="adj2" fmla="val 36928"/>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425" name="Rectangle 152">
            <a:extLst>
              <a:ext uri="{FF2B5EF4-FFF2-40B4-BE49-F238E27FC236}">
                <a16:creationId xmlns:a16="http://schemas.microsoft.com/office/drawing/2014/main" id="{5E67488B-6324-4E1D-B299-DBD3B1F673EE}"/>
              </a:ext>
            </a:extLst>
          </p:cNvPr>
          <p:cNvSpPr>
            <a:spLocks noChangeArrowheads="1"/>
          </p:cNvSpPr>
          <p:nvPr/>
        </p:nvSpPr>
        <p:spPr bwMode="auto">
          <a:xfrm>
            <a:off x="5594351" y="2566989"/>
            <a:ext cx="5812558" cy="979487"/>
          </a:xfrm>
          <a:prstGeom prst="rect">
            <a:avLst/>
          </a:prstGeom>
          <a:noFill/>
          <a:ln>
            <a:noFill/>
          </a:ln>
          <a:effectLst/>
        </p:spPr>
        <p:txBody>
          <a:bodyPr/>
          <a:lstStyle/>
          <a:p>
            <a:pPr marL="257175" indent="-257175">
              <a:lnSpc>
                <a:spcPct val="90000"/>
              </a:lnSpc>
              <a:spcBef>
                <a:spcPct val="20000"/>
              </a:spcBef>
              <a:buClr>
                <a:srgbClr val="000099"/>
              </a:buClr>
              <a:buSzPct val="100000"/>
              <a:buFont typeface="Wingdings" charset="2"/>
              <a:buChar char="§"/>
              <a:defRPr/>
            </a:pPr>
            <a:r>
              <a:rPr lang="en-US" dirty="0">
                <a:solidFill>
                  <a:srgbClr val="000000"/>
                </a:solidFill>
                <a:ea typeface="ＭＳ Ｐゴシック" charset="0"/>
              </a:rPr>
              <a:t>DNS </a:t>
            </a:r>
            <a:r>
              <a:rPr lang="en-US" dirty="0" err="1">
                <a:solidFill>
                  <a:srgbClr val="000000"/>
                </a:solidFill>
                <a:ea typeface="ＭＳ Ｐゴシック" charset="0"/>
              </a:rPr>
              <a:t>sorgusu</a:t>
            </a:r>
            <a:r>
              <a:rPr lang="en-US" dirty="0">
                <a:solidFill>
                  <a:srgbClr val="000000"/>
                </a:solidFill>
                <a:ea typeface="ＭＳ Ｐゴシック" charset="0"/>
              </a:rPr>
              <a:t> </a:t>
            </a:r>
            <a:r>
              <a:rPr lang="en-US" dirty="0" err="1">
                <a:solidFill>
                  <a:srgbClr val="000000"/>
                </a:solidFill>
                <a:ea typeface="ＭＳ Ｐゴシック" charset="0"/>
              </a:rPr>
              <a:t>oluşturuldu</a:t>
            </a:r>
            <a:r>
              <a:rPr lang="en-US" dirty="0">
                <a:solidFill>
                  <a:srgbClr val="000000"/>
                </a:solidFill>
                <a:ea typeface="ＭＳ Ｐゴシック" charset="0"/>
              </a:rPr>
              <a:t>, </a:t>
            </a:r>
            <a:r>
              <a:rPr lang="en-US" dirty="0" err="1">
                <a:solidFill>
                  <a:srgbClr val="000000"/>
                </a:solidFill>
                <a:ea typeface="ＭＳ Ｐゴシック" charset="0"/>
              </a:rPr>
              <a:t>UDP'de</a:t>
            </a:r>
            <a:r>
              <a:rPr lang="en-US" dirty="0">
                <a:solidFill>
                  <a:srgbClr val="000000"/>
                </a:solidFill>
                <a:ea typeface="ＭＳ Ｐゴシック" charset="0"/>
              </a:rPr>
              <a:t> </a:t>
            </a:r>
            <a:r>
              <a:rPr lang="en-US" dirty="0" err="1">
                <a:solidFill>
                  <a:srgbClr val="000000"/>
                </a:solidFill>
                <a:ea typeface="ＭＳ Ｐゴシック" charset="0"/>
              </a:rPr>
              <a:t>kapsüllendi</a:t>
            </a:r>
            <a:r>
              <a:rPr lang="en-US" dirty="0">
                <a:solidFill>
                  <a:srgbClr val="000000"/>
                </a:solidFill>
                <a:ea typeface="ＭＳ Ｐゴシック" charset="0"/>
              </a:rPr>
              <a:t>, </a:t>
            </a:r>
            <a:r>
              <a:rPr lang="en-US" dirty="0" err="1">
                <a:solidFill>
                  <a:srgbClr val="000000"/>
                </a:solidFill>
                <a:ea typeface="ＭＳ Ｐゴシック" charset="0"/>
              </a:rPr>
              <a:t>IP'de</a:t>
            </a:r>
            <a:r>
              <a:rPr lang="en-US" dirty="0">
                <a:solidFill>
                  <a:srgbClr val="000000"/>
                </a:solidFill>
                <a:ea typeface="ＭＳ Ｐゴシック" charset="0"/>
              </a:rPr>
              <a:t> </a:t>
            </a:r>
            <a:r>
              <a:rPr lang="en-US" dirty="0" err="1">
                <a:solidFill>
                  <a:srgbClr val="000000"/>
                </a:solidFill>
                <a:ea typeface="ＭＳ Ｐゴシック" charset="0"/>
              </a:rPr>
              <a:t>kapsüllendi</a:t>
            </a:r>
            <a:r>
              <a:rPr lang="en-US" dirty="0">
                <a:solidFill>
                  <a:srgbClr val="000000"/>
                </a:solidFill>
                <a:ea typeface="ＭＳ Ｐゴシック" charset="0"/>
              </a:rPr>
              <a:t>, </a:t>
            </a:r>
            <a:r>
              <a:rPr lang="en-US" dirty="0" err="1">
                <a:solidFill>
                  <a:srgbClr val="000000"/>
                </a:solidFill>
                <a:ea typeface="ＭＳ Ｐゴシック" charset="0"/>
              </a:rPr>
              <a:t>Eth'de</a:t>
            </a:r>
            <a:r>
              <a:rPr lang="en-US" dirty="0">
                <a:solidFill>
                  <a:srgbClr val="000000"/>
                </a:solidFill>
                <a:ea typeface="ＭＳ Ｐゴシック" charset="0"/>
              </a:rPr>
              <a:t> </a:t>
            </a:r>
            <a:r>
              <a:rPr lang="en-US" dirty="0" err="1">
                <a:solidFill>
                  <a:srgbClr val="000000"/>
                </a:solidFill>
                <a:ea typeface="ＭＳ Ｐゴシック" charset="0"/>
              </a:rPr>
              <a:t>kapsüllendi</a:t>
            </a:r>
            <a:r>
              <a:rPr lang="en-US" dirty="0">
                <a:solidFill>
                  <a:srgbClr val="000000"/>
                </a:solidFill>
                <a:ea typeface="ＭＳ Ｐゴシック" charset="0"/>
              </a:rPr>
              <a:t>. </a:t>
            </a:r>
            <a:r>
              <a:rPr lang="en-US" dirty="0" err="1">
                <a:solidFill>
                  <a:srgbClr val="000000"/>
                </a:solidFill>
                <a:ea typeface="ＭＳ Ｐゴシック" charset="0"/>
              </a:rPr>
              <a:t>Yönlendiriciye</a:t>
            </a:r>
            <a:r>
              <a:rPr lang="en-US" dirty="0">
                <a:solidFill>
                  <a:srgbClr val="000000"/>
                </a:solidFill>
                <a:ea typeface="ＭＳ Ｐゴシック" charset="0"/>
              </a:rPr>
              <a:t> </a:t>
            </a:r>
            <a:r>
              <a:rPr lang="en-US" dirty="0" err="1">
                <a:solidFill>
                  <a:srgbClr val="000000"/>
                </a:solidFill>
                <a:ea typeface="ＭＳ Ｐゴシック" charset="0"/>
              </a:rPr>
              <a:t>çerçeve</a:t>
            </a:r>
            <a:r>
              <a:rPr lang="en-US" dirty="0">
                <a:solidFill>
                  <a:srgbClr val="000000"/>
                </a:solidFill>
                <a:ea typeface="ＭＳ Ｐゴシック" charset="0"/>
              </a:rPr>
              <a:t> </a:t>
            </a:r>
            <a:r>
              <a:rPr lang="en-US" dirty="0" err="1">
                <a:solidFill>
                  <a:srgbClr val="000000"/>
                </a:solidFill>
                <a:ea typeface="ＭＳ Ｐゴシック" charset="0"/>
              </a:rPr>
              <a:t>göndermek</a:t>
            </a:r>
            <a:r>
              <a:rPr lang="en-US" dirty="0">
                <a:solidFill>
                  <a:srgbClr val="000000"/>
                </a:solidFill>
                <a:ea typeface="ＭＳ Ｐゴシック" charset="0"/>
              </a:rPr>
              <a:t> </a:t>
            </a:r>
            <a:r>
              <a:rPr lang="en-US" dirty="0" err="1">
                <a:solidFill>
                  <a:srgbClr val="000000"/>
                </a:solidFill>
                <a:ea typeface="ＭＳ Ｐゴシック" charset="0"/>
              </a:rPr>
              <a:t>için</a:t>
            </a:r>
            <a:r>
              <a:rPr lang="en-US" dirty="0">
                <a:solidFill>
                  <a:srgbClr val="000000"/>
                </a:solidFill>
                <a:ea typeface="ＭＳ Ｐゴシック" charset="0"/>
              </a:rPr>
              <a:t> </a:t>
            </a:r>
            <a:r>
              <a:rPr lang="en-US" dirty="0" err="1">
                <a:solidFill>
                  <a:srgbClr val="000000"/>
                </a:solidFill>
                <a:ea typeface="ＭＳ Ｐゴシック" charset="0"/>
              </a:rPr>
              <a:t>yönlendirici</a:t>
            </a:r>
            <a:r>
              <a:rPr lang="en-US" dirty="0">
                <a:solidFill>
                  <a:srgbClr val="000000"/>
                </a:solidFill>
                <a:ea typeface="ＭＳ Ｐゴシック" charset="0"/>
              </a:rPr>
              <a:t> </a:t>
            </a:r>
            <a:r>
              <a:rPr lang="en-US" dirty="0" err="1">
                <a:solidFill>
                  <a:srgbClr val="000000"/>
                </a:solidFill>
                <a:ea typeface="ＭＳ Ｐゴシック" charset="0"/>
              </a:rPr>
              <a:t>arabiriminin</a:t>
            </a:r>
            <a:r>
              <a:rPr lang="en-US" dirty="0">
                <a:solidFill>
                  <a:srgbClr val="000000"/>
                </a:solidFill>
                <a:ea typeface="ＭＳ Ｐゴシック" charset="0"/>
              </a:rPr>
              <a:t> MAC </a:t>
            </a:r>
            <a:r>
              <a:rPr lang="en-US" dirty="0" err="1">
                <a:solidFill>
                  <a:srgbClr val="000000"/>
                </a:solidFill>
                <a:ea typeface="ＭＳ Ｐゴシック" charset="0"/>
              </a:rPr>
              <a:t>adresine</a:t>
            </a:r>
            <a:r>
              <a:rPr lang="en-US" dirty="0">
                <a:solidFill>
                  <a:srgbClr val="000000"/>
                </a:solidFill>
                <a:ea typeface="ＭＳ Ｐゴシック" charset="0"/>
              </a:rPr>
              <a:t> </a:t>
            </a:r>
            <a:r>
              <a:rPr lang="en-US" dirty="0" err="1">
                <a:solidFill>
                  <a:srgbClr val="000000"/>
                </a:solidFill>
                <a:ea typeface="ＭＳ Ｐゴシック" charset="0"/>
              </a:rPr>
              <a:t>ihtiyacınız</a:t>
            </a:r>
            <a:r>
              <a:rPr lang="en-US" dirty="0">
                <a:solidFill>
                  <a:srgbClr val="000000"/>
                </a:solidFill>
                <a:ea typeface="ＭＳ Ｐゴシック" charset="0"/>
              </a:rPr>
              <a:t> var: </a:t>
            </a:r>
            <a:r>
              <a:rPr lang="en-US" dirty="0">
                <a:solidFill>
                  <a:srgbClr val="C00000"/>
                </a:solidFill>
                <a:ea typeface="ＭＳ Ｐゴシック" charset="0"/>
              </a:rPr>
              <a:t>ARP</a:t>
            </a:r>
            <a:endParaRPr lang="en-US" b="1" dirty="0">
              <a:solidFill>
                <a:srgbClr val="C00000"/>
              </a:solidFill>
              <a:ea typeface="ＭＳ Ｐゴシック" charset="0"/>
            </a:endParaRPr>
          </a:p>
        </p:txBody>
      </p:sp>
      <p:sp>
        <p:nvSpPr>
          <p:cNvPr id="426" name="Rectangle 153">
            <a:extLst>
              <a:ext uri="{FF2B5EF4-FFF2-40B4-BE49-F238E27FC236}">
                <a16:creationId xmlns:a16="http://schemas.microsoft.com/office/drawing/2014/main" id="{01E205CC-CFB2-4C50-BE4D-E4387911BFDB}"/>
              </a:ext>
            </a:extLst>
          </p:cNvPr>
          <p:cNvSpPr>
            <a:spLocks noChangeArrowheads="1"/>
          </p:cNvSpPr>
          <p:nvPr/>
        </p:nvSpPr>
        <p:spPr bwMode="auto">
          <a:xfrm>
            <a:off x="5588001" y="3684588"/>
            <a:ext cx="5812558"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57175" indent="-257175">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nSpc>
                <a:spcPct val="90000"/>
              </a:lnSpc>
              <a:spcBef>
                <a:spcPct val="20000"/>
              </a:spcBef>
              <a:buClr>
                <a:srgbClr val="000099"/>
              </a:buClr>
              <a:buSzPct val="100000"/>
              <a:buFont typeface="Wingdings" panose="05000000000000000000" pitchFamily="2" charset="2"/>
              <a:buChar char="§"/>
            </a:pPr>
            <a:r>
              <a:rPr lang="en-US" altLang="tr-TR" sz="1800" dirty="0" err="1">
                <a:ea typeface="MS PGothic" panose="020B0600070205080204" pitchFamily="34" charset="-128"/>
              </a:rPr>
              <a:t>Yönlendirici</a:t>
            </a:r>
            <a:r>
              <a:rPr lang="en-US" altLang="tr-TR" sz="1800" dirty="0">
                <a:ea typeface="MS PGothic" panose="020B0600070205080204" pitchFamily="34" charset="-128"/>
              </a:rPr>
              <a:t> </a:t>
            </a:r>
            <a:r>
              <a:rPr lang="en-US" altLang="tr-TR" sz="1800" dirty="0" err="1">
                <a:ea typeface="MS PGothic" panose="020B0600070205080204" pitchFamily="34" charset="-128"/>
              </a:rPr>
              <a:t>tarafından</a:t>
            </a:r>
            <a:r>
              <a:rPr lang="en-US" altLang="tr-TR" sz="1800" dirty="0">
                <a:ea typeface="MS PGothic" panose="020B0600070205080204" pitchFamily="34" charset="-128"/>
              </a:rPr>
              <a:t> </a:t>
            </a:r>
            <a:r>
              <a:rPr lang="en-US" altLang="tr-TR" sz="1800" dirty="0" err="1">
                <a:ea typeface="MS PGothic" panose="020B0600070205080204" pitchFamily="34" charset="-128"/>
              </a:rPr>
              <a:t>alınan</a:t>
            </a:r>
            <a:r>
              <a:rPr lang="en-US" altLang="tr-TR" sz="1800" dirty="0">
                <a:ea typeface="MS PGothic" panose="020B0600070205080204" pitchFamily="34" charset="-128"/>
              </a:rPr>
              <a:t>, </a:t>
            </a:r>
            <a:r>
              <a:rPr lang="en-US" altLang="tr-TR" sz="1800" dirty="0" err="1">
                <a:ea typeface="MS PGothic" panose="020B0600070205080204" pitchFamily="34" charset="-128"/>
              </a:rPr>
              <a:t>yönlendirici</a:t>
            </a:r>
            <a:r>
              <a:rPr lang="en-US" altLang="tr-TR" sz="1800" dirty="0">
                <a:ea typeface="MS PGothic" panose="020B0600070205080204" pitchFamily="34" charset="-128"/>
              </a:rPr>
              <a:t> </a:t>
            </a:r>
            <a:r>
              <a:rPr lang="en-US" altLang="tr-TR" sz="1800" dirty="0" err="1">
                <a:ea typeface="MS PGothic" panose="020B0600070205080204" pitchFamily="34" charset="-128"/>
              </a:rPr>
              <a:t>arabiriminin</a:t>
            </a:r>
            <a:r>
              <a:rPr lang="en-US" altLang="tr-TR" sz="1800" dirty="0">
                <a:ea typeface="MS PGothic" panose="020B0600070205080204" pitchFamily="34" charset="-128"/>
              </a:rPr>
              <a:t> MAC </a:t>
            </a:r>
            <a:r>
              <a:rPr lang="en-US" altLang="tr-TR" sz="1800" dirty="0" err="1">
                <a:ea typeface="MS PGothic" panose="020B0600070205080204" pitchFamily="34" charset="-128"/>
              </a:rPr>
              <a:t>adresini</a:t>
            </a:r>
            <a:r>
              <a:rPr lang="en-US" altLang="tr-TR" sz="1800" dirty="0">
                <a:ea typeface="MS PGothic" panose="020B0600070205080204" pitchFamily="34" charset="-128"/>
              </a:rPr>
              <a:t> </a:t>
            </a:r>
            <a:r>
              <a:rPr lang="en-US" altLang="tr-TR" sz="1800" dirty="0" err="1">
                <a:ea typeface="MS PGothic" panose="020B0600070205080204" pitchFamily="34" charset="-128"/>
              </a:rPr>
              <a:t>veren</a:t>
            </a:r>
            <a:r>
              <a:rPr lang="en-US" altLang="tr-TR" sz="1800" dirty="0">
                <a:ea typeface="MS PGothic" panose="020B0600070205080204" pitchFamily="34" charset="-128"/>
              </a:rPr>
              <a:t> </a:t>
            </a:r>
            <a:r>
              <a:rPr lang="en-US" altLang="tr-TR" sz="1800" dirty="0">
                <a:solidFill>
                  <a:srgbClr val="C00000"/>
                </a:solidFill>
                <a:ea typeface="MS PGothic" panose="020B0600070205080204" pitchFamily="34" charset="-128"/>
              </a:rPr>
              <a:t>ARP </a:t>
            </a:r>
            <a:r>
              <a:rPr lang="en-US" altLang="tr-TR" sz="1800" dirty="0" err="1">
                <a:solidFill>
                  <a:srgbClr val="C00000"/>
                </a:solidFill>
                <a:ea typeface="MS PGothic" panose="020B0600070205080204" pitchFamily="34" charset="-128"/>
              </a:rPr>
              <a:t>yanıtıyla</a:t>
            </a:r>
            <a:r>
              <a:rPr lang="en-US" altLang="tr-TR" sz="1800" dirty="0">
                <a:solidFill>
                  <a:srgbClr val="C00000"/>
                </a:solidFill>
                <a:ea typeface="MS PGothic" panose="020B0600070205080204" pitchFamily="34" charset="-128"/>
              </a:rPr>
              <a:t> </a:t>
            </a:r>
            <a:r>
              <a:rPr lang="en-US" altLang="tr-TR" sz="1800" dirty="0" err="1">
                <a:ea typeface="MS PGothic" panose="020B0600070205080204" pitchFamily="34" charset="-128"/>
              </a:rPr>
              <a:t>yanıt</a:t>
            </a:r>
            <a:r>
              <a:rPr lang="en-US" altLang="tr-TR" sz="1800" dirty="0">
                <a:ea typeface="MS PGothic" panose="020B0600070205080204" pitchFamily="34" charset="-128"/>
              </a:rPr>
              <a:t> </a:t>
            </a:r>
            <a:r>
              <a:rPr lang="en-US" altLang="tr-TR" sz="1800" dirty="0" err="1">
                <a:ea typeface="MS PGothic" panose="020B0600070205080204" pitchFamily="34" charset="-128"/>
              </a:rPr>
              <a:t>veren</a:t>
            </a:r>
            <a:r>
              <a:rPr lang="en-US" altLang="tr-TR" sz="1800" dirty="0">
                <a:ea typeface="MS PGothic" panose="020B0600070205080204" pitchFamily="34" charset="-128"/>
              </a:rPr>
              <a:t> </a:t>
            </a:r>
            <a:r>
              <a:rPr lang="en-US" altLang="tr-TR" sz="1800" dirty="0">
                <a:solidFill>
                  <a:srgbClr val="C00000"/>
                </a:solidFill>
                <a:ea typeface="MS PGothic" panose="020B0600070205080204" pitchFamily="34" charset="-128"/>
              </a:rPr>
              <a:t>ARP </a:t>
            </a:r>
            <a:r>
              <a:rPr lang="en-US" altLang="tr-TR" sz="1800" dirty="0" err="1">
                <a:solidFill>
                  <a:srgbClr val="C00000"/>
                </a:solidFill>
                <a:ea typeface="MS PGothic" panose="020B0600070205080204" pitchFamily="34" charset="-128"/>
              </a:rPr>
              <a:t>sorgu</a:t>
            </a:r>
            <a:r>
              <a:rPr lang="en-US" altLang="tr-TR" sz="1800" dirty="0">
                <a:solidFill>
                  <a:srgbClr val="C00000"/>
                </a:solidFill>
                <a:ea typeface="MS PGothic" panose="020B0600070205080204" pitchFamily="34" charset="-128"/>
              </a:rPr>
              <a:t> </a:t>
            </a:r>
            <a:r>
              <a:rPr lang="en-US" altLang="tr-TR" sz="1800" dirty="0" err="1">
                <a:solidFill>
                  <a:srgbClr val="C00000"/>
                </a:solidFill>
                <a:ea typeface="MS PGothic" panose="020B0600070205080204" pitchFamily="34" charset="-128"/>
              </a:rPr>
              <a:t>yayını</a:t>
            </a:r>
            <a:endParaRPr lang="en-US" altLang="tr-TR" sz="1800" dirty="0">
              <a:solidFill>
                <a:srgbClr val="C00000"/>
              </a:solidFill>
              <a:ea typeface="MS PGothic" panose="020B0600070205080204" pitchFamily="34" charset="-128"/>
            </a:endParaRPr>
          </a:p>
        </p:txBody>
      </p:sp>
      <p:sp>
        <p:nvSpPr>
          <p:cNvPr id="427" name="Rectangle 154">
            <a:extLst>
              <a:ext uri="{FF2B5EF4-FFF2-40B4-BE49-F238E27FC236}">
                <a16:creationId xmlns:a16="http://schemas.microsoft.com/office/drawing/2014/main" id="{3EC2C876-7C46-4F14-ADBB-9FE3F8EA9EEC}"/>
              </a:ext>
            </a:extLst>
          </p:cNvPr>
          <p:cNvSpPr>
            <a:spLocks noChangeArrowheads="1"/>
          </p:cNvSpPr>
          <p:nvPr/>
        </p:nvSpPr>
        <p:spPr bwMode="auto">
          <a:xfrm>
            <a:off x="5576888" y="4537076"/>
            <a:ext cx="5460566"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57175" indent="-257175">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nSpc>
                <a:spcPct val="90000"/>
              </a:lnSpc>
              <a:spcBef>
                <a:spcPct val="20000"/>
              </a:spcBef>
              <a:buClr>
                <a:srgbClr val="000099"/>
              </a:buClr>
              <a:buSzPct val="100000"/>
              <a:buFont typeface="Wingdings" panose="05000000000000000000" pitchFamily="2" charset="2"/>
              <a:buChar char="§"/>
            </a:pPr>
            <a:r>
              <a:rPr lang="en-US" altLang="tr-TR" sz="1800" dirty="0" err="1">
                <a:solidFill>
                  <a:srgbClr val="000000"/>
                </a:solidFill>
                <a:ea typeface="MS PGothic" panose="020B0600070205080204" pitchFamily="34" charset="-128"/>
              </a:rPr>
              <a:t>istemci</a:t>
            </a:r>
            <a:r>
              <a:rPr lang="en-US" altLang="tr-TR" sz="1800" dirty="0">
                <a:solidFill>
                  <a:srgbClr val="000000"/>
                </a:solidFill>
                <a:ea typeface="MS PGothic" panose="020B0600070205080204" pitchFamily="34" charset="-128"/>
              </a:rPr>
              <a:t> </a:t>
            </a:r>
            <a:r>
              <a:rPr lang="en-US" altLang="tr-TR" sz="1800" dirty="0" err="1">
                <a:solidFill>
                  <a:srgbClr val="000000"/>
                </a:solidFill>
                <a:ea typeface="MS PGothic" panose="020B0600070205080204" pitchFamily="34" charset="-128"/>
              </a:rPr>
              <a:t>artık</a:t>
            </a:r>
            <a:r>
              <a:rPr lang="en-US" altLang="tr-TR" sz="1800" dirty="0">
                <a:solidFill>
                  <a:srgbClr val="000000"/>
                </a:solidFill>
                <a:ea typeface="MS PGothic" panose="020B0600070205080204" pitchFamily="34" charset="-128"/>
              </a:rPr>
              <a:t> ilk </a:t>
            </a:r>
            <a:r>
              <a:rPr lang="en-US" altLang="tr-TR" sz="1800" dirty="0" err="1">
                <a:solidFill>
                  <a:srgbClr val="000000"/>
                </a:solidFill>
                <a:ea typeface="MS PGothic" panose="020B0600070205080204" pitchFamily="34" charset="-128"/>
              </a:rPr>
              <a:t>atlama</a:t>
            </a:r>
            <a:r>
              <a:rPr lang="en-US" altLang="tr-TR" sz="1800" dirty="0">
                <a:solidFill>
                  <a:srgbClr val="000000"/>
                </a:solidFill>
                <a:ea typeface="MS PGothic" panose="020B0600070205080204" pitchFamily="34" charset="-128"/>
              </a:rPr>
              <a:t> </a:t>
            </a:r>
            <a:r>
              <a:rPr lang="en-US" altLang="tr-TR" sz="1800" dirty="0" err="1">
                <a:solidFill>
                  <a:srgbClr val="000000"/>
                </a:solidFill>
                <a:ea typeface="MS PGothic" panose="020B0600070205080204" pitchFamily="34" charset="-128"/>
              </a:rPr>
              <a:t>yönlendiricisinin</a:t>
            </a:r>
            <a:r>
              <a:rPr lang="en-US" altLang="tr-TR" sz="1800" dirty="0">
                <a:solidFill>
                  <a:srgbClr val="000000"/>
                </a:solidFill>
                <a:ea typeface="MS PGothic" panose="020B0600070205080204" pitchFamily="34" charset="-128"/>
              </a:rPr>
              <a:t> MAC </a:t>
            </a:r>
            <a:r>
              <a:rPr lang="en-US" altLang="tr-TR" sz="1800" dirty="0" err="1">
                <a:solidFill>
                  <a:srgbClr val="000000"/>
                </a:solidFill>
                <a:ea typeface="MS PGothic" panose="020B0600070205080204" pitchFamily="34" charset="-128"/>
              </a:rPr>
              <a:t>adresini</a:t>
            </a:r>
            <a:r>
              <a:rPr lang="en-US" altLang="tr-TR" sz="1800" dirty="0">
                <a:solidFill>
                  <a:srgbClr val="000000"/>
                </a:solidFill>
                <a:ea typeface="MS PGothic" panose="020B0600070205080204" pitchFamily="34" charset="-128"/>
              </a:rPr>
              <a:t> </a:t>
            </a:r>
            <a:r>
              <a:rPr lang="en-US" altLang="tr-TR" sz="1800" dirty="0" err="1">
                <a:solidFill>
                  <a:srgbClr val="000000"/>
                </a:solidFill>
                <a:ea typeface="MS PGothic" panose="020B0600070205080204" pitchFamily="34" charset="-128"/>
              </a:rPr>
              <a:t>biliyor</a:t>
            </a:r>
            <a:r>
              <a:rPr lang="en-US" altLang="tr-TR" sz="1800" dirty="0">
                <a:solidFill>
                  <a:srgbClr val="000000"/>
                </a:solidFill>
                <a:ea typeface="MS PGothic" panose="020B0600070205080204" pitchFamily="34" charset="-128"/>
              </a:rPr>
              <a:t>, </a:t>
            </a:r>
            <a:r>
              <a:rPr lang="en-US" altLang="tr-TR" sz="1800" dirty="0" err="1">
                <a:solidFill>
                  <a:srgbClr val="000000"/>
                </a:solidFill>
                <a:ea typeface="MS PGothic" panose="020B0600070205080204" pitchFamily="34" charset="-128"/>
              </a:rPr>
              <a:t>bu</a:t>
            </a:r>
            <a:r>
              <a:rPr lang="en-US" altLang="tr-TR" sz="1800" dirty="0">
                <a:solidFill>
                  <a:srgbClr val="000000"/>
                </a:solidFill>
                <a:ea typeface="MS PGothic" panose="020B0600070205080204" pitchFamily="34" charset="-128"/>
              </a:rPr>
              <a:t> </a:t>
            </a:r>
            <a:r>
              <a:rPr lang="en-US" altLang="tr-TR" sz="1800" dirty="0" err="1">
                <a:solidFill>
                  <a:srgbClr val="000000"/>
                </a:solidFill>
                <a:ea typeface="MS PGothic" panose="020B0600070205080204" pitchFamily="34" charset="-128"/>
              </a:rPr>
              <a:t>nedenle</a:t>
            </a:r>
            <a:r>
              <a:rPr lang="en-US" altLang="tr-TR" sz="1800" dirty="0">
                <a:solidFill>
                  <a:srgbClr val="000000"/>
                </a:solidFill>
                <a:ea typeface="MS PGothic" panose="020B0600070205080204" pitchFamily="34" charset="-128"/>
              </a:rPr>
              <a:t> </a:t>
            </a:r>
            <a:r>
              <a:rPr lang="en-US" altLang="tr-TR" sz="1800" dirty="0" err="1">
                <a:solidFill>
                  <a:srgbClr val="000000"/>
                </a:solidFill>
                <a:ea typeface="MS PGothic" panose="020B0600070205080204" pitchFamily="34" charset="-128"/>
              </a:rPr>
              <a:t>artık</a:t>
            </a:r>
            <a:r>
              <a:rPr lang="en-US" altLang="tr-TR" sz="1800" dirty="0">
                <a:solidFill>
                  <a:srgbClr val="000000"/>
                </a:solidFill>
                <a:ea typeface="MS PGothic" panose="020B0600070205080204" pitchFamily="34" charset="-128"/>
              </a:rPr>
              <a:t> DNS </a:t>
            </a:r>
            <a:r>
              <a:rPr lang="en-US" altLang="tr-TR" sz="1800" dirty="0" err="1">
                <a:solidFill>
                  <a:srgbClr val="000000"/>
                </a:solidFill>
                <a:ea typeface="MS PGothic" panose="020B0600070205080204" pitchFamily="34" charset="-128"/>
              </a:rPr>
              <a:t>sorgusu</a:t>
            </a:r>
            <a:r>
              <a:rPr lang="en-US" altLang="tr-TR" sz="1800" dirty="0">
                <a:solidFill>
                  <a:srgbClr val="000000"/>
                </a:solidFill>
                <a:ea typeface="MS PGothic" panose="020B0600070205080204" pitchFamily="34" charset="-128"/>
              </a:rPr>
              <a:t> </a:t>
            </a:r>
            <a:r>
              <a:rPr lang="en-US" altLang="tr-TR" sz="1800" dirty="0" err="1">
                <a:solidFill>
                  <a:srgbClr val="000000"/>
                </a:solidFill>
                <a:ea typeface="MS PGothic" panose="020B0600070205080204" pitchFamily="34" charset="-128"/>
              </a:rPr>
              <a:t>içeren</a:t>
            </a:r>
            <a:r>
              <a:rPr lang="en-US" altLang="tr-TR" sz="1800" dirty="0">
                <a:solidFill>
                  <a:srgbClr val="000000"/>
                </a:solidFill>
                <a:ea typeface="MS PGothic" panose="020B0600070205080204" pitchFamily="34" charset="-128"/>
              </a:rPr>
              <a:t> </a:t>
            </a:r>
            <a:r>
              <a:rPr lang="en-US" altLang="tr-TR" sz="1800" dirty="0" err="1">
                <a:solidFill>
                  <a:srgbClr val="000000"/>
                </a:solidFill>
                <a:ea typeface="MS PGothic" panose="020B0600070205080204" pitchFamily="34" charset="-128"/>
              </a:rPr>
              <a:t>çerçeve</a:t>
            </a:r>
            <a:r>
              <a:rPr lang="en-US" altLang="tr-TR" sz="1800" dirty="0">
                <a:solidFill>
                  <a:srgbClr val="000000"/>
                </a:solidFill>
                <a:ea typeface="MS PGothic" panose="020B0600070205080204" pitchFamily="34" charset="-128"/>
              </a:rPr>
              <a:t> </a:t>
            </a:r>
            <a:r>
              <a:rPr lang="en-US" altLang="tr-TR" sz="1800" dirty="0" err="1">
                <a:solidFill>
                  <a:srgbClr val="000000"/>
                </a:solidFill>
                <a:ea typeface="MS PGothic" panose="020B0600070205080204" pitchFamily="34" charset="-128"/>
              </a:rPr>
              <a:t>gönderebilir</a:t>
            </a:r>
            <a:endParaRPr lang="en-US" altLang="tr-TR" sz="1800" dirty="0">
              <a:solidFill>
                <a:srgbClr val="000000"/>
              </a:solidFill>
              <a:ea typeface="MS PGothic" panose="020B0600070205080204" pitchFamily="34" charset="-128"/>
            </a:endParaRPr>
          </a:p>
        </p:txBody>
      </p:sp>
      <p:grpSp>
        <p:nvGrpSpPr>
          <p:cNvPr id="428" name="Group 263">
            <a:extLst>
              <a:ext uri="{FF2B5EF4-FFF2-40B4-BE49-F238E27FC236}">
                <a16:creationId xmlns:a16="http://schemas.microsoft.com/office/drawing/2014/main" id="{2F131567-0C13-4AFE-9BEA-6E811688BB91}"/>
              </a:ext>
            </a:extLst>
          </p:cNvPr>
          <p:cNvGrpSpPr>
            <a:grpSpLocks/>
          </p:cNvGrpSpPr>
          <p:nvPr/>
        </p:nvGrpSpPr>
        <p:grpSpPr bwMode="auto">
          <a:xfrm>
            <a:off x="1524001" y="2449513"/>
            <a:ext cx="811213" cy="207962"/>
            <a:chOff x="76" y="2296"/>
            <a:chExt cx="681" cy="174"/>
          </a:xfrm>
        </p:grpSpPr>
        <p:sp>
          <p:nvSpPr>
            <p:cNvPr id="429" name="Rectangle 103">
              <a:extLst>
                <a:ext uri="{FF2B5EF4-FFF2-40B4-BE49-F238E27FC236}">
                  <a16:creationId xmlns:a16="http://schemas.microsoft.com/office/drawing/2014/main" id="{A6198C6E-C592-45F2-82BB-3C48BDFF7B86}"/>
                </a:ext>
              </a:extLst>
            </p:cNvPr>
            <p:cNvSpPr>
              <a:spLocks noChangeArrowheads="1"/>
            </p:cNvSpPr>
            <p:nvPr/>
          </p:nvSpPr>
          <p:spPr bwMode="auto">
            <a:xfrm>
              <a:off x="76" y="2305"/>
              <a:ext cx="681" cy="138"/>
            </a:xfrm>
            <a:prstGeom prst="rect">
              <a:avLst/>
            </a:prstGeom>
            <a:solidFill>
              <a:srgbClr val="FFFFFF"/>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30" name="Rectangle 101">
              <a:extLst>
                <a:ext uri="{FF2B5EF4-FFF2-40B4-BE49-F238E27FC236}">
                  <a16:creationId xmlns:a16="http://schemas.microsoft.com/office/drawing/2014/main" id="{5C81CEE4-FB6E-430C-847F-465C0D01B87B}"/>
                </a:ext>
              </a:extLst>
            </p:cNvPr>
            <p:cNvSpPr>
              <a:spLocks noChangeArrowheads="1"/>
            </p:cNvSpPr>
            <p:nvPr/>
          </p:nvSpPr>
          <p:spPr bwMode="auto">
            <a:xfrm>
              <a:off x="89" y="2321"/>
              <a:ext cx="93"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31" name="Rectangle 102">
              <a:extLst>
                <a:ext uri="{FF2B5EF4-FFF2-40B4-BE49-F238E27FC236}">
                  <a16:creationId xmlns:a16="http://schemas.microsoft.com/office/drawing/2014/main" id="{613D81A3-63B8-40D7-9ABC-66C43CF5DE40}"/>
                </a:ext>
              </a:extLst>
            </p:cNvPr>
            <p:cNvSpPr>
              <a:spLocks noChangeArrowheads="1"/>
            </p:cNvSpPr>
            <p:nvPr/>
          </p:nvSpPr>
          <p:spPr bwMode="auto">
            <a:xfrm>
              <a:off x="686" y="2320"/>
              <a:ext cx="60"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32" name="Rectangle 100">
              <a:extLst>
                <a:ext uri="{FF2B5EF4-FFF2-40B4-BE49-F238E27FC236}">
                  <a16:creationId xmlns:a16="http://schemas.microsoft.com/office/drawing/2014/main" id="{EB42847E-1536-46FB-95E1-6F01F93517F2}"/>
                </a:ext>
              </a:extLst>
            </p:cNvPr>
            <p:cNvSpPr>
              <a:spLocks noChangeArrowheads="1"/>
            </p:cNvSpPr>
            <p:nvPr/>
          </p:nvSpPr>
          <p:spPr bwMode="auto">
            <a:xfrm>
              <a:off x="195" y="2319"/>
              <a:ext cx="480" cy="113"/>
            </a:xfrm>
            <a:prstGeom prst="rect">
              <a:avLst/>
            </a:prstGeom>
            <a:solidFill>
              <a:srgbClr val="FFFF00"/>
            </a:solidFill>
            <a:ln w="9525">
              <a:solidFill>
                <a:srgbClr val="FFFF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33" name="Text Box 95">
              <a:extLst>
                <a:ext uri="{FF2B5EF4-FFF2-40B4-BE49-F238E27FC236}">
                  <a16:creationId xmlns:a16="http://schemas.microsoft.com/office/drawing/2014/main" id="{289D8CAA-E903-429B-8739-DAB53D9CE0F8}"/>
                </a:ext>
              </a:extLst>
            </p:cNvPr>
            <p:cNvSpPr txBox="1">
              <a:spLocks noChangeArrowheads="1"/>
            </p:cNvSpPr>
            <p:nvPr/>
          </p:nvSpPr>
          <p:spPr bwMode="auto">
            <a:xfrm>
              <a:off x="183" y="2296"/>
              <a:ext cx="544"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000000"/>
                  </a:solidFill>
                  <a:latin typeface="Arial" charset="0"/>
                </a:rPr>
                <a:t>ARP query</a:t>
              </a:r>
            </a:p>
          </p:txBody>
        </p:sp>
      </p:grpSp>
      <p:grpSp>
        <p:nvGrpSpPr>
          <p:cNvPr id="434" name="Group 242">
            <a:extLst>
              <a:ext uri="{FF2B5EF4-FFF2-40B4-BE49-F238E27FC236}">
                <a16:creationId xmlns:a16="http://schemas.microsoft.com/office/drawing/2014/main" id="{3E75D7A4-E21C-4B87-B7FA-646823A6F75D}"/>
              </a:ext>
            </a:extLst>
          </p:cNvPr>
          <p:cNvGrpSpPr>
            <a:grpSpLocks/>
          </p:cNvGrpSpPr>
          <p:nvPr/>
        </p:nvGrpSpPr>
        <p:grpSpPr bwMode="auto">
          <a:xfrm>
            <a:off x="2478089" y="2319338"/>
            <a:ext cx="382587" cy="207962"/>
            <a:chOff x="161" y="1354"/>
            <a:chExt cx="321" cy="174"/>
          </a:xfrm>
        </p:grpSpPr>
        <p:sp>
          <p:nvSpPr>
            <p:cNvPr id="435" name="Rectangle 241">
              <a:extLst>
                <a:ext uri="{FF2B5EF4-FFF2-40B4-BE49-F238E27FC236}">
                  <a16:creationId xmlns:a16="http://schemas.microsoft.com/office/drawing/2014/main" id="{C6F5B9BF-B45D-4B19-B7AE-2D1A978D1237}"/>
                </a:ext>
              </a:extLst>
            </p:cNvPr>
            <p:cNvSpPr>
              <a:spLocks noChangeArrowheads="1"/>
            </p:cNvSpPr>
            <p:nvPr/>
          </p:nvSpPr>
          <p:spPr bwMode="auto">
            <a:xfrm>
              <a:off x="192" y="1365"/>
              <a:ext cx="228" cy="141"/>
            </a:xfrm>
            <a:prstGeom prst="rect">
              <a:avLst/>
            </a:prstGeom>
            <a:solidFill>
              <a:srgbClr val="FFFFFF"/>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36" name="Text Box 240">
              <a:extLst>
                <a:ext uri="{FF2B5EF4-FFF2-40B4-BE49-F238E27FC236}">
                  <a16:creationId xmlns:a16="http://schemas.microsoft.com/office/drawing/2014/main" id="{11EB6C6E-4211-4200-A148-79DB6AA5CDE1}"/>
                </a:ext>
              </a:extLst>
            </p:cNvPr>
            <p:cNvSpPr txBox="1">
              <a:spLocks noChangeArrowheads="1"/>
            </p:cNvSpPr>
            <p:nvPr/>
          </p:nvSpPr>
          <p:spPr bwMode="auto">
            <a:xfrm>
              <a:off x="161" y="1354"/>
              <a:ext cx="321"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000000"/>
                  </a:solidFill>
                  <a:latin typeface="Arial" charset="0"/>
                </a:rPr>
                <a:t>ARP</a:t>
              </a:r>
            </a:p>
          </p:txBody>
        </p:sp>
      </p:grpSp>
      <p:grpSp>
        <p:nvGrpSpPr>
          <p:cNvPr id="437" name="Group 270">
            <a:extLst>
              <a:ext uri="{FF2B5EF4-FFF2-40B4-BE49-F238E27FC236}">
                <a16:creationId xmlns:a16="http://schemas.microsoft.com/office/drawing/2014/main" id="{424A8768-6778-46C5-A8D4-257285CADAE4}"/>
              </a:ext>
            </a:extLst>
          </p:cNvPr>
          <p:cNvGrpSpPr>
            <a:grpSpLocks/>
          </p:cNvGrpSpPr>
          <p:nvPr/>
        </p:nvGrpSpPr>
        <p:grpSpPr bwMode="auto">
          <a:xfrm>
            <a:off x="1882776" y="3913188"/>
            <a:ext cx="811213" cy="207962"/>
            <a:chOff x="76" y="2296"/>
            <a:chExt cx="681" cy="174"/>
          </a:xfrm>
        </p:grpSpPr>
        <p:sp>
          <p:nvSpPr>
            <p:cNvPr id="438" name="Rectangle 271">
              <a:extLst>
                <a:ext uri="{FF2B5EF4-FFF2-40B4-BE49-F238E27FC236}">
                  <a16:creationId xmlns:a16="http://schemas.microsoft.com/office/drawing/2014/main" id="{9A1166BD-01E3-4E9F-A873-D8EFAECD82E3}"/>
                </a:ext>
              </a:extLst>
            </p:cNvPr>
            <p:cNvSpPr>
              <a:spLocks noChangeArrowheads="1"/>
            </p:cNvSpPr>
            <p:nvPr/>
          </p:nvSpPr>
          <p:spPr bwMode="auto">
            <a:xfrm>
              <a:off x="76" y="2305"/>
              <a:ext cx="681" cy="138"/>
            </a:xfrm>
            <a:prstGeom prst="rect">
              <a:avLst/>
            </a:prstGeom>
            <a:solidFill>
              <a:srgbClr val="FFFFFF"/>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39" name="Rectangle 272">
              <a:extLst>
                <a:ext uri="{FF2B5EF4-FFF2-40B4-BE49-F238E27FC236}">
                  <a16:creationId xmlns:a16="http://schemas.microsoft.com/office/drawing/2014/main" id="{DDDE27D6-C9DC-44D4-9C22-E811FE9282BA}"/>
                </a:ext>
              </a:extLst>
            </p:cNvPr>
            <p:cNvSpPr>
              <a:spLocks noChangeArrowheads="1"/>
            </p:cNvSpPr>
            <p:nvPr/>
          </p:nvSpPr>
          <p:spPr bwMode="auto">
            <a:xfrm>
              <a:off x="89" y="2321"/>
              <a:ext cx="93"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40" name="Rectangle 273">
              <a:extLst>
                <a:ext uri="{FF2B5EF4-FFF2-40B4-BE49-F238E27FC236}">
                  <a16:creationId xmlns:a16="http://schemas.microsoft.com/office/drawing/2014/main" id="{9EC12E37-B857-4E3B-B92B-164738974CCA}"/>
                </a:ext>
              </a:extLst>
            </p:cNvPr>
            <p:cNvSpPr>
              <a:spLocks noChangeArrowheads="1"/>
            </p:cNvSpPr>
            <p:nvPr/>
          </p:nvSpPr>
          <p:spPr bwMode="auto">
            <a:xfrm>
              <a:off x="686" y="2320"/>
              <a:ext cx="60"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41" name="Rectangle 274">
              <a:extLst>
                <a:ext uri="{FF2B5EF4-FFF2-40B4-BE49-F238E27FC236}">
                  <a16:creationId xmlns:a16="http://schemas.microsoft.com/office/drawing/2014/main" id="{FF92F6D3-8897-44F1-80CC-7175B297DB93}"/>
                </a:ext>
              </a:extLst>
            </p:cNvPr>
            <p:cNvSpPr>
              <a:spLocks noChangeArrowheads="1"/>
            </p:cNvSpPr>
            <p:nvPr/>
          </p:nvSpPr>
          <p:spPr bwMode="auto">
            <a:xfrm>
              <a:off x="195" y="2319"/>
              <a:ext cx="480" cy="113"/>
            </a:xfrm>
            <a:prstGeom prst="rect">
              <a:avLst/>
            </a:prstGeom>
            <a:solidFill>
              <a:srgbClr val="FFFF00"/>
            </a:solidFill>
            <a:ln w="9525">
              <a:solidFill>
                <a:srgbClr val="FFFF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42" name="Text Box 275">
              <a:extLst>
                <a:ext uri="{FF2B5EF4-FFF2-40B4-BE49-F238E27FC236}">
                  <a16:creationId xmlns:a16="http://schemas.microsoft.com/office/drawing/2014/main" id="{8D974BB6-360E-4DA7-B2BA-FC296641FB60}"/>
                </a:ext>
              </a:extLst>
            </p:cNvPr>
            <p:cNvSpPr txBox="1">
              <a:spLocks noChangeArrowheads="1"/>
            </p:cNvSpPr>
            <p:nvPr/>
          </p:nvSpPr>
          <p:spPr bwMode="auto">
            <a:xfrm>
              <a:off x="183" y="2296"/>
              <a:ext cx="516"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000000"/>
                  </a:solidFill>
                  <a:latin typeface="Arial" charset="0"/>
                </a:rPr>
                <a:t>ARP reply</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915"/>
                                        </p:tgtEl>
                                        <p:attrNameLst>
                                          <p:attrName>style.visibility</p:attrName>
                                        </p:attrNameLst>
                                      </p:cBhvr>
                                      <p:to>
                                        <p:strVal val="visible"/>
                                      </p:to>
                                    </p:set>
                                    <p:animEffect transition="in" filter="wipe(down)">
                                      <p:cBhvr>
                                        <p:cTn id="7" dur="500"/>
                                        <p:tgtEl>
                                          <p:spTgt spid="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04"/>
                                        </p:tgtEl>
                                        <p:attrNameLst>
                                          <p:attrName>style.visibility</p:attrName>
                                        </p:attrNameLst>
                                      </p:cBhvr>
                                      <p:to>
                                        <p:strVal val="visible"/>
                                      </p:to>
                                    </p:set>
                                    <p:animEffect transition="in" filter="wipe(up)">
                                      <p:cBhvr>
                                        <p:cTn id="17" dur="500"/>
                                        <p:tgtEl>
                                          <p:spTgt spid="404"/>
                                        </p:tgtEl>
                                      </p:cBhvr>
                                    </p:animEffect>
                                  </p:childTnLst>
                                </p:cTn>
                              </p:par>
                              <p:par>
                                <p:cTn id="18" presetID="9" presetClass="entr" presetSubtype="0" fill="hold" nodeType="withEffect">
                                  <p:stCondLst>
                                    <p:cond delay="0"/>
                                  </p:stCondLst>
                                  <p:childTnLst>
                                    <p:set>
                                      <p:cBhvr>
                                        <p:cTn id="19" dur="1" fill="hold">
                                          <p:stCondLst>
                                            <p:cond delay="0"/>
                                          </p:stCondLst>
                                        </p:cTn>
                                        <p:tgtEl>
                                          <p:spTgt spid="434"/>
                                        </p:tgtEl>
                                        <p:attrNameLst>
                                          <p:attrName>style.visibility</p:attrName>
                                        </p:attrNameLst>
                                      </p:cBhvr>
                                      <p:to>
                                        <p:strVal val="visible"/>
                                      </p:to>
                                    </p:set>
                                    <p:animEffect transition="in" filter="dissolve">
                                      <p:cBhvr>
                                        <p:cTn id="20" dur="500"/>
                                        <p:tgtEl>
                                          <p:spTgt spid="43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25"/>
                                        </p:tgtEl>
                                        <p:attrNameLst>
                                          <p:attrName>style.visibility</p:attrName>
                                        </p:attrNameLst>
                                      </p:cBhvr>
                                      <p:to>
                                        <p:strVal val="visible"/>
                                      </p:to>
                                    </p:set>
                                    <p:animEffect transition="in" filter="dissolve">
                                      <p:cBhvr>
                                        <p:cTn id="23" dur="500"/>
                                        <p:tgtEl>
                                          <p:spTgt spid="42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428"/>
                                        </p:tgtEl>
                                        <p:attrNameLst>
                                          <p:attrName>style.visibility</p:attrName>
                                        </p:attrNameLst>
                                      </p:cBhvr>
                                      <p:to>
                                        <p:strVal val="visible"/>
                                      </p:to>
                                    </p:set>
                                    <p:animEffect transition="in" filter="dissolve">
                                      <p:cBhvr>
                                        <p:cTn id="28" dur="500"/>
                                        <p:tgtEl>
                                          <p:spTgt spid="428"/>
                                        </p:tgtEl>
                                      </p:cBhvr>
                                    </p:animEffect>
                                  </p:childTnLst>
                                </p:cTn>
                              </p:par>
                            </p:childTnLst>
                          </p:cTn>
                        </p:par>
                        <p:par>
                          <p:cTn id="29" fill="hold" nodeType="afterGroup">
                            <p:stCondLst>
                              <p:cond delay="500"/>
                            </p:stCondLst>
                            <p:childTnLst>
                              <p:par>
                                <p:cTn id="30" presetID="0" presetClass="path" presetSubtype="0" accel="50000" decel="50000" fill="hold" nodeType="afterEffect">
                                  <p:stCondLst>
                                    <p:cond delay="0"/>
                                  </p:stCondLst>
                                  <p:childTnLst>
                                    <p:animMotion origin="layout" path="M -0.00247 0.02777 C -0.00247 0.06782 -0.00234 0.10856 -0.00195 0.14884 L 0.34974 0.15694 L 0.18919 0.39421 C 0.13945 0.39328 0.08893 0.39606 0.03919 0.39514 C 0.03919 0.36666 0.03932 0.31319 0.03932 0.28449 " pathEditMode="relative" rAng="0" ptsTypes="AAAAAA">
                                      <p:cBhvr>
                                        <p:cTn id="31" dur="2000" fill="hold"/>
                                        <p:tgtEl>
                                          <p:spTgt spid="428"/>
                                        </p:tgtEl>
                                        <p:attrNameLst>
                                          <p:attrName>ppt_x</p:attrName>
                                          <p:attrName>ppt_y</p:attrName>
                                        </p:attrNameLst>
                                      </p:cBhvr>
                                      <p:rCtr x="17604" y="18380"/>
                                    </p:animMotion>
                                  </p:childTnLst>
                                </p:cTn>
                              </p:par>
                            </p:childTnLst>
                          </p:cTn>
                        </p:par>
                        <p:par>
                          <p:cTn id="32" fill="hold" nodeType="afterGroup">
                            <p:stCondLst>
                              <p:cond delay="2500"/>
                            </p:stCondLst>
                            <p:childTnLst>
                              <p:par>
                                <p:cTn id="33" presetID="9" presetClass="entr" presetSubtype="0" fill="hold" grpId="0" nodeType="afterEffect">
                                  <p:stCondLst>
                                    <p:cond delay="0"/>
                                  </p:stCondLst>
                                  <p:childTnLst>
                                    <p:set>
                                      <p:cBhvr>
                                        <p:cTn id="34" dur="1" fill="hold">
                                          <p:stCondLst>
                                            <p:cond delay="0"/>
                                          </p:stCondLst>
                                        </p:cTn>
                                        <p:tgtEl>
                                          <p:spTgt spid="426"/>
                                        </p:tgtEl>
                                        <p:attrNameLst>
                                          <p:attrName>style.visibility</p:attrName>
                                        </p:attrNameLst>
                                      </p:cBhvr>
                                      <p:to>
                                        <p:strVal val="visible"/>
                                      </p:to>
                                    </p:set>
                                    <p:animEffect transition="in" filter="dissolve">
                                      <p:cBhvr>
                                        <p:cTn id="35" dur="500"/>
                                        <p:tgtEl>
                                          <p:spTgt spid="42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xit" presetSubtype="0" fill="hold" nodeType="clickEffect">
                                  <p:stCondLst>
                                    <p:cond delay="0"/>
                                  </p:stCondLst>
                                  <p:childTnLst>
                                    <p:animEffect transition="out" filter="dissolve">
                                      <p:cBhvr>
                                        <p:cTn id="39" dur="500"/>
                                        <p:tgtEl>
                                          <p:spTgt spid="428"/>
                                        </p:tgtEl>
                                      </p:cBhvr>
                                    </p:animEffect>
                                    <p:set>
                                      <p:cBhvr>
                                        <p:cTn id="40" dur="1" fill="hold">
                                          <p:stCondLst>
                                            <p:cond delay="499"/>
                                          </p:stCondLst>
                                        </p:cTn>
                                        <p:tgtEl>
                                          <p:spTgt spid="428"/>
                                        </p:tgtEl>
                                        <p:attrNameLst>
                                          <p:attrName>style.visibility</p:attrName>
                                        </p:attrNameLst>
                                      </p:cBhvr>
                                      <p:to>
                                        <p:strVal val="hidden"/>
                                      </p:to>
                                    </p:set>
                                  </p:childTnLst>
                                </p:cTn>
                              </p:par>
                              <p:par>
                                <p:cTn id="41" presetID="9" presetClass="entr" presetSubtype="0" fill="hold" nodeType="withEffect">
                                  <p:stCondLst>
                                    <p:cond delay="0"/>
                                  </p:stCondLst>
                                  <p:childTnLst>
                                    <p:set>
                                      <p:cBhvr>
                                        <p:cTn id="42" dur="1" fill="hold">
                                          <p:stCondLst>
                                            <p:cond delay="0"/>
                                          </p:stCondLst>
                                        </p:cTn>
                                        <p:tgtEl>
                                          <p:spTgt spid="437"/>
                                        </p:tgtEl>
                                        <p:attrNameLst>
                                          <p:attrName>style.visibility</p:attrName>
                                        </p:attrNameLst>
                                      </p:cBhvr>
                                      <p:to>
                                        <p:strVal val="visible"/>
                                      </p:to>
                                    </p:set>
                                    <p:animEffect transition="in" filter="dissolve">
                                      <p:cBhvr>
                                        <p:cTn id="43" dur="500"/>
                                        <p:tgtEl>
                                          <p:spTgt spid="437"/>
                                        </p:tgtEl>
                                      </p:cBhvr>
                                    </p:animEffect>
                                  </p:childTnLst>
                                </p:cTn>
                              </p:par>
                            </p:childTnLst>
                          </p:cTn>
                        </p:par>
                        <p:par>
                          <p:cTn id="44" fill="hold" nodeType="afterGroup">
                            <p:stCondLst>
                              <p:cond delay="500"/>
                            </p:stCondLst>
                            <p:childTnLst>
                              <p:par>
                                <p:cTn id="45" presetID="0" presetClass="path" presetSubtype="0" accel="50000" decel="50000" fill="hold" nodeType="afterEffect">
                                  <p:stCondLst>
                                    <p:cond delay="0"/>
                                  </p:stCondLst>
                                  <p:childTnLst>
                                    <p:animMotion origin="layout" path="M -3.75E-6 2.96296E-6 C -3.75E-6 0.02639 -3.75E-6 0.05277 0.00026 0.07893 L 0.14662 0.08009 L 0.29414 -0.12269 C 0.15756 -0.12199 0.09532 -0.13033 -0.04127 -0.12963 C -0.04127 -0.14352 -0.0414 -0.16135 -0.0414 -0.175 C -0.04179 -0.1838 -0.04114 -0.27292 -0.04166 -0.28148 " pathEditMode="relative" rAng="0" ptsTypes="AAAAAAA">
                                      <p:cBhvr>
                                        <p:cTn id="46" dur="2000" fill="hold"/>
                                        <p:tgtEl>
                                          <p:spTgt spid="437"/>
                                        </p:tgtEl>
                                        <p:attrNameLst>
                                          <p:attrName>ppt_x</p:attrName>
                                          <p:attrName>ppt_y</p:attrName>
                                        </p:attrNameLst>
                                      </p:cBhvr>
                                      <p:rCtr x="12617" y="-10069"/>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xit" presetSubtype="0" fill="hold" nodeType="clickEffect">
                                  <p:stCondLst>
                                    <p:cond delay="0"/>
                                  </p:stCondLst>
                                  <p:childTnLst>
                                    <p:animEffect transition="out" filter="dissolve">
                                      <p:cBhvr>
                                        <p:cTn id="50" dur="500"/>
                                        <p:tgtEl>
                                          <p:spTgt spid="437"/>
                                        </p:tgtEl>
                                      </p:cBhvr>
                                    </p:animEffect>
                                    <p:set>
                                      <p:cBhvr>
                                        <p:cTn id="51" dur="1" fill="hold">
                                          <p:stCondLst>
                                            <p:cond delay="499"/>
                                          </p:stCondLst>
                                        </p:cTn>
                                        <p:tgtEl>
                                          <p:spTgt spid="437"/>
                                        </p:tgtEl>
                                        <p:attrNameLst>
                                          <p:attrName>style.visibility</p:attrName>
                                        </p:attrNameLst>
                                      </p:cBhvr>
                                      <p:to>
                                        <p:strVal val="hidden"/>
                                      </p:to>
                                    </p:set>
                                  </p:childTnLst>
                                </p:cTn>
                              </p:par>
                              <p:par>
                                <p:cTn id="52" presetID="9" presetClass="exit" presetSubtype="0" fill="hold" nodeType="withEffect">
                                  <p:stCondLst>
                                    <p:cond delay="0"/>
                                  </p:stCondLst>
                                  <p:childTnLst>
                                    <p:animEffect transition="out" filter="dissolve">
                                      <p:cBhvr>
                                        <p:cTn id="53" dur="500"/>
                                        <p:tgtEl>
                                          <p:spTgt spid="434"/>
                                        </p:tgtEl>
                                      </p:cBhvr>
                                    </p:animEffect>
                                    <p:set>
                                      <p:cBhvr>
                                        <p:cTn id="54" dur="1" fill="hold">
                                          <p:stCondLst>
                                            <p:cond delay="499"/>
                                          </p:stCondLst>
                                        </p:cTn>
                                        <p:tgtEl>
                                          <p:spTgt spid="434"/>
                                        </p:tgtEl>
                                        <p:attrNameLst>
                                          <p:attrName>style.visibility</p:attrName>
                                        </p:attrNameLst>
                                      </p:cBhvr>
                                      <p:to>
                                        <p:strVal val="hidden"/>
                                      </p:to>
                                    </p:set>
                                  </p:childTnLst>
                                </p:cTn>
                              </p:par>
                            </p:childTnLst>
                          </p:cTn>
                        </p:par>
                        <p:par>
                          <p:cTn id="55" fill="hold" nodeType="afterGroup">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427"/>
                                        </p:tgtEl>
                                        <p:attrNameLst>
                                          <p:attrName>style.visibility</p:attrName>
                                        </p:attrNameLst>
                                      </p:cBhvr>
                                      <p:to>
                                        <p:strVal val="visible"/>
                                      </p:to>
                                    </p:set>
                                    <p:animEffect transition="in" filter="dissolve">
                                      <p:cBhvr>
                                        <p:cTn id="58" dur="500"/>
                                        <p:tgtEl>
                                          <p:spTgt spid="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 grpId="0"/>
      <p:bldP spid="426" grpId="0"/>
      <p:bldP spid="4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617EAC9-2D11-4471-BB3E-10AC44877FAD}"/>
              </a:ext>
            </a:extLst>
          </p:cNvPr>
          <p:cNvSpPr>
            <a:spLocks noGrp="1"/>
          </p:cNvSpPr>
          <p:nvPr>
            <p:ph type="title"/>
          </p:nvPr>
        </p:nvSpPr>
        <p:spPr>
          <a:xfrm>
            <a:off x="2035175" y="635001"/>
            <a:ext cx="7886700" cy="671513"/>
          </a:xfrm>
        </p:spPr>
        <p:txBody>
          <a:bodyPr>
            <a:normAutofit/>
          </a:bodyPr>
          <a:lstStyle/>
          <a:p>
            <a:pPr>
              <a:defRPr/>
            </a:pPr>
            <a:r>
              <a:rPr lang="tr-TR" sz="3675" dirty="0"/>
              <a:t>Hayatta bir gün</a:t>
            </a:r>
            <a:r>
              <a:rPr lang="en-US" sz="3675" dirty="0"/>
              <a:t>… DNS</a:t>
            </a:r>
            <a:r>
              <a:rPr lang="tr-TR" sz="3675" dirty="0"/>
              <a:t> kullanımı</a:t>
            </a:r>
            <a:endParaRPr lang="en-US" dirty="0"/>
          </a:p>
        </p:txBody>
      </p:sp>
      <p:sp>
        <p:nvSpPr>
          <p:cNvPr id="77827" name="Slide Number Placeholder 4">
            <a:extLst>
              <a:ext uri="{FF2B5EF4-FFF2-40B4-BE49-F238E27FC236}">
                <a16:creationId xmlns:a16="http://schemas.microsoft.com/office/drawing/2014/main" id="{BF611ABF-132A-4F16-80B7-5E17552AE51A}"/>
              </a:ext>
            </a:extLst>
          </p:cNvPr>
          <p:cNvSpPr>
            <a:spLocks noGrp="1" noChangeArrowheads="1"/>
          </p:cNvSpPr>
          <p:nvPr>
            <p:ph type="sldNum" sz="quarter" idx="12"/>
          </p:nvPr>
        </p:nvSpPr>
        <p:spPr>
          <a:xfrm>
            <a:off x="12268200" y="6443664"/>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indent="-228600">
              <a:spcBef>
                <a:spcPct val="20000"/>
              </a:spcBef>
              <a:buChar char="•"/>
              <a:defRPr sz="2000">
                <a:solidFill>
                  <a:schemeClr val="tx1"/>
                </a:solidFill>
                <a:latin typeface="Comic Sans MS" panose="030F0702030302020204" pitchFamily="66" charset="0"/>
              </a:defRPr>
            </a:lvl3pPr>
            <a:lvl4pPr indent="-228600">
              <a:spcBef>
                <a:spcPct val="20000"/>
              </a:spcBef>
              <a:buChar char="–"/>
              <a:defRPr sz="2000">
                <a:solidFill>
                  <a:schemeClr val="tx1"/>
                </a:solidFill>
                <a:latin typeface="Times New Roman" panose="02020603050405020304" pitchFamily="18" charset="0"/>
              </a:defRPr>
            </a:lvl4pPr>
            <a:lvl5pPr indent="-228600">
              <a:spcBef>
                <a:spcPct val="20000"/>
              </a:spcBef>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100">
                <a:solidFill>
                  <a:srgbClr val="7F7F7F"/>
                </a:solidFill>
              </a:rPr>
              <a:t>Link Layer: 6-</a:t>
            </a:r>
            <a:fld id="{3D998535-FCEE-4BCE-B481-645703B6E315}" type="slidenum">
              <a:rPr lang="en-US" altLang="tr-TR" sz="1100">
                <a:solidFill>
                  <a:srgbClr val="7F7F7F"/>
                </a:solidFill>
              </a:rPr>
              <a:pPr eaLnBrk="1" hangingPunct="1">
                <a:spcBef>
                  <a:spcPct val="0"/>
                </a:spcBef>
                <a:buClrTx/>
                <a:buSzTx/>
                <a:buFontTx/>
                <a:buNone/>
              </a:pPr>
              <a:t>7</a:t>
            </a:fld>
            <a:endParaRPr lang="en-US" altLang="tr-TR" sz="1100">
              <a:solidFill>
                <a:srgbClr val="7F7F7F"/>
              </a:solidFill>
            </a:endParaRPr>
          </a:p>
        </p:txBody>
      </p:sp>
      <p:sp>
        <p:nvSpPr>
          <p:cNvPr id="77828" name="Freeform 3">
            <a:extLst>
              <a:ext uri="{FF2B5EF4-FFF2-40B4-BE49-F238E27FC236}">
                <a16:creationId xmlns:a16="http://schemas.microsoft.com/office/drawing/2014/main" id="{DA65C845-337E-44EB-849C-4454EAD6BBB8}"/>
              </a:ext>
            </a:extLst>
          </p:cNvPr>
          <p:cNvSpPr>
            <a:spLocks/>
          </p:cNvSpPr>
          <p:nvPr/>
        </p:nvSpPr>
        <p:spPr bwMode="auto">
          <a:xfrm>
            <a:off x="2043113" y="2265364"/>
            <a:ext cx="2665412" cy="2066925"/>
          </a:xfrm>
          <a:custGeom>
            <a:avLst/>
            <a:gdLst>
              <a:gd name="T0" fmla="*/ 2147483646 w 2406"/>
              <a:gd name="T1" fmla="*/ 2147483646 h 958"/>
              <a:gd name="T2" fmla="*/ 2147483646 w 2406"/>
              <a:gd name="T3" fmla="*/ 2147483646 h 958"/>
              <a:gd name="T4" fmla="*/ 2147483646 w 2406"/>
              <a:gd name="T5" fmla="*/ 2147483646 h 958"/>
              <a:gd name="T6" fmla="*/ 2147483646 w 2406"/>
              <a:gd name="T7" fmla="*/ 2147483646 h 958"/>
              <a:gd name="T8" fmla="*/ 2147483646 w 2406"/>
              <a:gd name="T9" fmla="*/ 2147483646 h 958"/>
              <a:gd name="T10" fmla="*/ 2147483646 w 2406"/>
              <a:gd name="T11" fmla="*/ 2147483646 h 958"/>
              <a:gd name="T12" fmla="*/ 2147483646 w 2406"/>
              <a:gd name="T13" fmla="*/ 2147483646 h 958"/>
              <a:gd name="T14" fmla="*/ 2147483646 w 2406"/>
              <a:gd name="T15" fmla="*/ 2147483646 h 958"/>
              <a:gd name="T16" fmla="*/ 2147483646 w 2406"/>
              <a:gd name="T17" fmla="*/ 2147483646 h 958"/>
              <a:gd name="T18" fmla="*/ 2147483646 w 2406"/>
              <a:gd name="T19" fmla="*/ 2147483646 h 958"/>
              <a:gd name="T20" fmla="*/ 2147483646 w 2406"/>
              <a:gd name="T21" fmla="*/ 2147483646 h 958"/>
              <a:gd name="T22" fmla="*/ 2147483646 w 2406"/>
              <a:gd name="T23" fmla="*/ 2147483646 h 958"/>
              <a:gd name="T24" fmla="*/ 2147483646 w 2406"/>
              <a:gd name="T25" fmla="*/ 2147483646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sp>
        <p:nvSpPr>
          <p:cNvPr id="77829" name="Line 36">
            <a:extLst>
              <a:ext uri="{FF2B5EF4-FFF2-40B4-BE49-F238E27FC236}">
                <a16:creationId xmlns:a16="http://schemas.microsoft.com/office/drawing/2014/main" id="{D04CB96C-887F-4DCB-95D9-7897DAFB48A6}"/>
              </a:ext>
            </a:extLst>
          </p:cNvPr>
          <p:cNvSpPr>
            <a:spLocks noChangeShapeType="1"/>
          </p:cNvSpPr>
          <p:nvPr/>
        </p:nvSpPr>
        <p:spPr bwMode="auto">
          <a:xfrm flipV="1">
            <a:off x="4294189" y="3070226"/>
            <a:ext cx="117475" cy="106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7830" name="Line 43">
            <a:extLst>
              <a:ext uri="{FF2B5EF4-FFF2-40B4-BE49-F238E27FC236}">
                <a16:creationId xmlns:a16="http://schemas.microsoft.com/office/drawing/2014/main" id="{ABBC3168-4615-4785-AC19-38D4F49F824C}"/>
              </a:ext>
            </a:extLst>
          </p:cNvPr>
          <p:cNvSpPr>
            <a:spLocks noChangeShapeType="1"/>
          </p:cNvSpPr>
          <p:nvPr/>
        </p:nvSpPr>
        <p:spPr bwMode="auto">
          <a:xfrm flipV="1">
            <a:off x="3462338" y="3198813"/>
            <a:ext cx="520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7831" name="Line 44">
            <a:extLst>
              <a:ext uri="{FF2B5EF4-FFF2-40B4-BE49-F238E27FC236}">
                <a16:creationId xmlns:a16="http://schemas.microsoft.com/office/drawing/2014/main" id="{E4417B2B-8AB9-4757-AC29-EBE1B8C370B9}"/>
              </a:ext>
            </a:extLst>
          </p:cNvPr>
          <p:cNvSpPr>
            <a:spLocks noChangeShapeType="1"/>
          </p:cNvSpPr>
          <p:nvPr/>
        </p:nvSpPr>
        <p:spPr bwMode="auto">
          <a:xfrm flipV="1">
            <a:off x="4406900" y="2962275"/>
            <a:ext cx="103188" cy="10795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77832" name="Line 48">
            <a:extLst>
              <a:ext uri="{FF2B5EF4-FFF2-40B4-BE49-F238E27FC236}">
                <a16:creationId xmlns:a16="http://schemas.microsoft.com/office/drawing/2014/main" id="{5BAECFE2-99A2-422B-AF82-08D27C79772C}"/>
              </a:ext>
            </a:extLst>
          </p:cNvPr>
          <p:cNvSpPr>
            <a:spLocks noChangeShapeType="1"/>
          </p:cNvSpPr>
          <p:nvPr/>
        </p:nvSpPr>
        <p:spPr bwMode="auto">
          <a:xfrm flipV="1">
            <a:off x="3922714" y="3363914"/>
            <a:ext cx="384175" cy="4587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grpSp>
        <p:nvGrpSpPr>
          <p:cNvPr id="77833" name="Group 580">
            <a:extLst>
              <a:ext uri="{FF2B5EF4-FFF2-40B4-BE49-F238E27FC236}">
                <a16:creationId xmlns:a16="http://schemas.microsoft.com/office/drawing/2014/main" id="{BC7305EF-A57A-40DD-9C37-6766CFDBD370}"/>
              </a:ext>
            </a:extLst>
          </p:cNvPr>
          <p:cNvGrpSpPr>
            <a:grpSpLocks/>
          </p:cNvGrpSpPr>
          <p:nvPr/>
        </p:nvGrpSpPr>
        <p:grpSpPr bwMode="auto">
          <a:xfrm>
            <a:off x="3840164" y="3081339"/>
            <a:ext cx="719137" cy="327025"/>
            <a:chOff x="3668110" y="2448910"/>
            <a:chExt cx="3794234" cy="2165130"/>
          </a:xfrm>
        </p:grpSpPr>
        <p:sp>
          <p:nvSpPr>
            <p:cNvPr id="582" name="Rectangle 581">
              <a:extLst>
                <a:ext uri="{FF2B5EF4-FFF2-40B4-BE49-F238E27FC236}">
                  <a16:creationId xmlns:a16="http://schemas.microsoft.com/office/drawing/2014/main" id="{F637F6DD-44F5-4EB1-BFF3-BAE7129C9678}"/>
                </a:ext>
              </a:extLst>
            </p:cNvPr>
            <p:cNvSpPr/>
            <p:nvPr/>
          </p:nvSpPr>
          <p:spPr>
            <a:xfrm>
              <a:off x="3668110" y="3741678"/>
              <a:ext cx="3777482" cy="872362"/>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3" name="Freeform 582">
              <a:extLst>
                <a:ext uri="{FF2B5EF4-FFF2-40B4-BE49-F238E27FC236}">
                  <a16:creationId xmlns:a16="http://schemas.microsoft.com/office/drawing/2014/main" id="{D01B6C9A-48AB-429A-91E2-644D1A80A201}"/>
                </a:ext>
              </a:extLst>
            </p:cNvPr>
            <p:cNvSpPr/>
            <p:nvPr/>
          </p:nvSpPr>
          <p:spPr>
            <a:xfrm>
              <a:off x="3676483" y="2448910"/>
              <a:ext cx="3785861"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nvGrpSpPr>
            <p:cNvPr id="78117" name="Group 583">
              <a:extLst>
                <a:ext uri="{FF2B5EF4-FFF2-40B4-BE49-F238E27FC236}">
                  <a16:creationId xmlns:a16="http://schemas.microsoft.com/office/drawing/2014/main" id="{D43B6903-0C41-421F-9AFC-F5CDBCAA6419}"/>
                </a:ext>
              </a:extLst>
            </p:cNvPr>
            <p:cNvGrpSpPr>
              <a:grpSpLocks/>
            </p:cNvGrpSpPr>
            <p:nvPr/>
          </p:nvGrpSpPr>
          <p:grpSpPr bwMode="auto">
            <a:xfrm>
              <a:off x="3941378" y="2603243"/>
              <a:ext cx="3202061" cy="1066110"/>
              <a:chOff x="7939341" y="3037317"/>
              <a:chExt cx="897649" cy="353919"/>
            </a:xfrm>
          </p:grpSpPr>
          <p:sp>
            <p:nvSpPr>
              <p:cNvPr id="585" name="Freeform 584">
                <a:extLst>
                  <a:ext uri="{FF2B5EF4-FFF2-40B4-BE49-F238E27FC236}">
                    <a16:creationId xmlns:a16="http://schemas.microsoft.com/office/drawing/2014/main" id="{F0F24789-8311-4A32-990C-404D12880A35}"/>
                  </a:ext>
                </a:extLst>
              </p:cNvPr>
              <p:cNvSpPr/>
              <p:nvPr/>
            </p:nvSpPr>
            <p:spPr>
              <a:xfrm>
                <a:off x="7966047" y="3038418"/>
                <a:ext cx="847637" cy="198882"/>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6" name="Freeform 585">
                <a:extLst>
                  <a:ext uri="{FF2B5EF4-FFF2-40B4-BE49-F238E27FC236}">
                    <a16:creationId xmlns:a16="http://schemas.microsoft.com/office/drawing/2014/main" id="{74492BDD-E79A-4CC6-9F4E-83AC8F000E8E}"/>
                  </a:ext>
                </a:extLst>
              </p:cNvPr>
              <p:cNvSpPr/>
              <p:nvPr/>
            </p:nvSpPr>
            <p:spPr>
              <a:xfrm>
                <a:off x="8520182" y="3205897"/>
                <a:ext cx="316983" cy="1709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7" name="Freeform 586">
                <a:extLst>
                  <a:ext uri="{FF2B5EF4-FFF2-40B4-BE49-F238E27FC236}">
                    <a16:creationId xmlns:a16="http://schemas.microsoft.com/office/drawing/2014/main" id="{EFC25875-FEAF-4A44-B269-8E049514E13B}"/>
                  </a:ext>
                </a:extLst>
              </p:cNvPr>
              <p:cNvSpPr/>
              <p:nvPr/>
            </p:nvSpPr>
            <p:spPr>
              <a:xfrm>
                <a:off x="7940218" y="3205897"/>
                <a:ext cx="309940" cy="167479"/>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8" name="Freeform 587">
                <a:extLst>
                  <a:ext uri="{FF2B5EF4-FFF2-40B4-BE49-F238E27FC236}">
                    <a16:creationId xmlns:a16="http://schemas.microsoft.com/office/drawing/2014/main" id="{92A8DFAA-D938-49D3-8C21-AADBD3305653}"/>
                  </a:ext>
                </a:extLst>
              </p:cNvPr>
              <p:cNvSpPr/>
              <p:nvPr/>
            </p:nvSpPr>
            <p:spPr>
              <a:xfrm>
                <a:off x="8048227" y="3125648"/>
                <a:ext cx="676232" cy="265175"/>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sp>
        <p:nvSpPr>
          <p:cNvPr id="638" name="Rectangle 37">
            <a:extLst>
              <a:ext uri="{FF2B5EF4-FFF2-40B4-BE49-F238E27FC236}">
                <a16:creationId xmlns:a16="http://schemas.microsoft.com/office/drawing/2014/main" id="{D4F93538-ECEF-4D0C-8334-3C8B05D9144D}"/>
              </a:ext>
            </a:extLst>
          </p:cNvPr>
          <p:cNvSpPr>
            <a:spLocks noChangeArrowheads="1"/>
          </p:cNvSpPr>
          <p:nvPr/>
        </p:nvSpPr>
        <p:spPr bwMode="auto">
          <a:xfrm rot="5400000">
            <a:off x="3509963" y="3109913"/>
            <a:ext cx="100013" cy="192088"/>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p:spPr>
        <p:txBody>
          <a:bodyPr wrap="none" anchor="ctr"/>
          <a:lstStyle/>
          <a:p>
            <a:pPr defTabSz="685800">
              <a:defRPr/>
            </a:pPr>
            <a:endParaRPr lang="en-US" sz="1350" kern="0" dirty="0">
              <a:solidFill>
                <a:srgbClr val="000000"/>
              </a:solidFill>
              <a:ea typeface="ＭＳ Ｐゴシック" charset="0"/>
            </a:endParaRPr>
          </a:p>
        </p:txBody>
      </p:sp>
      <p:sp>
        <p:nvSpPr>
          <p:cNvPr id="639" name="Rectangle 37">
            <a:extLst>
              <a:ext uri="{FF2B5EF4-FFF2-40B4-BE49-F238E27FC236}">
                <a16:creationId xmlns:a16="http://schemas.microsoft.com/office/drawing/2014/main" id="{561E1710-54DB-45DD-B607-38751E05FD99}"/>
              </a:ext>
            </a:extLst>
          </p:cNvPr>
          <p:cNvSpPr>
            <a:spLocks noChangeArrowheads="1"/>
          </p:cNvSpPr>
          <p:nvPr/>
        </p:nvSpPr>
        <p:spPr bwMode="auto">
          <a:xfrm rot="5400000">
            <a:off x="4165601" y="3989389"/>
            <a:ext cx="106363" cy="13493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p:spPr>
        <p:txBody>
          <a:bodyPr wrap="none" anchor="ctr"/>
          <a:lstStyle/>
          <a:p>
            <a:pPr defTabSz="685800">
              <a:defRPr/>
            </a:pPr>
            <a:endParaRPr lang="en-US" sz="1350" kern="0" dirty="0">
              <a:solidFill>
                <a:srgbClr val="000000"/>
              </a:solidFill>
              <a:ea typeface="ＭＳ Ｐゴシック" charset="0"/>
            </a:endParaRPr>
          </a:p>
        </p:txBody>
      </p:sp>
      <p:grpSp>
        <p:nvGrpSpPr>
          <p:cNvPr id="77836" name="Group 647">
            <a:extLst>
              <a:ext uri="{FF2B5EF4-FFF2-40B4-BE49-F238E27FC236}">
                <a16:creationId xmlns:a16="http://schemas.microsoft.com/office/drawing/2014/main" id="{EF706FEB-9237-4305-AD1F-9C4570CBD61C}"/>
              </a:ext>
            </a:extLst>
          </p:cNvPr>
          <p:cNvGrpSpPr>
            <a:grpSpLocks/>
          </p:cNvGrpSpPr>
          <p:nvPr/>
        </p:nvGrpSpPr>
        <p:grpSpPr bwMode="auto">
          <a:xfrm>
            <a:off x="2987675" y="2865438"/>
            <a:ext cx="681038" cy="488950"/>
            <a:chOff x="7458407" y="2414528"/>
            <a:chExt cx="509280" cy="320753"/>
          </a:xfrm>
        </p:grpSpPr>
        <p:pic>
          <p:nvPicPr>
            <p:cNvPr id="78093" name="Picture 1018" descr="laptop_keyboard">
              <a:extLst>
                <a:ext uri="{FF2B5EF4-FFF2-40B4-BE49-F238E27FC236}">
                  <a16:creationId xmlns:a16="http://schemas.microsoft.com/office/drawing/2014/main" id="{BB068B3A-7423-4A35-9C1D-ED7456DEF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1" name="Freeform 1019">
              <a:extLst>
                <a:ext uri="{FF2B5EF4-FFF2-40B4-BE49-F238E27FC236}">
                  <a16:creationId xmlns:a16="http://schemas.microsoft.com/office/drawing/2014/main" id="{57D6C4EF-C73B-4DAD-A281-7F28B55658FE}"/>
                </a:ext>
              </a:extLst>
            </p:cNvPr>
            <p:cNvSpPr>
              <a:spLocks/>
            </p:cNvSpPr>
            <p:nvPr/>
          </p:nvSpPr>
          <p:spPr bwMode="auto">
            <a:xfrm>
              <a:off x="7603237" y="2420776"/>
              <a:ext cx="352579" cy="208281"/>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a:solidFill>
                  <a:prstClr val="black"/>
                </a:solidFill>
                <a:latin typeface="Calibri" panose="020F0502020204030204"/>
              </a:endParaRPr>
            </a:p>
          </p:txBody>
        </p:sp>
        <p:pic>
          <p:nvPicPr>
            <p:cNvPr id="78095" name="Picture 1020" descr="screen">
              <a:extLst>
                <a:ext uri="{FF2B5EF4-FFF2-40B4-BE49-F238E27FC236}">
                  <a16:creationId xmlns:a16="http://schemas.microsoft.com/office/drawing/2014/main" id="{43CAA29F-90F5-4AFD-A39F-4EC3AE7AD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3" name="Freeform 1021">
              <a:extLst>
                <a:ext uri="{FF2B5EF4-FFF2-40B4-BE49-F238E27FC236}">
                  <a16:creationId xmlns:a16="http://schemas.microsoft.com/office/drawing/2014/main" id="{B72C7E5C-9570-4313-978D-3A48B0A98BEF}"/>
                </a:ext>
              </a:extLst>
            </p:cNvPr>
            <p:cNvSpPr>
              <a:spLocks/>
            </p:cNvSpPr>
            <p:nvPr/>
          </p:nvSpPr>
          <p:spPr bwMode="auto">
            <a:xfrm>
              <a:off x="7667342" y="2414528"/>
              <a:ext cx="297971" cy="38532"/>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p:spPr>
          <p:txBody>
            <a:bodyPr/>
            <a:lstStyle/>
            <a:p>
              <a:pPr defTabSz="685800">
                <a:defRPr/>
              </a:pPr>
              <a:endParaRPr lang="en-US" sz="1350">
                <a:solidFill>
                  <a:prstClr val="black"/>
                </a:solidFill>
                <a:latin typeface="Calibri" panose="020F0502020204030204"/>
              </a:endParaRPr>
            </a:p>
          </p:txBody>
        </p:sp>
        <p:sp>
          <p:nvSpPr>
            <p:cNvPr id="654" name="Freeform 1022">
              <a:extLst>
                <a:ext uri="{FF2B5EF4-FFF2-40B4-BE49-F238E27FC236}">
                  <a16:creationId xmlns:a16="http://schemas.microsoft.com/office/drawing/2014/main" id="{18AD9D2D-E86B-4502-BADE-A8000B7AD05F}"/>
                </a:ext>
              </a:extLst>
            </p:cNvPr>
            <p:cNvSpPr>
              <a:spLocks/>
            </p:cNvSpPr>
            <p:nvPr/>
          </p:nvSpPr>
          <p:spPr bwMode="auto">
            <a:xfrm>
              <a:off x="7599676" y="2414528"/>
              <a:ext cx="83099" cy="161418"/>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55" name="Freeform 1023">
              <a:extLst>
                <a:ext uri="{FF2B5EF4-FFF2-40B4-BE49-F238E27FC236}">
                  <a16:creationId xmlns:a16="http://schemas.microsoft.com/office/drawing/2014/main" id="{6DD01049-114D-474D-8D76-26F11105E9E9}"/>
                </a:ext>
              </a:extLst>
            </p:cNvPr>
            <p:cNvSpPr>
              <a:spLocks/>
            </p:cNvSpPr>
            <p:nvPr/>
          </p:nvSpPr>
          <p:spPr bwMode="auto">
            <a:xfrm>
              <a:off x="7873903" y="2443687"/>
              <a:ext cx="89035" cy="185370"/>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p:spPr>
          <p:txBody>
            <a:bodyPr/>
            <a:lstStyle/>
            <a:p>
              <a:pPr defTabSz="685800">
                <a:defRPr/>
              </a:pPr>
              <a:endParaRPr lang="en-US" sz="1350">
                <a:solidFill>
                  <a:prstClr val="black"/>
                </a:solidFill>
                <a:latin typeface="Calibri" panose="020F0502020204030204"/>
              </a:endParaRPr>
            </a:p>
          </p:txBody>
        </p:sp>
        <p:sp>
          <p:nvSpPr>
            <p:cNvPr id="656" name="Freeform 1024">
              <a:extLst>
                <a:ext uri="{FF2B5EF4-FFF2-40B4-BE49-F238E27FC236}">
                  <a16:creationId xmlns:a16="http://schemas.microsoft.com/office/drawing/2014/main" id="{B1824B60-073A-406C-9D55-E30168CDBE58}"/>
                </a:ext>
              </a:extLst>
            </p:cNvPr>
            <p:cNvSpPr>
              <a:spLocks/>
            </p:cNvSpPr>
            <p:nvPr/>
          </p:nvSpPr>
          <p:spPr bwMode="auto">
            <a:xfrm>
              <a:off x="7599676" y="2567614"/>
              <a:ext cx="326461" cy="62484"/>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p:spPr>
          <p:txBody>
            <a:bodyPr/>
            <a:lstStyle/>
            <a:p>
              <a:pPr defTabSz="685800">
                <a:defRPr/>
              </a:pPr>
              <a:endParaRPr lang="en-US" sz="1350">
                <a:solidFill>
                  <a:prstClr val="black"/>
                </a:solidFill>
                <a:latin typeface="Calibri" panose="020F0502020204030204"/>
              </a:endParaRPr>
            </a:p>
          </p:txBody>
        </p:sp>
        <p:sp>
          <p:nvSpPr>
            <p:cNvPr id="657" name="Freeform 1025">
              <a:extLst>
                <a:ext uri="{FF2B5EF4-FFF2-40B4-BE49-F238E27FC236}">
                  <a16:creationId xmlns:a16="http://schemas.microsoft.com/office/drawing/2014/main" id="{5499D0ED-1A95-4D01-AF98-30F874DA3D36}"/>
                </a:ext>
              </a:extLst>
            </p:cNvPr>
            <p:cNvSpPr>
              <a:spLocks/>
            </p:cNvSpPr>
            <p:nvPr/>
          </p:nvSpPr>
          <p:spPr bwMode="auto">
            <a:xfrm>
              <a:off x="7884588" y="2444728"/>
              <a:ext cx="83099" cy="187453"/>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p:spPr>
          <p:txBody>
            <a:bodyPr/>
            <a:lstStyle/>
            <a:p>
              <a:pPr defTabSz="685800">
                <a:defRPr/>
              </a:pPr>
              <a:endParaRPr lang="en-US" sz="1350">
                <a:solidFill>
                  <a:prstClr val="black"/>
                </a:solidFill>
                <a:latin typeface="Calibri" panose="020F0502020204030204"/>
              </a:endParaRPr>
            </a:p>
          </p:txBody>
        </p:sp>
        <p:sp>
          <p:nvSpPr>
            <p:cNvPr id="658" name="Freeform 1026">
              <a:extLst>
                <a:ext uri="{FF2B5EF4-FFF2-40B4-BE49-F238E27FC236}">
                  <a16:creationId xmlns:a16="http://schemas.microsoft.com/office/drawing/2014/main" id="{AB926D88-A85E-459E-8095-9E4B3B5D4657}"/>
                </a:ext>
              </a:extLst>
            </p:cNvPr>
            <p:cNvSpPr>
              <a:spLocks/>
            </p:cNvSpPr>
            <p:nvPr/>
          </p:nvSpPr>
          <p:spPr bwMode="auto">
            <a:xfrm>
              <a:off x="7599676" y="2575946"/>
              <a:ext cx="290847" cy="62484"/>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p:spPr>
          <p:txBody>
            <a:bodyPr/>
            <a:lstStyle/>
            <a:p>
              <a:pPr defTabSz="685800">
                <a:defRPr/>
              </a:pPr>
              <a:endParaRPr lang="en-US" sz="1350">
                <a:solidFill>
                  <a:prstClr val="black"/>
                </a:solidFill>
                <a:latin typeface="Calibri" panose="020F0502020204030204"/>
              </a:endParaRPr>
            </a:p>
          </p:txBody>
        </p:sp>
        <p:grpSp>
          <p:nvGrpSpPr>
            <p:cNvPr id="78102" name="Group 1027">
              <a:extLst>
                <a:ext uri="{FF2B5EF4-FFF2-40B4-BE49-F238E27FC236}">
                  <a16:creationId xmlns:a16="http://schemas.microsoft.com/office/drawing/2014/main" id="{35C03AA2-FA17-475D-8C54-A161E3E6E443}"/>
                </a:ext>
              </a:extLst>
            </p:cNvPr>
            <p:cNvGrpSpPr>
              <a:grpSpLocks/>
            </p:cNvGrpSpPr>
            <p:nvPr/>
          </p:nvGrpSpPr>
          <p:grpSpPr bwMode="auto">
            <a:xfrm>
              <a:off x="7594735" y="2642220"/>
              <a:ext cx="98740" cy="36846"/>
              <a:chOff x="1740" y="2642"/>
              <a:chExt cx="752" cy="327"/>
            </a:xfrm>
          </p:grpSpPr>
          <p:sp>
            <p:nvSpPr>
              <p:cNvPr id="666" name="Freeform 1028">
                <a:extLst>
                  <a:ext uri="{FF2B5EF4-FFF2-40B4-BE49-F238E27FC236}">
                    <a16:creationId xmlns:a16="http://schemas.microsoft.com/office/drawing/2014/main" id="{AC37C1A0-9A23-4462-B9AD-59079E0A3991}"/>
                  </a:ext>
                </a:extLst>
              </p:cNvPr>
              <p:cNvSpPr>
                <a:spLocks/>
              </p:cNvSpPr>
              <p:nvPr/>
            </p:nvSpPr>
            <p:spPr bwMode="auto">
              <a:xfrm>
                <a:off x="1741" y="2645"/>
                <a:ext cx="750" cy="323"/>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7" name="Freeform 1029">
                <a:extLst>
                  <a:ext uri="{FF2B5EF4-FFF2-40B4-BE49-F238E27FC236}">
                    <a16:creationId xmlns:a16="http://schemas.microsoft.com/office/drawing/2014/main" id="{2E5B24DD-49DA-46A0-B921-C2F062100487}"/>
                  </a:ext>
                </a:extLst>
              </p:cNvPr>
              <p:cNvSpPr>
                <a:spLocks/>
              </p:cNvSpPr>
              <p:nvPr/>
            </p:nvSpPr>
            <p:spPr bwMode="auto">
              <a:xfrm>
                <a:off x="1760" y="2655"/>
                <a:ext cx="723" cy="305"/>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p:spPr>
            <p:txBody>
              <a:bodyPr/>
              <a:lstStyle/>
              <a:p>
                <a:pPr defTabSz="685800">
                  <a:defRPr/>
                </a:pPr>
                <a:endParaRPr lang="en-US" sz="1350">
                  <a:solidFill>
                    <a:prstClr val="black"/>
                  </a:solidFill>
                  <a:latin typeface="Calibri" panose="020F0502020204030204"/>
                </a:endParaRPr>
              </a:p>
            </p:txBody>
          </p:sp>
          <p:sp>
            <p:nvSpPr>
              <p:cNvPr id="668" name="Freeform 1030">
                <a:extLst>
                  <a:ext uri="{FF2B5EF4-FFF2-40B4-BE49-F238E27FC236}">
                    <a16:creationId xmlns:a16="http://schemas.microsoft.com/office/drawing/2014/main" id="{F5AD0C1A-63FB-40AB-B4D5-E72D62014AE9}"/>
                  </a:ext>
                </a:extLst>
              </p:cNvPr>
              <p:cNvSpPr>
                <a:spLocks/>
              </p:cNvSpPr>
              <p:nvPr/>
            </p:nvSpPr>
            <p:spPr bwMode="auto">
              <a:xfrm>
                <a:off x="1814" y="2775"/>
                <a:ext cx="253" cy="92"/>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p:spPr>
            <p:txBody>
              <a:bodyPr/>
              <a:lstStyle/>
              <a:p>
                <a:pPr defTabSz="685800">
                  <a:defRPr/>
                </a:pPr>
                <a:endParaRPr lang="en-US" sz="1350">
                  <a:solidFill>
                    <a:prstClr val="black"/>
                  </a:solidFill>
                  <a:latin typeface="Calibri" panose="020F0502020204030204"/>
                </a:endParaRPr>
              </a:p>
            </p:txBody>
          </p:sp>
          <p:sp>
            <p:nvSpPr>
              <p:cNvPr id="669" name="Freeform 1031">
                <a:extLst>
                  <a:ext uri="{FF2B5EF4-FFF2-40B4-BE49-F238E27FC236}">
                    <a16:creationId xmlns:a16="http://schemas.microsoft.com/office/drawing/2014/main" id="{D852B9EE-2ABF-49A3-88EA-CA452B2EE84B}"/>
                  </a:ext>
                </a:extLst>
              </p:cNvPr>
              <p:cNvSpPr>
                <a:spLocks/>
              </p:cNvSpPr>
              <p:nvPr/>
            </p:nvSpPr>
            <p:spPr bwMode="auto">
              <a:xfrm>
                <a:off x="1805" y="2821"/>
                <a:ext cx="190" cy="55"/>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70" name="Freeform 1032">
                <a:extLst>
                  <a:ext uri="{FF2B5EF4-FFF2-40B4-BE49-F238E27FC236}">
                    <a16:creationId xmlns:a16="http://schemas.microsoft.com/office/drawing/2014/main" id="{85CA1B2B-9C3E-46E1-8122-C8FC80ED2FE0}"/>
                  </a:ext>
                </a:extLst>
              </p:cNvPr>
              <p:cNvSpPr>
                <a:spLocks/>
              </p:cNvSpPr>
              <p:nvPr/>
            </p:nvSpPr>
            <p:spPr bwMode="auto">
              <a:xfrm>
                <a:off x="2022" y="2839"/>
                <a:ext cx="253" cy="9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p:spPr>
            <p:txBody>
              <a:bodyPr/>
              <a:lstStyle/>
              <a:p>
                <a:pPr defTabSz="685800">
                  <a:defRPr/>
                </a:pPr>
                <a:endParaRPr lang="en-US" sz="1350">
                  <a:solidFill>
                    <a:prstClr val="black"/>
                  </a:solidFill>
                  <a:latin typeface="Calibri" panose="020F0502020204030204"/>
                </a:endParaRPr>
              </a:p>
            </p:txBody>
          </p:sp>
          <p:sp>
            <p:nvSpPr>
              <p:cNvPr id="671" name="Freeform 1033">
                <a:extLst>
                  <a:ext uri="{FF2B5EF4-FFF2-40B4-BE49-F238E27FC236}">
                    <a16:creationId xmlns:a16="http://schemas.microsoft.com/office/drawing/2014/main" id="{F2FED650-6920-4FC1-8C89-0AA8567E5CCB}"/>
                  </a:ext>
                </a:extLst>
              </p:cNvPr>
              <p:cNvSpPr>
                <a:spLocks/>
              </p:cNvSpPr>
              <p:nvPr/>
            </p:nvSpPr>
            <p:spPr bwMode="auto">
              <a:xfrm>
                <a:off x="2013" y="2886"/>
                <a:ext cx="190" cy="55"/>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grpSp>
        <p:sp>
          <p:nvSpPr>
            <p:cNvPr id="660" name="Freeform 1034">
              <a:extLst>
                <a:ext uri="{FF2B5EF4-FFF2-40B4-BE49-F238E27FC236}">
                  <a16:creationId xmlns:a16="http://schemas.microsoft.com/office/drawing/2014/main" id="{235167BD-4B0D-4BE6-BBFD-8A38BA70924F}"/>
                </a:ext>
              </a:extLst>
            </p:cNvPr>
            <p:cNvSpPr>
              <a:spLocks/>
            </p:cNvSpPr>
            <p:nvPr/>
          </p:nvSpPr>
          <p:spPr bwMode="auto">
            <a:xfrm>
              <a:off x="7763500" y="2647803"/>
              <a:ext cx="119900" cy="81230"/>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1" name="Freeform 1035">
              <a:extLst>
                <a:ext uri="{FF2B5EF4-FFF2-40B4-BE49-F238E27FC236}">
                  <a16:creationId xmlns:a16="http://schemas.microsoft.com/office/drawing/2014/main" id="{3B306910-DD3A-4F86-8E13-B6EFEB7BF26D}"/>
                </a:ext>
              </a:extLst>
            </p:cNvPr>
            <p:cNvSpPr>
              <a:spLocks/>
            </p:cNvSpPr>
            <p:nvPr/>
          </p:nvSpPr>
          <p:spPr bwMode="auto">
            <a:xfrm>
              <a:off x="7458407" y="2654051"/>
              <a:ext cx="306280" cy="73939"/>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2" name="Freeform 1036">
              <a:extLst>
                <a:ext uri="{FF2B5EF4-FFF2-40B4-BE49-F238E27FC236}">
                  <a16:creationId xmlns:a16="http://schemas.microsoft.com/office/drawing/2014/main" id="{BF03DA3A-0B75-4DD0-9D5B-CFAF970F6E16}"/>
                </a:ext>
              </a:extLst>
            </p:cNvPr>
            <p:cNvSpPr>
              <a:spLocks/>
            </p:cNvSpPr>
            <p:nvPr/>
          </p:nvSpPr>
          <p:spPr bwMode="auto">
            <a:xfrm>
              <a:off x="7458407" y="2640513"/>
              <a:ext cx="3562" cy="14580"/>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3" name="Freeform 1037">
              <a:extLst>
                <a:ext uri="{FF2B5EF4-FFF2-40B4-BE49-F238E27FC236}">
                  <a16:creationId xmlns:a16="http://schemas.microsoft.com/office/drawing/2014/main" id="{783F2166-846A-40DB-83D2-F96E04CBB78C}"/>
                </a:ext>
              </a:extLst>
            </p:cNvPr>
            <p:cNvSpPr>
              <a:spLocks/>
            </p:cNvSpPr>
            <p:nvPr/>
          </p:nvSpPr>
          <p:spPr bwMode="auto">
            <a:xfrm>
              <a:off x="7458407" y="2580111"/>
              <a:ext cx="142456" cy="6144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4" name="Freeform 1038">
              <a:extLst>
                <a:ext uri="{FF2B5EF4-FFF2-40B4-BE49-F238E27FC236}">
                  <a16:creationId xmlns:a16="http://schemas.microsoft.com/office/drawing/2014/main" id="{6B87139C-C6F7-495B-AFC3-B9F4C1EA0590}"/>
                </a:ext>
              </a:extLst>
            </p:cNvPr>
            <p:cNvSpPr>
              <a:spLocks/>
            </p:cNvSpPr>
            <p:nvPr/>
          </p:nvSpPr>
          <p:spPr bwMode="auto">
            <a:xfrm>
              <a:off x="7469092" y="2643637"/>
              <a:ext cx="289660" cy="708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5" name="Freeform 1039">
              <a:extLst>
                <a:ext uri="{FF2B5EF4-FFF2-40B4-BE49-F238E27FC236}">
                  <a16:creationId xmlns:a16="http://schemas.microsoft.com/office/drawing/2014/main" id="{A17E987F-F4FD-4C4C-9EAE-6630DE1268E0}"/>
                </a:ext>
              </a:extLst>
            </p:cNvPr>
            <p:cNvSpPr>
              <a:spLocks/>
            </p:cNvSpPr>
            <p:nvPr/>
          </p:nvSpPr>
          <p:spPr bwMode="auto">
            <a:xfrm flipV="1">
              <a:off x="7758752" y="2638430"/>
              <a:ext cx="117526" cy="73940"/>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grpSp>
      <p:sp>
        <p:nvSpPr>
          <p:cNvPr id="672" name="Rectangle 37">
            <a:extLst>
              <a:ext uri="{FF2B5EF4-FFF2-40B4-BE49-F238E27FC236}">
                <a16:creationId xmlns:a16="http://schemas.microsoft.com/office/drawing/2014/main" id="{393492D6-8096-4769-91EA-FC6111A04D74}"/>
              </a:ext>
            </a:extLst>
          </p:cNvPr>
          <p:cNvSpPr>
            <a:spLocks noChangeArrowheads="1"/>
          </p:cNvSpPr>
          <p:nvPr/>
        </p:nvSpPr>
        <p:spPr bwMode="auto">
          <a:xfrm rot="2603620">
            <a:off x="3865563" y="3768726"/>
            <a:ext cx="106362" cy="176213"/>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p:spPr>
        <p:txBody>
          <a:bodyPr wrap="none" anchor="ctr"/>
          <a:lstStyle/>
          <a:p>
            <a:pPr defTabSz="685800">
              <a:defRPr/>
            </a:pPr>
            <a:endParaRPr lang="en-US" sz="1350" kern="0" dirty="0">
              <a:solidFill>
                <a:srgbClr val="000000"/>
              </a:solidFill>
              <a:ea typeface="ＭＳ Ｐゴシック" charset="0"/>
            </a:endParaRPr>
          </a:p>
        </p:txBody>
      </p:sp>
      <p:grpSp>
        <p:nvGrpSpPr>
          <p:cNvPr id="77838" name="Group 588">
            <a:extLst>
              <a:ext uri="{FF2B5EF4-FFF2-40B4-BE49-F238E27FC236}">
                <a16:creationId xmlns:a16="http://schemas.microsoft.com/office/drawing/2014/main" id="{FA5F1872-723F-45AD-8B52-A2C2923F9E69}"/>
              </a:ext>
            </a:extLst>
          </p:cNvPr>
          <p:cNvGrpSpPr>
            <a:grpSpLocks/>
          </p:cNvGrpSpPr>
          <p:nvPr/>
        </p:nvGrpSpPr>
        <p:grpSpPr bwMode="auto">
          <a:xfrm>
            <a:off x="3509963" y="3871913"/>
            <a:ext cx="639762" cy="354012"/>
            <a:chOff x="7493876" y="2774731"/>
            <a:chExt cx="1481958" cy="894622"/>
          </a:xfrm>
        </p:grpSpPr>
        <p:sp>
          <p:nvSpPr>
            <p:cNvPr id="590" name="Freeform 589">
              <a:extLst>
                <a:ext uri="{FF2B5EF4-FFF2-40B4-BE49-F238E27FC236}">
                  <a16:creationId xmlns:a16="http://schemas.microsoft.com/office/drawing/2014/main" id="{7A9F3BE5-FF07-49D1-8896-B32ECAD4553F}"/>
                </a:ext>
              </a:extLst>
            </p:cNvPr>
            <p:cNvSpPr/>
            <p:nvPr/>
          </p:nvSpPr>
          <p:spPr>
            <a:xfrm>
              <a:off x="7493876" y="3083636"/>
              <a:ext cx="1481958" cy="58571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sp>
          <p:nvSpPr>
            <p:cNvPr id="591" name="Oval 590">
              <a:extLst>
                <a:ext uri="{FF2B5EF4-FFF2-40B4-BE49-F238E27FC236}">
                  <a16:creationId xmlns:a16="http://schemas.microsoft.com/office/drawing/2014/main" id="{0F894267-BA6D-4B27-8C4C-0FA627470F9F}"/>
                </a:ext>
              </a:extLst>
            </p:cNvPr>
            <p:cNvSpPr/>
            <p:nvPr/>
          </p:nvSpPr>
          <p:spPr>
            <a:xfrm>
              <a:off x="7493876" y="2774731"/>
              <a:ext cx="1481958" cy="577694"/>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grpSp>
          <p:nvGrpSpPr>
            <p:cNvPr id="78088" name="Group 591">
              <a:extLst>
                <a:ext uri="{FF2B5EF4-FFF2-40B4-BE49-F238E27FC236}">
                  <a16:creationId xmlns:a16="http://schemas.microsoft.com/office/drawing/2014/main" id="{C50C3770-FC7A-4517-BC16-83A262D685CB}"/>
                </a:ext>
              </a:extLst>
            </p:cNvPr>
            <p:cNvGrpSpPr>
              <a:grpSpLocks/>
            </p:cNvGrpSpPr>
            <p:nvPr/>
          </p:nvGrpSpPr>
          <p:grpSpPr bwMode="auto">
            <a:xfrm>
              <a:off x="7713663" y="2848339"/>
              <a:ext cx="1042107" cy="425543"/>
              <a:chOff x="7786941" y="2884917"/>
              <a:chExt cx="897649" cy="353919"/>
            </a:xfrm>
          </p:grpSpPr>
          <p:sp>
            <p:nvSpPr>
              <p:cNvPr id="593" name="Freeform 592">
                <a:extLst>
                  <a:ext uri="{FF2B5EF4-FFF2-40B4-BE49-F238E27FC236}">
                    <a16:creationId xmlns:a16="http://schemas.microsoft.com/office/drawing/2014/main" id="{D3520632-A43B-4BBF-9372-7EA706E05C40}"/>
                  </a:ext>
                </a:extLst>
              </p:cNvPr>
              <p:cNvSpPr/>
              <p:nvPr/>
            </p:nvSpPr>
            <p:spPr>
              <a:xfrm>
                <a:off x="7813016" y="2883755"/>
                <a:ext cx="848907" cy="19685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94" name="Freeform 593">
                <a:extLst>
                  <a:ext uri="{FF2B5EF4-FFF2-40B4-BE49-F238E27FC236}">
                    <a16:creationId xmlns:a16="http://schemas.microsoft.com/office/drawing/2014/main" id="{6E1F1FEC-3B57-4BB3-A758-C0790E3A0345}"/>
                  </a:ext>
                </a:extLst>
              </p:cNvPr>
              <p:cNvSpPr/>
              <p:nvPr/>
            </p:nvSpPr>
            <p:spPr>
              <a:xfrm>
                <a:off x="8367339" y="3053917"/>
                <a:ext cx="316756" cy="170165"/>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95" name="Freeform 594">
                <a:extLst>
                  <a:ext uri="{FF2B5EF4-FFF2-40B4-BE49-F238E27FC236}">
                    <a16:creationId xmlns:a16="http://schemas.microsoft.com/office/drawing/2014/main" id="{36E5FCB9-109D-47CA-A66B-0763D1C2675A}"/>
                  </a:ext>
                </a:extLst>
              </p:cNvPr>
              <p:cNvSpPr/>
              <p:nvPr/>
            </p:nvSpPr>
            <p:spPr>
              <a:xfrm>
                <a:off x="7787675" y="3053917"/>
                <a:ext cx="310421" cy="166827"/>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96" name="Freeform 595">
                <a:extLst>
                  <a:ext uri="{FF2B5EF4-FFF2-40B4-BE49-F238E27FC236}">
                    <a16:creationId xmlns:a16="http://schemas.microsoft.com/office/drawing/2014/main" id="{9DFC9CDF-E77F-45E7-BB41-D4663E0128E2}"/>
                  </a:ext>
                </a:extLst>
              </p:cNvPr>
              <p:cNvSpPr/>
              <p:nvPr/>
            </p:nvSpPr>
            <p:spPr>
              <a:xfrm>
                <a:off x="7895372" y="2970505"/>
                <a:ext cx="674690" cy="26692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grpSp>
        <p:nvGrpSpPr>
          <p:cNvPr id="77839" name="Group 250">
            <a:extLst>
              <a:ext uri="{FF2B5EF4-FFF2-40B4-BE49-F238E27FC236}">
                <a16:creationId xmlns:a16="http://schemas.microsoft.com/office/drawing/2014/main" id="{C249CF81-1FDE-4C7A-B386-448F875154A6}"/>
              </a:ext>
            </a:extLst>
          </p:cNvPr>
          <p:cNvGrpSpPr>
            <a:grpSpLocks/>
          </p:cNvGrpSpPr>
          <p:nvPr/>
        </p:nvGrpSpPr>
        <p:grpSpPr bwMode="auto">
          <a:xfrm>
            <a:off x="2511426" y="1855789"/>
            <a:ext cx="760413" cy="1247775"/>
            <a:chOff x="651" y="681"/>
            <a:chExt cx="639" cy="1049"/>
          </a:xfrm>
        </p:grpSpPr>
        <p:sp>
          <p:nvSpPr>
            <p:cNvPr id="916" name="Freeform 249">
              <a:extLst>
                <a:ext uri="{FF2B5EF4-FFF2-40B4-BE49-F238E27FC236}">
                  <a16:creationId xmlns:a16="http://schemas.microsoft.com/office/drawing/2014/main" id="{17B8EE54-A84A-4529-910B-47D8DE4CF3A6}"/>
                </a:ext>
              </a:extLst>
            </p:cNvPr>
            <p:cNvSpPr>
              <a:spLocks/>
            </p:cNvSpPr>
            <p:nvPr/>
          </p:nvSpPr>
          <p:spPr bwMode="auto">
            <a:xfrm>
              <a:off x="662" y="698"/>
              <a:ext cx="628" cy="1032"/>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connsiteX0" fmla="*/ 8212 w 10000"/>
                <a:gd name="connsiteY0" fmla="*/ 0 h 10000"/>
                <a:gd name="connsiteX1" fmla="*/ 10000 w 10000"/>
                <a:gd name="connsiteY1" fmla="*/ 10000 h 10000"/>
                <a:gd name="connsiteX2" fmla="*/ 8311 w 10000"/>
                <a:gd name="connsiteY2" fmla="*/ 9756 h 10000"/>
                <a:gd name="connsiteX3" fmla="*/ 0 w 10000"/>
                <a:gd name="connsiteY3" fmla="*/ 8726 h 10000"/>
                <a:gd name="connsiteX4" fmla="*/ 7550 w 10000"/>
                <a:gd name="connsiteY4" fmla="*/ 8306 h 10000"/>
                <a:gd name="connsiteX5" fmla="*/ 8212 w 10000"/>
                <a:gd name="connsiteY5" fmla="*/ 0 h 10000"/>
                <a:gd name="connsiteX0" fmla="*/ 8212 w 10000"/>
                <a:gd name="connsiteY0" fmla="*/ 0 h 11424"/>
                <a:gd name="connsiteX1" fmla="*/ 10000 w 10000"/>
                <a:gd name="connsiteY1" fmla="*/ 10000 h 11424"/>
                <a:gd name="connsiteX2" fmla="*/ 9142 w 10000"/>
                <a:gd name="connsiteY2" fmla="*/ 11424 h 11424"/>
                <a:gd name="connsiteX3" fmla="*/ 0 w 10000"/>
                <a:gd name="connsiteY3" fmla="*/ 8726 h 11424"/>
                <a:gd name="connsiteX4" fmla="*/ 7550 w 10000"/>
                <a:gd name="connsiteY4" fmla="*/ 8306 h 11424"/>
                <a:gd name="connsiteX5" fmla="*/ 8212 w 10000"/>
                <a:gd name="connsiteY5" fmla="*/ 0 h 11424"/>
                <a:gd name="connsiteX0" fmla="*/ 8212 w 10394"/>
                <a:gd name="connsiteY0" fmla="*/ 0 h 11424"/>
                <a:gd name="connsiteX1" fmla="*/ 10394 w 10394"/>
                <a:gd name="connsiteY1" fmla="*/ 9298 h 11424"/>
                <a:gd name="connsiteX2" fmla="*/ 9142 w 10394"/>
                <a:gd name="connsiteY2" fmla="*/ 11424 h 11424"/>
                <a:gd name="connsiteX3" fmla="*/ 0 w 10394"/>
                <a:gd name="connsiteY3" fmla="*/ 8726 h 11424"/>
                <a:gd name="connsiteX4" fmla="*/ 7550 w 10394"/>
                <a:gd name="connsiteY4" fmla="*/ 8306 h 11424"/>
                <a:gd name="connsiteX5" fmla="*/ 8212 w 10394"/>
                <a:gd name="connsiteY5" fmla="*/ 0 h 11424"/>
                <a:gd name="connsiteX0" fmla="*/ 8212 w 10394"/>
                <a:gd name="connsiteY0" fmla="*/ 0 h 11424"/>
                <a:gd name="connsiteX1" fmla="*/ 10394 w 10394"/>
                <a:gd name="connsiteY1" fmla="*/ 9298 h 11424"/>
                <a:gd name="connsiteX2" fmla="*/ 9142 w 10394"/>
                <a:gd name="connsiteY2" fmla="*/ 11424 h 11424"/>
                <a:gd name="connsiteX3" fmla="*/ 0 w 10394"/>
                <a:gd name="connsiteY3" fmla="*/ 8726 h 11424"/>
                <a:gd name="connsiteX4" fmla="*/ 7550 w 10394"/>
                <a:gd name="connsiteY4" fmla="*/ 8306 h 11424"/>
                <a:gd name="connsiteX5" fmla="*/ 8212 w 10394"/>
                <a:gd name="connsiteY5" fmla="*/ 0 h 11424"/>
                <a:gd name="connsiteX0" fmla="*/ 8212 w 10394"/>
                <a:gd name="connsiteY0" fmla="*/ 0 h 11424"/>
                <a:gd name="connsiteX1" fmla="*/ 10394 w 10394"/>
                <a:gd name="connsiteY1" fmla="*/ 9298 h 11424"/>
                <a:gd name="connsiteX2" fmla="*/ 9142 w 10394"/>
                <a:gd name="connsiteY2" fmla="*/ 11424 h 11424"/>
                <a:gd name="connsiteX3" fmla="*/ 0 w 10394"/>
                <a:gd name="connsiteY3" fmla="*/ 8726 h 11424"/>
                <a:gd name="connsiteX4" fmla="*/ 7550 w 10394"/>
                <a:gd name="connsiteY4" fmla="*/ 8306 h 11424"/>
                <a:gd name="connsiteX5" fmla="*/ 8212 w 10394"/>
                <a:gd name="connsiteY5" fmla="*/ 0 h 11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94" h="11424">
                  <a:moveTo>
                    <a:pt x="8212" y="0"/>
                  </a:moveTo>
                  <a:cubicBezTo>
                    <a:pt x="8939" y="3099"/>
                    <a:pt x="9142" y="6462"/>
                    <a:pt x="10394" y="9298"/>
                  </a:cubicBezTo>
                  <a:lnTo>
                    <a:pt x="9142" y="11424"/>
                  </a:lnTo>
                  <a:cubicBezTo>
                    <a:pt x="6926" y="10028"/>
                    <a:pt x="3047" y="9625"/>
                    <a:pt x="0" y="8726"/>
                  </a:cubicBezTo>
                  <a:lnTo>
                    <a:pt x="7550" y="8306"/>
                  </a:lnTo>
                  <a:cubicBezTo>
                    <a:pt x="7771" y="5537"/>
                    <a:pt x="7991" y="2769"/>
                    <a:pt x="8212" y="0"/>
                  </a:cubicBezTo>
                  <a:close/>
                </a:path>
              </a:pathLst>
            </a:custGeom>
            <a:gradFill rotWithShape="1">
              <a:gsLst>
                <a:gs pos="0">
                  <a:srgbClr val="FFFFFF">
                    <a:lumMod val="50000"/>
                  </a:srgbClr>
                </a:gs>
                <a:gs pos="100000">
                  <a:srgbClr val="FFFFFF"/>
                </a:gs>
              </a:gsLst>
              <a:lin ang="7200000" scaled="0"/>
            </a:gradFill>
            <a:ln>
              <a:noFill/>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nvGrpSpPr>
            <p:cNvPr id="78079" name="Group 248">
              <a:extLst>
                <a:ext uri="{FF2B5EF4-FFF2-40B4-BE49-F238E27FC236}">
                  <a16:creationId xmlns:a16="http://schemas.microsoft.com/office/drawing/2014/main" id="{9715540D-EFF2-4F4F-AA61-0BA8FB56BCA7}"/>
                </a:ext>
              </a:extLst>
            </p:cNvPr>
            <p:cNvGrpSpPr>
              <a:grpSpLocks/>
            </p:cNvGrpSpPr>
            <p:nvPr/>
          </p:nvGrpSpPr>
          <p:grpSpPr bwMode="auto">
            <a:xfrm>
              <a:off x="651" y="681"/>
              <a:ext cx="500" cy="853"/>
              <a:chOff x="569" y="2954"/>
              <a:chExt cx="500" cy="853"/>
            </a:xfrm>
          </p:grpSpPr>
          <p:sp>
            <p:nvSpPr>
              <p:cNvPr id="918" name="Rectangle 242">
                <a:extLst>
                  <a:ext uri="{FF2B5EF4-FFF2-40B4-BE49-F238E27FC236}">
                    <a16:creationId xmlns:a16="http://schemas.microsoft.com/office/drawing/2014/main" id="{92063B3D-3A7A-4C2B-8677-ECC132128952}"/>
                  </a:ext>
                </a:extLst>
              </p:cNvPr>
              <p:cNvSpPr>
                <a:spLocks noChangeArrowheads="1"/>
              </p:cNvSpPr>
              <p:nvPr/>
            </p:nvSpPr>
            <p:spPr bwMode="auto">
              <a:xfrm>
                <a:off x="576" y="2973"/>
                <a:ext cx="494"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919" name="Text Box 241">
                <a:extLst>
                  <a:ext uri="{FF2B5EF4-FFF2-40B4-BE49-F238E27FC236}">
                    <a16:creationId xmlns:a16="http://schemas.microsoft.com/office/drawing/2014/main" id="{AAC1D851-2EC8-41DC-8E86-0EDD199EFF63}"/>
                  </a:ext>
                </a:extLst>
              </p:cNvPr>
              <p:cNvSpPr txBox="1">
                <a:spLocks noChangeArrowheads="1"/>
              </p:cNvSpPr>
              <p:nvPr/>
            </p:nvSpPr>
            <p:spPr bwMode="auto">
              <a:xfrm>
                <a:off x="618" y="2954"/>
                <a:ext cx="427" cy="85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a:defRPr/>
                </a:pPr>
                <a:r>
                  <a:rPr lang="en-US" sz="1200" i="0" kern="0" dirty="0">
                    <a:solidFill>
                      <a:srgbClr val="000000"/>
                    </a:solidFill>
                    <a:latin typeface="Arial" charset="0"/>
                  </a:rPr>
                  <a:t>DNS</a:t>
                </a:r>
              </a:p>
              <a:p>
                <a:pPr algn="ctr" defTabSz="685800">
                  <a:defRPr/>
                </a:pPr>
                <a:r>
                  <a:rPr lang="en-US" sz="1200" i="0" kern="0" dirty="0">
                    <a:solidFill>
                      <a:srgbClr val="000000"/>
                    </a:solidFill>
                    <a:latin typeface="Arial" charset="0"/>
                  </a:rPr>
                  <a:t>UDP</a:t>
                </a:r>
              </a:p>
              <a:p>
                <a:pPr algn="ctr" defTabSz="685800">
                  <a:defRPr/>
                </a:pPr>
                <a:r>
                  <a:rPr lang="en-US" sz="1200" i="0" kern="0" dirty="0">
                    <a:solidFill>
                      <a:srgbClr val="000000"/>
                    </a:solidFill>
                    <a:latin typeface="Arial" charset="0"/>
                  </a:rPr>
                  <a:t>IP</a:t>
                </a:r>
              </a:p>
              <a:p>
                <a:pPr algn="ctr" defTabSz="685800">
                  <a:defRPr/>
                </a:pPr>
                <a:r>
                  <a:rPr lang="en-US" sz="1200" i="0" kern="0" dirty="0">
                    <a:solidFill>
                      <a:srgbClr val="000000"/>
                    </a:solidFill>
                    <a:latin typeface="Arial" charset="0"/>
                  </a:rPr>
                  <a:t>Eth</a:t>
                </a:r>
              </a:p>
              <a:p>
                <a:pPr algn="ctr" defTabSz="685800">
                  <a:defRPr/>
                </a:pPr>
                <a:r>
                  <a:rPr lang="en-US" sz="1200" i="0" kern="0" dirty="0">
                    <a:solidFill>
                      <a:srgbClr val="000000"/>
                    </a:solidFill>
                    <a:latin typeface="Arial" charset="0"/>
                  </a:rPr>
                  <a:t>Phy</a:t>
                </a:r>
              </a:p>
            </p:txBody>
          </p:sp>
          <p:sp>
            <p:nvSpPr>
              <p:cNvPr id="920" name="Line 243">
                <a:extLst>
                  <a:ext uri="{FF2B5EF4-FFF2-40B4-BE49-F238E27FC236}">
                    <a16:creationId xmlns:a16="http://schemas.microsoft.com/office/drawing/2014/main" id="{E98CC5F5-1E21-4EAA-828D-DD37715B2C64}"/>
                  </a:ext>
                </a:extLst>
              </p:cNvPr>
              <p:cNvSpPr>
                <a:spLocks noChangeShapeType="1"/>
              </p:cNvSpPr>
              <p:nvPr/>
            </p:nvSpPr>
            <p:spPr bwMode="auto">
              <a:xfrm>
                <a:off x="578" y="3130"/>
                <a:ext cx="490"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921" name="Line 244">
                <a:extLst>
                  <a:ext uri="{FF2B5EF4-FFF2-40B4-BE49-F238E27FC236}">
                    <a16:creationId xmlns:a16="http://schemas.microsoft.com/office/drawing/2014/main" id="{256E52F6-27A8-4E19-AE76-7B4151B17C42}"/>
                  </a:ext>
                </a:extLst>
              </p:cNvPr>
              <p:cNvSpPr>
                <a:spLocks noChangeShapeType="1"/>
              </p:cNvSpPr>
              <p:nvPr/>
            </p:nvSpPr>
            <p:spPr bwMode="auto">
              <a:xfrm>
                <a:off x="576" y="3289"/>
                <a:ext cx="488"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922" name="Line 245">
                <a:extLst>
                  <a:ext uri="{FF2B5EF4-FFF2-40B4-BE49-F238E27FC236}">
                    <a16:creationId xmlns:a16="http://schemas.microsoft.com/office/drawing/2014/main" id="{B975B1D8-981A-4E15-816A-12B0712F075D}"/>
                  </a:ext>
                </a:extLst>
              </p:cNvPr>
              <p:cNvSpPr>
                <a:spLocks noChangeShapeType="1"/>
              </p:cNvSpPr>
              <p:nvPr/>
            </p:nvSpPr>
            <p:spPr bwMode="auto">
              <a:xfrm>
                <a:off x="572" y="3448"/>
                <a:ext cx="490"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923" name="Line 246">
                <a:extLst>
                  <a:ext uri="{FF2B5EF4-FFF2-40B4-BE49-F238E27FC236}">
                    <a16:creationId xmlns:a16="http://schemas.microsoft.com/office/drawing/2014/main" id="{650D2D2C-6667-4D9C-B302-1074734B92A2}"/>
                  </a:ext>
                </a:extLst>
              </p:cNvPr>
              <p:cNvSpPr>
                <a:spLocks noChangeShapeType="1"/>
              </p:cNvSpPr>
              <p:nvPr/>
            </p:nvSpPr>
            <p:spPr bwMode="auto">
              <a:xfrm>
                <a:off x="569" y="3607"/>
                <a:ext cx="490"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grpSp>
      <p:grpSp>
        <p:nvGrpSpPr>
          <p:cNvPr id="77840" name="Group 248">
            <a:extLst>
              <a:ext uri="{FF2B5EF4-FFF2-40B4-BE49-F238E27FC236}">
                <a16:creationId xmlns:a16="http://schemas.microsoft.com/office/drawing/2014/main" id="{AD96B7C7-E61C-429F-9068-AACE2CE12DAE}"/>
              </a:ext>
            </a:extLst>
          </p:cNvPr>
          <p:cNvGrpSpPr>
            <a:grpSpLocks/>
          </p:cNvGrpSpPr>
          <p:nvPr/>
        </p:nvGrpSpPr>
        <p:grpSpPr bwMode="auto">
          <a:xfrm>
            <a:off x="3478214" y="3751263"/>
            <a:ext cx="269875" cy="468312"/>
            <a:chOff x="4140" y="429"/>
            <a:chExt cx="1425" cy="2396"/>
          </a:xfrm>
        </p:grpSpPr>
        <p:sp>
          <p:nvSpPr>
            <p:cNvPr id="768" name="Freeform 148">
              <a:extLst>
                <a:ext uri="{FF2B5EF4-FFF2-40B4-BE49-F238E27FC236}">
                  <a16:creationId xmlns:a16="http://schemas.microsoft.com/office/drawing/2014/main" id="{AEF9B205-8C5D-43E6-A316-D04FDEC6EAFE}"/>
                </a:ext>
              </a:extLst>
            </p:cNvPr>
            <p:cNvSpPr>
              <a:spLocks/>
            </p:cNvSpPr>
            <p:nvPr/>
          </p:nvSpPr>
          <p:spPr bwMode="auto">
            <a:xfrm>
              <a:off x="5272" y="429"/>
              <a:ext cx="277" cy="2290"/>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69" name="Rectangle 149">
              <a:extLst>
                <a:ext uri="{FF2B5EF4-FFF2-40B4-BE49-F238E27FC236}">
                  <a16:creationId xmlns:a16="http://schemas.microsoft.com/office/drawing/2014/main" id="{57A89355-F06F-4EF4-B010-0C2ADED1C9BB}"/>
                </a:ext>
              </a:extLst>
            </p:cNvPr>
            <p:cNvSpPr>
              <a:spLocks noChangeArrowheads="1"/>
            </p:cNvSpPr>
            <p:nvPr/>
          </p:nvSpPr>
          <p:spPr bwMode="auto">
            <a:xfrm>
              <a:off x="4207" y="429"/>
              <a:ext cx="1048" cy="2282"/>
            </a:xfrm>
            <a:prstGeom prst="rect">
              <a:avLst/>
            </a:prstGeom>
            <a:gradFill rotWithShape="1">
              <a:gsLst>
                <a:gs pos="0">
                  <a:srgbClr val="292929"/>
                </a:gs>
                <a:gs pos="100000">
                  <a:srgbClr val="808080"/>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70" name="Freeform 150">
              <a:extLst>
                <a:ext uri="{FF2B5EF4-FFF2-40B4-BE49-F238E27FC236}">
                  <a16:creationId xmlns:a16="http://schemas.microsoft.com/office/drawing/2014/main" id="{9A50126A-E0B7-4E7E-82AB-3B4356D5935A}"/>
                </a:ext>
              </a:extLst>
            </p:cNvPr>
            <p:cNvSpPr>
              <a:spLocks/>
            </p:cNvSpPr>
            <p:nvPr/>
          </p:nvSpPr>
          <p:spPr bwMode="auto">
            <a:xfrm>
              <a:off x="5322" y="567"/>
              <a:ext cx="168" cy="2120"/>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71" name="Freeform 151">
              <a:extLst>
                <a:ext uri="{FF2B5EF4-FFF2-40B4-BE49-F238E27FC236}">
                  <a16:creationId xmlns:a16="http://schemas.microsoft.com/office/drawing/2014/main" id="{97B984C7-489F-4DB2-8052-9DD3D1ECEF88}"/>
                </a:ext>
              </a:extLst>
            </p:cNvPr>
            <p:cNvSpPr>
              <a:spLocks/>
            </p:cNvSpPr>
            <p:nvPr/>
          </p:nvSpPr>
          <p:spPr bwMode="auto">
            <a:xfrm>
              <a:off x="5280" y="1639"/>
              <a:ext cx="268" cy="187"/>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72" name="Rectangle 152">
              <a:extLst>
                <a:ext uri="{FF2B5EF4-FFF2-40B4-BE49-F238E27FC236}">
                  <a16:creationId xmlns:a16="http://schemas.microsoft.com/office/drawing/2014/main" id="{6FA371A1-1D07-4F47-A8AF-8C91CF46936A}"/>
                </a:ext>
              </a:extLst>
            </p:cNvPr>
            <p:cNvSpPr>
              <a:spLocks noChangeArrowheads="1"/>
            </p:cNvSpPr>
            <p:nvPr/>
          </p:nvSpPr>
          <p:spPr bwMode="auto">
            <a:xfrm>
              <a:off x="4207" y="689"/>
              <a:ext cx="604"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8051" name="Group 153">
              <a:extLst>
                <a:ext uri="{FF2B5EF4-FFF2-40B4-BE49-F238E27FC236}">
                  <a16:creationId xmlns:a16="http://schemas.microsoft.com/office/drawing/2014/main" id="{E513C868-3491-4F73-B9CA-E6BA4D7389BA}"/>
                </a:ext>
              </a:extLst>
            </p:cNvPr>
            <p:cNvGrpSpPr>
              <a:grpSpLocks/>
            </p:cNvGrpSpPr>
            <p:nvPr/>
          </p:nvGrpSpPr>
          <p:grpSpPr bwMode="auto">
            <a:xfrm>
              <a:off x="4749" y="668"/>
              <a:ext cx="581" cy="145"/>
              <a:chOff x="614" y="2568"/>
              <a:chExt cx="725" cy="139"/>
            </a:xfrm>
          </p:grpSpPr>
          <p:sp>
            <p:nvSpPr>
              <p:cNvPr id="798" name="AutoShape 154">
                <a:extLst>
                  <a:ext uri="{FF2B5EF4-FFF2-40B4-BE49-F238E27FC236}">
                    <a16:creationId xmlns:a16="http://schemas.microsoft.com/office/drawing/2014/main" id="{2C92A77C-FA80-4CB3-9F48-CAC00A6DE44E}"/>
                  </a:ext>
                </a:extLst>
              </p:cNvPr>
              <p:cNvSpPr>
                <a:spLocks noChangeArrowheads="1"/>
              </p:cNvSpPr>
              <p:nvPr/>
            </p:nvSpPr>
            <p:spPr bwMode="auto">
              <a:xfrm>
                <a:off x="618" y="2565"/>
                <a:ext cx="722" cy="140"/>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9" name="AutoShape 155">
                <a:extLst>
                  <a:ext uri="{FF2B5EF4-FFF2-40B4-BE49-F238E27FC236}">
                    <a16:creationId xmlns:a16="http://schemas.microsoft.com/office/drawing/2014/main" id="{C5BAD143-5BD1-4D06-89AA-380F5A638396}"/>
                  </a:ext>
                </a:extLst>
              </p:cNvPr>
              <p:cNvSpPr>
                <a:spLocks noChangeArrowheads="1"/>
              </p:cNvSpPr>
              <p:nvPr/>
            </p:nvSpPr>
            <p:spPr bwMode="auto">
              <a:xfrm>
                <a:off x="639" y="2580"/>
                <a:ext cx="690"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74" name="Rectangle 156">
              <a:extLst>
                <a:ext uri="{FF2B5EF4-FFF2-40B4-BE49-F238E27FC236}">
                  <a16:creationId xmlns:a16="http://schemas.microsoft.com/office/drawing/2014/main" id="{DA78C1B1-10E1-40D6-8924-7A10E6D810C2}"/>
                </a:ext>
              </a:extLst>
            </p:cNvPr>
            <p:cNvSpPr>
              <a:spLocks noChangeArrowheads="1"/>
            </p:cNvSpPr>
            <p:nvPr/>
          </p:nvSpPr>
          <p:spPr bwMode="auto">
            <a:xfrm>
              <a:off x="4224" y="1022"/>
              <a:ext cx="595" cy="41"/>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8053" name="Group 157">
              <a:extLst>
                <a:ext uri="{FF2B5EF4-FFF2-40B4-BE49-F238E27FC236}">
                  <a16:creationId xmlns:a16="http://schemas.microsoft.com/office/drawing/2014/main" id="{14D61BAE-871D-475E-B81E-100926FFABDB}"/>
                </a:ext>
              </a:extLst>
            </p:cNvPr>
            <p:cNvGrpSpPr>
              <a:grpSpLocks/>
            </p:cNvGrpSpPr>
            <p:nvPr/>
          </p:nvGrpSpPr>
          <p:grpSpPr bwMode="auto">
            <a:xfrm>
              <a:off x="4747" y="994"/>
              <a:ext cx="581" cy="134"/>
              <a:chOff x="614" y="2568"/>
              <a:chExt cx="725" cy="139"/>
            </a:xfrm>
          </p:grpSpPr>
          <p:sp>
            <p:nvSpPr>
              <p:cNvPr id="796" name="AutoShape 158">
                <a:extLst>
                  <a:ext uri="{FF2B5EF4-FFF2-40B4-BE49-F238E27FC236}">
                    <a16:creationId xmlns:a16="http://schemas.microsoft.com/office/drawing/2014/main" id="{712C09EB-1BB5-4777-83E4-4B9C5C560E30}"/>
                  </a:ext>
                </a:extLst>
              </p:cNvPr>
              <p:cNvSpPr>
                <a:spLocks noChangeArrowheads="1"/>
              </p:cNvSpPr>
              <p:nvPr/>
            </p:nvSpPr>
            <p:spPr bwMode="auto">
              <a:xfrm>
                <a:off x="610" y="2572"/>
                <a:ext cx="732" cy="135"/>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7" name="AutoShape 159">
                <a:extLst>
                  <a:ext uri="{FF2B5EF4-FFF2-40B4-BE49-F238E27FC236}">
                    <a16:creationId xmlns:a16="http://schemas.microsoft.com/office/drawing/2014/main" id="{90D169C0-A0CC-4EC9-BF4F-C3C79E297295}"/>
                  </a:ext>
                </a:extLst>
              </p:cNvPr>
              <p:cNvSpPr>
                <a:spLocks noChangeArrowheads="1"/>
              </p:cNvSpPr>
              <p:nvPr/>
            </p:nvSpPr>
            <p:spPr bwMode="auto">
              <a:xfrm>
                <a:off x="620" y="2589"/>
                <a:ext cx="70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76" name="Rectangle 160">
              <a:extLst>
                <a:ext uri="{FF2B5EF4-FFF2-40B4-BE49-F238E27FC236}">
                  <a16:creationId xmlns:a16="http://schemas.microsoft.com/office/drawing/2014/main" id="{6D4C0D79-C9A8-42D6-8AF8-3D944FFEF15C}"/>
                </a:ext>
              </a:extLst>
            </p:cNvPr>
            <p:cNvSpPr>
              <a:spLocks noChangeArrowheads="1"/>
            </p:cNvSpPr>
            <p:nvPr/>
          </p:nvSpPr>
          <p:spPr bwMode="auto">
            <a:xfrm>
              <a:off x="4215" y="1355"/>
              <a:ext cx="604"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77" name="Rectangle 161">
              <a:extLst>
                <a:ext uri="{FF2B5EF4-FFF2-40B4-BE49-F238E27FC236}">
                  <a16:creationId xmlns:a16="http://schemas.microsoft.com/office/drawing/2014/main" id="{E85F65C9-97A0-4BD8-BBFE-DE62363BDCB2}"/>
                </a:ext>
              </a:extLst>
            </p:cNvPr>
            <p:cNvSpPr>
              <a:spLocks noChangeArrowheads="1"/>
            </p:cNvSpPr>
            <p:nvPr/>
          </p:nvSpPr>
          <p:spPr bwMode="auto">
            <a:xfrm>
              <a:off x="4224" y="1655"/>
              <a:ext cx="595"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8056" name="Group 162">
              <a:extLst>
                <a:ext uri="{FF2B5EF4-FFF2-40B4-BE49-F238E27FC236}">
                  <a16:creationId xmlns:a16="http://schemas.microsoft.com/office/drawing/2014/main" id="{F597FB02-659F-4D31-91BF-122F658495CB}"/>
                </a:ext>
              </a:extLst>
            </p:cNvPr>
            <p:cNvGrpSpPr>
              <a:grpSpLocks/>
            </p:cNvGrpSpPr>
            <p:nvPr/>
          </p:nvGrpSpPr>
          <p:grpSpPr bwMode="auto">
            <a:xfrm>
              <a:off x="4735" y="1627"/>
              <a:ext cx="582" cy="151"/>
              <a:chOff x="614" y="2568"/>
              <a:chExt cx="725" cy="139"/>
            </a:xfrm>
          </p:grpSpPr>
          <p:sp>
            <p:nvSpPr>
              <p:cNvPr id="794" name="AutoShape 163">
                <a:extLst>
                  <a:ext uri="{FF2B5EF4-FFF2-40B4-BE49-F238E27FC236}">
                    <a16:creationId xmlns:a16="http://schemas.microsoft.com/office/drawing/2014/main" id="{173E9591-751A-408F-BA87-4D72237F6679}"/>
                  </a:ext>
                </a:extLst>
              </p:cNvPr>
              <p:cNvSpPr>
                <a:spLocks noChangeArrowheads="1"/>
              </p:cNvSpPr>
              <p:nvPr/>
            </p:nvSpPr>
            <p:spPr bwMode="auto">
              <a:xfrm>
                <a:off x="614" y="2579"/>
                <a:ext cx="720" cy="127"/>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5" name="AutoShape 164">
                <a:extLst>
                  <a:ext uri="{FF2B5EF4-FFF2-40B4-BE49-F238E27FC236}">
                    <a16:creationId xmlns:a16="http://schemas.microsoft.com/office/drawing/2014/main" id="{840983F2-878B-4135-91C6-3437B6611CAB}"/>
                  </a:ext>
                </a:extLst>
              </p:cNvPr>
              <p:cNvSpPr>
                <a:spLocks noChangeArrowheads="1"/>
              </p:cNvSpPr>
              <p:nvPr/>
            </p:nvSpPr>
            <p:spPr bwMode="auto">
              <a:xfrm>
                <a:off x="625" y="2594"/>
                <a:ext cx="700" cy="9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79" name="Freeform 165">
              <a:extLst>
                <a:ext uri="{FF2B5EF4-FFF2-40B4-BE49-F238E27FC236}">
                  <a16:creationId xmlns:a16="http://schemas.microsoft.com/office/drawing/2014/main" id="{72E746F1-479F-4537-8638-282EBA19917A}"/>
                </a:ext>
              </a:extLst>
            </p:cNvPr>
            <p:cNvSpPr>
              <a:spLocks/>
            </p:cNvSpPr>
            <p:nvPr/>
          </p:nvSpPr>
          <p:spPr bwMode="auto">
            <a:xfrm>
              <a:off x="5288" y="1355"/>
              <a:ext cx="260" cy="187"/>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grpSp>
          <p:nvGrpSpPr>
            <p:cNvPr id="78058" name="Group 166">
              <a:extLst>
                <a:ext uri="{FF2B5EF4-FFF2-40B4-BE49-F238E27FC236}">
                  <a16:creationId xmlns:a16="http://schemas.microsoft.com/office/drawing/2014/main" id="{6745DC1E-B0B1-4A7A-B460-A7433F2FA3ED}"/>
                </a:ext>
              </a:extLst>
            </p:cNvPr>
            <p:cNvGrpSpPr>
              <a:grpSpLocks/>
            </p:cNvGrpSpPr>
            <p:nvPr/>
          </p:nvGrpSpPr>
          <p:grpSpPr bwMode="auto">
            <a:xfrm>
              <a:off x="4739" y="1327"/>
              <a:ext cx="582" cy="139"/>
              <a:chOff x="614" y="2568"/>
              <a:chExt cx="725" cy="139"/>
            </a:xfrm>
          </p:grpSpPr>
          <p:sp>
            <p:nvSpPr>
              <p:cNvPr id="792" name="AutoShape 167">
                <a:extLst>
                  <a:ext uri="{FF2B5EF4-FFF2-40B4-BE49-F238E27FC236}">
                    <a16:creationId xmlns:a16="http://schemas.microsoft.com/office/drawing/2014/main" id="{9CDE5974-8AA7-4D85-AC2E-47A5D94F7773}"/>
                  </a:ext>
                </a:extLst>
              </p:cNvPr>
              <p:cNvSpPr>
                <a:spLocks noChangeArrowheads="1"/>
              </p:cNvSpPr>
              <p:nvPr/>
            </p:nvSpPr>
            <p:spPr bwMode="auto">
              <a:xfrm>
                <a:off x="609" y="2572"/>
                <a:ext cx="731" cy="138"/>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3" name="AutoShape 168">
                <a:extLst>
                  <a:ext uri="{FF2B5EF4-FFF2-40B4-BE49-F238E27FC236}">
                    <a16:creationId xmlns:a16="http://schemas.microsoft.com/office/drawing/2014/main" id="{9ACB9DD7-ED43-406C-92D6-3A6E770B35FC}"/>
                  </a:ext>
                </a:extLst>
              </p:cNvPr>
              <p:cNvSpPr>
                <a:spLocks noChangeArrowheads="1"/>
              </p:cNvSpPr>
              <p:nvPr/>
            </p:nvSpPr>
            <p:spPr bwMode="auto">
              <a:xfrm>
                <a:off x="630" y="2588"/>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81" name="Rectangle 169">
              <a:extLst>
                <a:ext uri="{FF2B5EF4-FFF2-40B4-BE49-F238E27FC236}">
                  <a16:creationId xmlns:a16="http://schemas.microsoft.com/office/drawing/2014/main" id="{5601DB5B-9306-4EA4-A797-20AA7C8B9E7F}"/>
                </a:ext>
              </a:extLst>
            </p:cNvPr>
            <p:cNvSpPr>
              <a:spLocks noChangeArrowheads="1"/>
            </p:cNvSpPr>
            <p:nvPr/>
          </p:nvSpPr>
          <p:spPr bwMode="auto">
            <a:xfrm>
              <a:off x="5246" y="429"/>
              <a:ext cx="75" cy="228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2" name="Freeform 170">
              <a:extLst>
                <a:ext uri="{FF2B5EF4-FFF2-40B4-BE49-F238E27FC236}">
                  <a16:creationId xmlns:a16="http://schemas.microsoft.com/office/drawing/2014/main" id="{1042D245-5F03-4980-A506-D3D982FFAF35}"/>
                </a:ext>
              </a:extLst>
            </p:cNvPr>
            <p:cNvSpPr>
              <a:spLocks/>
            </p:cNvSpPr>
            <p:nvPr/>
          </p:nvSpPr>
          <p:spPr bwMode="auto">
            <a:xfrm>
              <a:off x="5314" y="1006"/>
              <a:ext cx="235" cy="211"/>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83" name="Freeform 171">
              <a:extLst>
                <a:ext uri="{FF2B5EF4-FFF2-40B4-BE49-F238E27FC236}">
                  <a16:creationId xmlns:a16="http://schemas.microsoft.com/office/drawing/2014/main" id="{CD99A2D7-AD25-4F57-A9DF-13425B7B1225}"/>
                </a:ext>
              </a:extLst>
            </p:cNvPr>
            <p:cNvSpPr>
              <a:spLocks/>
            </p:cNvSpPr>
            <p:nvPr/>
          </p:nvSpPr>
          <p:spPr bwMode="auto">
            <a:xfrm>
              <a:off x="5314" y="681"/>
              <a:ext cx="243" cy="236"/>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84" name="Oval 172">
              <a:extLst>
                <a:ext uri="{FF2B5EF4-FFF2-40B4-BE49-F238E27FC236}">
                  <a16:creationId xmlns:a16="http://schemas.microsoft.com/office/drawing/2014/main" id="{282AEA67-111E-4B32-8D84-3C6481D9A3E7}"/>
                </a:ext>
              </a:extLst>
            </p:cNvPr>
            <p:cNvSpPr>
              <a:spLocks noChangeArrowheads="1"/>
            </p:cNvSpPr>
            <p:nvPr/>
          </p:nvSpPr>
          <p:spPr bwMode="auto">
            <a:xfrm>
              <a:off x="5515" y="2614"/>
              <a:ext cx="50" cy="97"/>
            </a:xfrm>
            <a:prstGeom prst="ellipse">
              <a:avLst/>
            </a:prstGeom>
            <a:solidFill>
              <a:srgbClr val="3333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5" name="Freeform 173">
              <a:extLst>
                <a:ext uri="{FF2B5EF4-FFF2-40B4-BE49-F238E27FC236}">
                  <a16:creationId xmlns:a16="http://schemas.microsoft.com/office/drawing/2014/main" id="{222DB731-4472-4A3D-A5A8-AF135C78C511}"/>
                </a:ext>
              </a:extLst>
            </p:cNvPr>
            <p:cNvSpPr>
              <a:spLocks/>
            </p:cNvSpPr>
            <p:nvPr/>
          </p:nvSpPr>
          <p:spPr bwMode="auto">
            <a:xfrm>
              <a:off x="5305" y="2614"/>
              <a:ext cx="243" cy="203"/>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86" name="AutoShape 174">
              <a:extLst>
                <a:ext uri="{FF2B5EF4-FFF2-40B4-BE49-F238E27FC236}">
                  <a16:creationId xmlns:a16="http://schemas.microsoft.com/office/drawing/2014/main" id="{D77252B6-439A-403F-9B08-019BC049CEC4}"/>
                </a:ext>
              </a:extLst>
            </p:cNvPr>
            <p:cNvSpPr>
              <a:spLocks noChangeArrowheads="1"/>
            </p:cNvSpPr>
            <p:nvPr/>
          </p:nvSpPr>
          <p:spPr bwMode="auto">
            <a:xfrm>
              <a:off x="4140" y="2679"/>
              <a:ext cx="1199" cy="146"/>
            </a:xfrm>
            <a:prstGeom prst="roundRect">
              <a:avLst>
                <a:gd name="adj" fmla="val 50000"/>
              </a:avLst>
            </a:prstGeom>
            <a:solidFill>
              <a:srgbClr val="DDDDDD"/>
            </a:solidFill>
            <a:ln w="9525">
              <a:solidFill>
                <a:srgbClr val="000000"/>
              </a:solidFill>
              <a:round/>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7" name="AutoShape 175">
              <a:extLst>
                <a:ext uri="{FF2B5EF4-FFF2-40B4-BE49-F238E27FC236}">
                  <a16:creationId xmlns:a16="http://schemas.microsoft.com/office/drawing/2014/main" id="{8829328D-BF7F-48B5-9908-4D243A0757B6}"/>
                </a:ext>
              </a:extLst>
            </p:cNvPr>
            <p:cNvSpPr>
              <a:spLocks noChangeArrowheads="1"/>
            </p:cNvSpPr>
            <p:nvPr/>
          </p:nvSpPr>
          <p:spPr bwMode="auto">
            <a:xfrm>
              <a:off x="4207" y="2711"/>
              <a:ext cx="1065"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8" name="Oval 176">
              <a:extLst>
                <a:ext uri="{FF2B5EF4-FFF2-40B4-BE49-F238E27FC236}">
                  <a16:creationId xmlns:a16="http://schemas.microsoft.com/office/drawing/2014/main" id="{B3C86992-A3F7-47AE-BE27-6F5B6C6EC4AA}"/>
                </a:ext>
              </a:extLst>
            </p:cNvPr>
            <p:cNvSpPr>
              <a:spLocks noChangeArrowheads="1"/>
            </p:cNvSpPr>
            <p:nvPr/>
          </p:nvSpPr>
          <p:spPr bwMode="auto">
            <a:xfrm>
              <a:off x="4308" y="2386"/>
              <a:ext cx="159" cy="138"/>
            </a:xfrm>
            <a:prstGeom prst="ellipse">
              <a:avLst/>
            </a:prstGeom>
            <a:solidFill>
              <a:srgbClr val="33CC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9" name="Oval 177">
              <a:extLst>
                <a:ext uri="{FF2B5EF4-FFF2-40B4-BE49-F238E27FC236}">
                  <a16:creationId xmlns:a16="http://schemas.microsoft.com/office/drawing/2014/main" id="{42E053FC-CEC4-4FB3-A2CE-24FF2F3BD54B}"/>
                </a:ext>
              </a:extLst>
            </p:cNvPr>
            <p:cNvSpPr>
              <a:spLocks noChangeArrowheads="1"/>
            </p:cNvSpPr>
            <p:nvPr/>
          </p:nvSpPr>
          <p:spPr bwMode="auto">
            <a:xfrm>
              <a:off x="4484" y="2386"/>
              <a:ext cx="159" cy="138"/>
            </a:xfrm>
            <a:prstGeom prst="ellipse">
              <a:avLst/>
            </a:prstGeom>
            <a:solidFill>
              <a:srgbClr val="FF0000"/>
            </a:solidFill>
            <a:ln>
              <a:noFill/>
            </a:ln>
            <a:effectLst/>
          </p:spPr>
          <p:txBody>
            <a:bodyPr wrap="none" anchor="ctr"/>
            <a:lstStyle/>
            <a:p>
              <a:pPr algn="ctr" defTabSz="685800">
                <a:defRPr/>
              </a:pPr>
              <a:endParaRPr lang="en-US" sz="1350" kern="0" dirty="0">
                <a:solidFill>
                  <a:srgbClr val="FF0000"/>
                </a:solidFill>
                <a:latin typeface="Arial" charset="0"/>
                <a:ea typeface="ＭＳ Ｐゴシック" charset="0"/>
              </a:endParaRPr>
            </a:p>
          </p:txBody>
        </p:sp>
        <p:sp>
          <p:nvSpPr>
            <p:cNvPr id="790" name="Oval 178">
              <a:extLst>
                <a:ext uri="{FF2B5EF4-FFF2-40B4-BE49-F238E27FC236}">
                  <a16:creationId xmlns:a16="http://schemas.microsoft.com/office/drawing/2014/main" id="{304E50A1-BE53-4740-BDB7-63B2CE01A74C}"/>
                </a:ext>
              </a:extLst>
            </p:cNvPr>
            <p:cNvSpPr>
              <a:spLocks noChangeArrowheads="1"/>
            </p:cNvSpPr>
            <p:nvPr/>
          </p:nvSpPr>
          <p:spPr bwMode="auto">
            <a:xfrm>
              <a:off x="4660" y="2378"/>
              <a:ext cx="159" cy="138"/>
            </a:xfrm>
            <a:prstGeom prst="ellipse">
              <a:avLst/>
            </a:prstGeom>
            <a:solidFill>
              <a:srgbClr val="33CC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1" name="Rectangle 179">
              <a:extLst>
                <a:ext uri="{FF2B5EF4-FFF2-40B4-BE49-F238E27FC236}">
                  <a16:creationId xmlns:a16="http://schemas.microsoft.com/office/drawing/2014/main" id="{76200F61-3457-4018-8381-17DBDA7AC8B3}"/>
                </a:ext>
              </a:extLst>
            </p:cNvPr>
            <p:cNvSpPr>
              <a:spLocks noChangeArrowheads="1"/>
            </p:cNvSpPr>
            <p:nvPr/>
          </p:nvSpPr>
          <p:spPr bwMode="auto">
            <a:xfrm>
              <a:off x="5062" y="1834"/>
              <a:ext cx="84" cy="755"/>
            </a:xfrm>
            <a:prstGeom prst="rect">
              <a:avLst/>
            </a:prstGeom>
            <a:solidFill>
              <a:srgbClr val="292929"/>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77841" name="Group 276">
            <a:extLst>
              <a:ext uri="{FF2B5EF4-FFF2-40B4-BE49-F238E27FC236}">
                <a16:creationId xmlns:a16="http://schemas.microsoft.com/office/drawing/2014/main" id="{60165913-DBBA-4AEA-8D72-75A3C5270382}"/>
              </a:ext>
            </a:extLst>
          </p:cNvPr>
          <p:cNvGrpSpPr>
            <a:grpSpLocks/>
          </p:cNvGrpSpPr>
          <p:nvPr/>
        </p:nvGrpSpPr>
        <p:grpSpPr bwMode="auto">
          <a:xfrm>
            <a:off x="1524000" y="-885825"/>
            <a:ext cx="585788" cy="657225"/>
            <a:chOff x="177" y="729"/>
            <a:chExt cx="492" cy="552"/>
          </a:xfrm>
        </p:grpSpPr>
        <p:grpSp>
          <p:nvGrpSpPr>
            <p:cNvPr id="78026" name="Group 54">
              <a:extLst>
                <a:ext uri="{FF2B5EF4-FFF2-40B4-BE49-F238E27FC236}">
                  <a16:creationId xmlns:a16="http://schemas.microsoft.com/office/drawing/2014/main" id="{EBC5B117-1834-46D8-84BB-D795B6647E10}"/>
                </a:ext>
              </a:extLst>
            </p:cNvPr>
            <p:cNvGrpSpPr>
              <a:grpSpLocks/>
            </p:cNvGrpSpPr>
            <p:nvPr/>
          </p:nvGrpSpPr>
          <p:grpSpPr bwMode="auto">
            <a:xfrm>
              <a:off x="343" y="732"/>
              <a:ext cx="325" cy="174"/>
              <a:chOff x="844" y="3337"/>
              <a:chExt cx="325" cy="174"/>
            </a:xfrm>
          </p:grpSpPr>
          <p:sp>
            <p:nvSpPr>
              <p:cNvPr id="423" name="Rectangle 55">
                <a:extLst>
                  <a:ext uri="{FF2B5EF4-FFF2-40B4-BE49-F238E27FC236}">
                    <a16:creationId xmlns:a16="http://schemas.microsoft.com/office/drawing/2014/main" id="{34ECDF8F-14BA-4401-A454-F959C0A462FB}"/>
                  </a:ext>
                </a:extLst>
              </p:cNvPr>
              <p:cNvSpPr>
                <a:spLocks noChangeArrowheads="1"/>
              </p:cNvSpPr>
              <p:nvPr/>
            </p:nvSpPr>
            <p:spPr bwMode="auto">
              <a:xfrm>
                <a:off x="890" y="3370"/>
                <a:ext cx="244" cy="87"/>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24" name="Text Box 56">
                <a:extLst>
                  <a:ext uri="{FF2B5EF4-FFF2-40B4-BE49-F238E27FC236}">
                    <a16:creationId xmlns:a16="http://schemas.microsoft.com/office/drawing/2014/main" id="{74D8E22B-11B0-4F46-9AF3-61F69858775A}"/>
                  </a:ext>
                </a:extLst>
              </p:cNvPr>
              <p:cNvSpPr txBox="1">
                <a:spLocks noChangeArrowheads="1"/>
              </p:cNvSpPr>
              <p:nvPr/>
            </p:nvSpPr>
            <p:spPr bwMode="auto">
              <a:xfrm>
                <a:off x="845" y="3337"/>
                <a:ext cx="324" cy="175"/>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DNS</a:t>
                </a:r>
              </a:p>
            </p:txBody>
          </p:sp>
        </p:grpSp>
        <p:grpSp>
          <p:nvGrpSpPr>
            <p:cNvPr id="78027" name="Group 59">
              <a:extLst>
                <a:ext uri="{FF2B5EF4-FFF2-40B4-BE49-F238E27FC236}">
                  <a16:creationId xmlns:a16="http://schemas.microsoft.com/office/drawing/2014/main" id="{B7D5DBE3-6BC4-4D78-99DF-63BDB14C06D9}"/>
                </a:ext>
              </a:extLst>
            </p:cNvPr>
            <p:cNvGrpSpPr>
              <a:grpSpLocks/>
            </p:cNvGrpSpPr>
            <p:nvPr/>
          </p:nvGrpSpPr>
          <p:grpSpPr bwMode="auto">
            <a:xfrm>
              <a:off x="290" y="874"/>
              <a:ext cx="379" cy="174"/>
              <a:chOff x="740" y="3209"/>
              <a:chExt cx="379" cy="174"/>
            </a:xfrm>
          </p:grpSpPr>
          <p:grpSp>
            <p:nvGrpSpPr>
              <p:cNvPr id="78039" name="Group 60">
                <a:extLst>
                  <a:ext uri="{FF2B5EF4-FFF2-40B4-BE49-F238E27FC236}">
                    <a16:creationId xmlns:a16="http://schemas.microsoft.com/office/drawing/2014/main" id="{F0162951-D1A2-4F83-B499-A96BFB148523}"/>
                  </a:ext>
                </a:extLst>
              </p:cNvPr>
              <p:cNvGrpSpPr>
                <a:grpSpLocks/>
              </p:cNvGrpSpPr>
              <p:nvPr/>
            </p:nvGrpSpPr>
            <p:grpSpPr bwMode="auto">
              <a:xfrm>
                <a:off x="794" y="3209"/>
                <a:ext cx="325" cy="174"/>
                <a:chOff x="844" y="3337"/>
                <a:chExt cx="325" cy="174"/>
              </a:xfrm>
            </p:grpSpPr>
            <p:sp>
              <p:nvSpPr>
                <p:cNvPr id="421" name="Rectangle 61">
                  <a:extLst>
                    <a:ext uri="{FF2B5EF4-FFF2-40B4-BE49-F238E27FC236}">
                      <a16:creationId xmlns:a16="http://schemas.microsoft.com/office/drawing/2014/main" id="{D9CCFCE8-F482-44AD-BB8F-62CE6ED36557}"/>
                    </a:ext>
                  </a:extLst>
                </p:cNvPr>
                <p:cNvSpPr>
                  <a:spLocks noChangeArrowheads="1"/>
                </p:cNvSpPr>
                <p:nvPr/>
              </p:nvSpPr>
              <p:spPr bwMode="auto">
                <a:xfrm>
                  <a:off x="889" y="3371"/>
                  <a:ext cx="245" cy="85"/>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22" name="Text Box 62">
                  <a:extLst>
                    <a:ext uri="{FF2B5EF4-FFF2-40B4-BE49-F238E27FC236}">
                      <a16:creationId xmlns:a16="http://schemas.microsoft.com/office/drawing/2014/main" id="{9DE1C129-C0A9-4FDD-A33B-2A0470D4AD73}"/>
                    </a:ext>
                  </a:extLst>
                </p:cNvPr>
                <p:cNvSpPr txBox="1">
                  <a:spLocks noChangeArrowheads="1"/>
                </p:cNvSpPr>
                <p:nvPr/>
              </p:nvSpPr>
              <p:spPr bwMode="auto">
                <a:xfrm>
                  <a:off x="844" y="3337"/>
                  <a:ext cx="325" cy="17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DNS</a:t>
                  </a:r>
                </a:p>
              </p:txBody>
            </p:sp>
          </p:grpSp>
          <p:sp>
            <p:nvSpPr>
              <p:cNvPr id="419" name="Rectangle 63">
                <a:extLst>
                  <a:ext uri="{FF2B5EF4-FFF2-40B4-BE49-F238E27FC236}">
                    <a16:creationId xmlns:a16="http://schemas.microsoft.com/office/drawing/2014/main" id="{7DA6DFD3-FEE5-4B60-96B9-D38E5DAC687F}"/>
                  </a:ext>
                </a:extLst>
              </p:cNvPr>
              <p:cNvSpPr>
                <a:spLocks noChangeArrowheads="1"/>
              </p:cNvSpPr>
              <p:nvPr/>
            </p:nvSpPr>
            <p:spPr bwMode="auto">
              <a:xfrm>
                <a:off x="750" y="3244"/>
                <a:ext cx="88"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20" name="Rectangle 64">
                <a:extLst>
                  <a:ext uri="{FF2B5EF4-FFF2-40B4-BE49-F238E27FC236}">
                    <a16:creationId xmlns:a16="http://schemas.microsoft.com/office/drawing/2014/main" id="{3E70D5E6-765C-4AB7-85B3-BB019F896F08}"/>
                  </a:ext>
                </a:extLst>
              </p:cNvPr>
              <p:cNvSpPr>
                <a:spLocks noChangeArrowheads="1"/>
              </p:cNvSpPr>
              <p:nvPr/>
            </p:nvSpPr>
            <p:spPr bwMode="auto">
              <a:xfrm>
                <a:off x="740" y="3239"/>
                <a:ext cx="353" cy="93"/>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78028" name="Group 65">
              <a:extLst>
                <a:ext uri="{FF2B5EF4-FFF2-40B4-BE49-F238E27FC236}">
                  <a16:creationId xmlns:a16="http://schemas.microsoft.com/office/drawing/2014/main" id="{310AA8E4-8CF1-43E9-AA7D-FC7046538B85}"/>
                </a:ext>
              </a:extLst>
            </p:cNvPr>
            <p:cNvGrpSpPr>
              <a:grpSpLocks/>
            </p:cNvGrpSpPr>
            <p:nvPr/>
          </p:nvGrpSpPr>
          <p:grpSpPr bwMode="auto">
            <a:xfrm>
              <a:off x="290" y="1022"/>
              <a:ext cx="379" cy="174"/>
              <a:chOff x="836" y="3305"/>
              <a:chExt cx="379" cy="174"/>
            </a:xfrm>
          </p:grpSpPr>
          <p:grpSp>
            <p:nvGrpSpPr>
              <p:cNvPr id="78033" name="Group 66">
                <a:extLst>
                  <a:ext uri="{FF2B5EF4-FFF2-40B4-BE49-F238E27FC236}">
                    <a16:creationId xmlns:a16="http://schemas.microsoft.com/office/drawing/2014/main" id="{96011494-7F03-45B0-97F4-EF0D5096B0F2}"/>
                  </a:ext>
                </a:extLst>
              </p:cNvPr>
              <p:cNvGrpSpPr>
                <a:grpSpLocks/>
              </p:cNvGrpSpPr>
              <p:nvPr/>
            </p:nvGrpSpPr>
            <p:grpSpPr bwMode="auto">
              <a:xfrm>
                <a:off x="890" y="3305"/>
                <a:ext cx="325" cy="174"/>
                <a:chOff x="844" y="3337"/>
                <a:chExt cx="325" cy="174"/>
              </a:xfrm>
            </p:grpSpPr>
            <p:sp>
              <p:nvSpPr>
                <p:cNvPr id="416" name="Rectangle 67">
                  <a:extLst>
                    <a:ext uri="{FF2B5EF4-FFF2-40B4-BE49-F238E27FC236}">
                      <a16:creationId xmlns:a16="http://schemas.microsoft.com/office/drawing/2014/main" id="{8A915964-E225-44A5-85CC-1CD13EA06EED}"/>
                    </a:ext>
                  </a:extLst>
                </p:cNvPr>
                <p:cNvSpPr>
                  <a:spLocks noChangeArrowheads="1"/>
                </p:cNvSpPr>
                <p:nvPr/>
              </p:nvSpPr>
              <p:spPr bwMode="auto">
                <a:xfrm>
                  <a:off x="889" y="3371"/>
                  <a:ext cx="245" cy="85"/>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17" name="Text Box 68">
                  <a:extLst>
                    <a:ext uri="{FF2B5EF4-FFF2-40B4-BE49-F238E27FC236}">
                      <a16:creationId xmlns:a16="http://schemas.microsoft.com/office/drawing/2014/main" id="{ADCB9EBB-502B-4CC2-91A5-CC29E59D4A60}"/>
                    </a:ext>
                  </a:extLst>
                </p:cNvPr>
                <p:cNvSpPr txBox="1">
                  <a:spLocks noChangeArrowheads="1"/>
                </p:cNvSpPr>
                <p:nvPr/>
              </p:nvSpPr>
              <p:spPr bwMode="auto">
                <a:xfrm>
                  <a:off x="844" y="3337"/>
                  <a:ext cx="325" cy="17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DNS</a:t>
                  </a:r>
                </a:p>
              </p:txBody>
            </p:sp>
          </p:grpSp>
          <p:grpSp>
            <p:nvGrpSpPr>
              <p:cNvPr id="78034" name="Group 69">
                <a:extLst>
                  <a:ext uri="{FF2B5EF4-FFF2-40B4-BE49-F238E27FC236}">
                    <a16:creationId xmlns:a16="http://schemas.microsoft.com/office/drawing/2014/main" id="{AFFC0976-7B5A-4970-B139-D58562B77E4C}"/>
                  </a:ext>
                </a:extLst>
              </p:cNvPr>
              <p:cNvGrpSpPr>
                <a:grpSpLocks/>
              </p:cNvGrpSpPr>
              <p:nvPr/>
            </p:nvGrpSpPr>
            <p:grpSpPr bwMode="auto">
              <a:xfrm>
                <a:off x="836" y="3334"/>
                <a:ext cx="354" cy="94"/>
                <a:chOff x="836" y="3334"/>
                <a:chExt cx="354" cy="94"/>
              </a:xfrm>
            </p:grpSpPr>
            <p:sp>
              <p:nvSpPr>
                <p:cNvPr id="414" name="Rectangle 70">
                  <a:extLst>
                    <a:ext uri="{FF2B5EF4-FFF2-40B4-BE49-F238E27FC236}">
                      <a16:creationId xmlns:a16="http://schemas.microsoft.com/office/drawing/2014/main" id="{627FB338-F25F-4674-9D8F-0246242A96BD}"/>
                    </a:ext>
                  </a:extLst>
                </p:cNvPr>
                <p:cNvSpPr>
                  <a:spLocks noChangeArrowheads="1"/>
                </p:cNvSpPr>
                <p:nvPr/>
              </p:nvSpPr>
              <p:spPr bwMode="auto">
                <a:xfrm>
                  <a:off x="846" y="3340"/>
                  <a:ext cx="8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15" name="Rectangle 71">
                  <a:extLst>
                    <a:ext uri="{FF2B5EF4-FFF2-40B4-BE49-F238E27FC236}">
                      <a16:creationId xmlns:a16="http://schemas.microsoft.com/office/drawing/2014/main" id="{C51E621D-C602-4567-BB3F-6035D1948E20}"/>
                    </a:ext>
                  </a:extLst>
                </p:cNvPr>
                <p:cNvSpPr>
                  <a:spLocks noChangeArrowheads="1"/>
                </p:cNvSpPr>
                <p:nvPr/>
              </p:nvSpPr>
              <p:spPr bwMode="auto">
                <a:xfrm>
                  <a:off x="836" y="3335"/>
                  <a:ext cx="353" cy="93"/>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grpSp>
          <p:nvGrpSpPr>
            <p:cNvPr id="78029" name="Group 72">
              <a:extLst>
                <a:ext uri="{FF2B5EF4-FFF2-40B4-BE49-F238E27FC236}">
                  <a16:creationId xmlns:a16="http://schemas.microsoft.com/office/drawing/2014/main" id="{43FCCA3A-22F9-41B1-ABCD-4E297C15BE82}"/>
                </a:ext>
              </a:extLst>
            </p:cNvPr>
            <p:cNvGrpSpPr>
              <a:grpSpLocks/>
            </p:cNvGrpSpPr>
            <p:nvPr/>
          </p:nvGrpSpPr>
          <p:grpSpPr bwMode="auto">
            <a:xfrm>
              <a:off x="177" y="1042"/>
              <a:ext cx="480" cy="112"/>
              <a:chOff x="627" y="3377"/>
              <a:chExt cx="480" cy="112"/>
            </a:xfrm>
          </p:grpSpPr>
          <p:sp>
            <p:nvSpPr>
              <p:cNvPr id="410" name="Rectangle 73">
                <a:extLst>
                  <a:ext uri="{FF2B5EF4-FFF2-40B4-BE49-F238E27FC236}">
                    <a16:creationId xmlns:a16="http://schemas.microsoft.com/office/drawing/2014/main" id="{15D39025-CF25-4995-A123-C9EE7C72C488}"/>
                  </a:ext>
                </a:extLst>
              </p:cNvPr>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11" name="Rectangle 74">
                <a:extLst>
                  <a:ext uri="{FF2B5EF4-FFF2-40B4-BE49-F238E27FC236}">
                    <a16:creationId xmlns:a16="http://schemas.microsoft.com/office/drawing/2014/main" id="{D1B90705-D423-40E7-9C42-D5C1EEE17B5E}"/>
                  </a:ext>
                </a:extLst>
              </p:cNvPr>
              <p:cNvSpPr>
                <a:spLocks noChangeArrowheads="1"/>
              </p:cNvSpPr>
              <p:nvPr/>
            </p:nvSpPr>
            <p:spPr bwMode="auto">
              <a:xfrm>
                <a:off x="627" y="3377"/>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409" name="AutoShape 89">
              <a:extLst>
                <a:ext uri="{FF2B5EF4-FFF2-40B4-BE49-F238E27FC236}">
                  <a16:creationId xmlns:a16="http://schemas.microsoft.com/office/drawing/2014/main" id="{D25B1D8E-066F-4668-BA3E-9F7D182BF2C4}"/>
                </a:ext>
              </a:extLst>
            </p:cNvPr>
            <p:cNvSpPr>
              <a:spLocks noChangeArrowheads="1"/>
            </p:cNvSpPr>
            <p:nvPr/>
          </p:nvSpPr>
          <p:spPr bwMode="auto">
            <a:xfrm>
              <a:off x="393" y="729"/>
              <a:ext cx="240" cy="552"/>
            </a:xfrm>
            <a:prstGeom prst="downArrow">
              <a:avLst>
                <a:gd name="adj1" fmla="val 54167"/>
                <a:gd name="adj2" fmla="val 36928"/>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7842" name="Freeform 406">
            <a:extLst>
              <a:ext uri="{FF2B5EF4-FFF2-40B4-BE49-F238E27FC236}">
                <a16:creationId xmlns:a16="http://schemas.microsoft.com/office/drawing/2014/main" id="{068B602D-F258-438F-B105-D196822E6846}"/>
              </a:ext>
            </a:extLst>
          </p:cNvPr>
          <p:cNvSpPr>
            <a:spLocks/>
          </p:cNvSpPr>
          <p:nvPr/>
        </p:nvSpPr>
        <p:spPr bwMode="auto">
          <a:xfrm>
            <a:off x="5110163" y="2201863"/>
            <a:ext cx="2620962" cy="1943100"/>
          </a:xfrm>
          <a:custGeom>
            <a:avLst/>
            <a:gdLst>
              <a:gd name="T0" fmla="*/ 87538 w 10000"/>
              <a:gd name="T1" fmla="*/ 391641 h 9973"/>
              <a:gd name="T2" fmla="*/ 9959 w 10000"/>
              <a:gd name="T3" fmla="*/ 964880 h 9973"/>
              <a:gd name="T4" fmla="*/ 159351 w 10000"/>
              <a:gd name="T5" fmla="*/ 1310537 h 9973"/>
              <a:gd name="T6" fmla="*/ 479624 w 10000"/>
              <a:gd name="T7" fmla="*/ 1526427 h 9973"/>
              <a:gd name="T8" fmla="*/ 1187791 w 10000"/>
              <a:gd name="T9" fmla="*/ 1668276 h 9973"/>
              <a:gd name="T10" fmla="*/ 1820476 w 10000"/>
              <a:gd name="T11" fmla="*/ 1928396 h 9973"/>
              <a:gd name="T12" fmla="*/ 2553541 w 10000"/>
              <a:gd name="T13" fmla="*/ 1854744 h 9973"/>
              <a:gd name="T14" fmla="*/ 2555900 w 10000"/>
              <a:gd name="T15" fmla="*/ 1133227 h 9973"/>
              <a:gd name="T16" fmla="*/ 2620898 w 10000"/>
              <a:gd name="T17" fmla="*/ 592723 h 9973"/>
              <a:gd name="T18" fmla="*/ 2418040 w 10000"/>
              <a:gd name="T19" fmla="*/ 131716 h 9973"/>
              <a:gd name="T20" fmla="*/ 1511734 w 10000"/>
              <a:gd name="T21" fmla="*/ 1364 h 9973"/>
              <a:gd name="T22" fmla="*/ 676192 w 10000"/>
              <a:gd name="T23" fmla="*/ 191339 h 9973"/>
              <a:gd name="T24" fmla="*/ 87538 w 10000"/>
              <a:gd name="T25" fmla="*/ 391641 h 99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00" h="9973">
                <a:moveTo>
                  <a:pt x="334" y="2010"/>
                </a:moveTo>
                <a:cubicBezTo>
                  <a:pt x="-90" y="2671"/>
                  <a:pt x="-7" y="4166"/>
                  <a:pt x="38" y="4952"/>
                </a:cubicBezTo>
                <a:cubicBezTo>
                  <a:pt x="83" y="5738"/>
                  <a:pt x="308" y="6246"/>
                  <a:pt x="608" y="6726"/>
                </a:cubicBezTo>
                <a:cubicBezTo>
                  <a:pt x="906" y="7207"/>
                  <a:pt x="1176" y="7528"/>
                  <a:pt x="1830" y="7834"/>
                </a:cubicBezTo>
                <a:cubicBezTo>
                  <a:pt x="2484" y="8140"/>
                  <a:pt x="3678" y="8218"/>
                  <a:pt x="4532" y="8562"/>
                </a:cubicBezTo>
                <a:cubicBezTo>
                  <a:pt x="5384" y="8905"/>
                  <a:pt x="6078" y="9738"/>
                  <a:pt x="6946" y="9897"/>
                </a:cubicBezTo>
                <a:cubicBezTo>
                  <a:pt x="7814" y="10056"/>
                  <a:pt x="9200" y="9984"/>
                  <a:pt x="9743" y="9519"/>
                </a:cubicBezTo>
                <a:cubicBezTo>
                  <a:pt x="10214" y="8840"/>
                  <a:pt x="9709" y="6896"/>
                  <a:pt x="9752" y="5816"/>
                </a:cubicBezTo>
                <a:cubicBezTo>
                  <a:pt x="9796" y="4736"/>
                  <a:pt x="9959" y="3695"/>
                  <a:pt x="10000" y="3042"/>
                </a:cubicBezTo>
                <a:cubicBezTo>
                  <a:pt x="9911" y="2184"/>
                  <a:pt x="9932" y="1181"/>
                  <a:pt x="9226" y="676"/>
                </a:cubicBezTo>
                <a:cubicBezTo>
                  <a:pt x="8522" y="170"/>
                  <a:pt x="6876" y="-44"/>
                  <a:pt x="5768" y="7"/>
                </a:cubicBezTo>
                <a:cubicBezTo>
                  <a:pt x="4662" y="58"/>
                  <a:pt x="3493" y="270"/>
                  <a:pt x="2580" y="982"/>
                </a:cubicBezTo>
                <a:cubicBezTo>
                  <a:pt x="1535" y="1383"/>
                  <a:pt x="757" y="1348"/>
                  <a:pt x="334" y="2010"/>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tr-TR"/>
          </a:p>
        </p:txBody>
      </p:sp>
      <p:sp>
        <p:nvSpPr>
          <p:cNvPr id="77843" name="Text Box 34">
            <a:extLst>
              <a:ext uri="{FF2B5EF4-FFF2-40B4-BE49-F238E27FC236}">
                <a16:creationId xmlns:a16="http://schemas.microsoft.com/office/drawing/2014/main" id="{9E99642E-95FD-4165-98A9-9A0FF3F0BEBA}"/>
              </a:ext>
            </a:extLst>
          </p:cNvPr>
          <p:cNvSpPr txBox="1">
            <a:spLocks noChangeArrowheads="1"/>
          </p:cNvSpPr>
          <p:nvPr/>
        </p:nvSpPr>
        <p:spPr bwMode="auto">
          <a:xfrm>
            <a:off x="5667376" y="3611564"/>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tr-TR" sz="1200">
                <a:solidFill>
                  <a:srgbClr val="000000"/>
                </a:solidFill>
                <a:latin typeface="Arial" panose="020B0604020202020204" pitchFamily="34" charset="0"/>
                <a:ea typeface="MS PGothic" panose="020B0600070205080204" pitchFamily="34" charset="-128"/>
              </a:rPr>
              <a:t>Comcast network </a:t>
            </a:r>
          </a:p>
          <a:p>
            <a:pPr>
              <a:spcBef>
                <a:spcPct val="0"/>
              </a:spcBef>
              <a:buClrTx/>
              <a:buSzTx/>
              <a:buFontTx/>
              <a:buNone/>
            </a:pPr>
            <a:r>
              <a:rPr lang="en-US" altLang="tr-TR" sz="1200">
                <a:solidFill>
                  <a:srgbClr val="000000"/>
                </a:solidFill>
                <a:latin typeface="Arial" panose="020B0604020202020204" pitchFamily="34" charset="0"/>
                <a:ea typeface="MS PGothic" panose="020B0600070205080204" pitchFamily="34" charset="-128"/>
              </a:rPr>
              <a:t>68.80.0.0/13</a:t>
            </a:r>
          </a:p>
        </p:txBody>
      </p:sp>
      <p:sp>
        <p:nvSpPr>
          <p:cNvPr id="77844" name="Line 68">
            <a:extLst>
              <a:ext uri="{FF2B5EF4-FFF2-40B4-BE49-F238E27FC236}">
                <a16:creationId xmlns:a16="http://schemas.microsoft.com/office/drawing/2014/main" id="{99051B1B-BA1F-4059-8F4C-D1D1BDDC4F23}"/>
              </a:ext>
            </a:extLst>
          </p:cNvPr>
          <p:cNvSpPr>
            <a:spLocks noChangeShapeType="1"/>
          </p:cNvSpPr>
          <p:nvPr/>
        </p:nvSpPr>
        <p:spPr bwMode="auto">
          <a:xfrm flipV="1">
            <a:off x="4276726" y="3508376"/>
            <a:ext cx="1363663" cy="550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7845" name="Line 93">
            <a:extLst>
              <a:ext uri="{FF2B5EF4-FFF2-40B4-BE49-F238E27FC236}">
                <a16:creationId xmlns:a16="http://schemas.microsoft.com/office/drawing/2014/main" id="{7D6B526C-B572-4F30-BFD4-D0CDD55501D7}"/>
              </a:ext>
            </a:extLst>
          </p:cNvPr>
          <p:cNvSpPr>
            <a:spLocks noChangeShapeType="1"/>
          </p:cNvSpPr>
          <p:nvPr/>
        </p:nvSpPr>
        <p:spPr bwMode="auto">
          <a:xfrm flipH="1">
            <a:off x="6735763" y="2906714"/>
            <a:ext cx="195262" cy="193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7846" name="Text Box 139">
            <a:extLst>
              <a:ext uri="{FF2B5EF4-FFF2-40B4-BE49-F238E27FC236}">
                <a16:creationId xmlns:a16="http://schemas.microsoft.com/office/drawing/2014/main" id="{C87F759A-B09A-43AC-917E-7A70DD52B674}"/>
              </a:ext>
            </a:extLst>
          </p:cNvPr>
          <p:cNvSpPr txBox="1">
            <a:spLocks noChangeArrowheads="1"/>
          </p:cNvSpPr>
          <p:nvPr/>
        </p:nvSpPr>
        <p:spPr bwMode="auto">
          <a:xfrm>
            <a:off x="7075489" y="2470150"/>
            <a:ext cx="6111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spcBef>
                <a:spcPct val="0"/>
              </a:spcBef>
              <a:buClrTx/>
              <a:buSzTx/>
              <a:buFontTx/>
              <a:buNone/>
            </a:pPr>
            <a:r>
              <a:rPr lang="en-US" altLang="tr-TR" sz="1200">
                <a:solidFill>
                  <a:srgbClr val="000000"/>
                </a:solidFill>
                <a:latin typeface="Arial" panose="020B0604020202020204" pitchFamily="34" charset="0"/>
                <a:ea typeface="MS PGothic" panose="020B0600070205080204" pitchFamily="34" charset="-128"/>
              </a:rPr>
              <a:t>DNS </a:t>
            </a:r>
          </a:p>
          <a:p>
            <a:pPr>
              <a:lnSpc>
                <a:spcPct val="90000"/>
              </a:lnSpc>
              <a:spcBef>
                <a:spcPct val="0"/>
              </a:spcBef>
              <a:buClrTx/>
              <a:buSzTx/>
              <a:buFontTx/>
              <a:buNone/>
            </a:pPr>
            <a:r>
              <a:rPr lang="en-US" altLang="tr-TR" sz="1200">
                <a:solidFill>
                  <a:srgbClr val="000000"/>
                </a:solidFill>
                <a:latin typeface="Arial" panose="020B0604020202020204" pitchFamily="34" charset="0"/>
                <a:ea typeface="MS PGothic" panose="020B0600070205080204" pitchFamily="34" charset="-128"/>
              </a:rPr>
              <a:t>server</a:t>
            </a:r>
          </a:p>
          <a:p>
            <a:pPr>
              <a:spcBef>
                <a:spcPct val="0"/>
              </a:spcBef>
              <a:buClrTx/>
              <a:buSzTx/>
              <a:buFontTx/>
              <a:buNone/>
            </a:pPr>
            <a:endParaRPr lang="en-US" altLang="tr-TR" sz="1200">
              <a:solidFill>
                <a:srgbClr val="000000"/>
              </a:solidFill>
              <a:latin typeface="Arial" panose="020B0604020202020204" pitchFamily="34" charset="0"/>
              <a:ea typeface="MS PGothic" panose="020B0600070205080204" pitchFamily="34" charset="-128"/>
            </a:endParaRPr>
          </a:p>
        </p:txBody>
      </p:sp>
      <p:grpSp>
        <p:nvGrpSpPr>
          <p:cNvPr id="77847" name="Group 167">
            <a:extLst>
              <a:ext uri="{FF2B5EF4-FFF2-40B4-BE49-F238E27FC236}">
                <a16:creationId xmlns:a16="http://schemas.microsoft.com/office/drawing/2014/main" id="{600C0966-4F81-45B7-A129-5E95355C9ABE}"/>
              </a:ext>
            </a:extLst>
          </p:cNvPr>
          <p:cNvGrpSpPr>
            <a:grpSpLocks/>
          </p:cNvGrpSpPr>
          <p:nvPr/>
        </p:nvGrpSpPr>
        <p:grpSpPr bwMode="auto">
          <a:xfrm flipH="1">
            <a:off x="5749925" y="3578225"/>
            <a:ext cx="300038" cy="114300"/>
            <a:chOff x="3228" y="1776"/>
            <a:chExt cx="252" cy="96"/>
          </a:xfrm>
        </p:grpSpPr>
        <p:sp>
          <p:nvSpPr>
            <p:cNvPr id="78024" name="Line 168">
              <a:extLst>
                <a:ext uri="{FF2B5EF4-FFF2-40B4-BE49-F238E27FC236}">
                  <a16:creationId xmlns:a16="http://schemas.microsoft.com/office/drawing/2014/main" id="{A79EA00D-7D2D-4BBB-87BF-417357A63EA0}"/>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8025" name="Line 169">
              <a:extLst>
                <a:ext uri="{FF2B5EF4-FFF2-40B4-BE49-F238E27FC236}">
                  <a16:creationId xmlns:a16="http://schemas.microsoft.com/office/drawing/2014/main" id="{6CAF2989-C887-4E0B-B62B-FA5AD660FD44}"/>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77848" name="Group 170">
            <a:extLst>
              <a:ext uri="{FF2B5EF4-FFF2-40B4-BE49-F238E27FC236}">
                <a16:creationId xmlns:a16="http://schemas.microsoft.com/office/drawing/2014/main" id="{2D877251-6916-4B24-9CEB-11B281379936}"/>
              </a:ext>
            </a:extLst>
          </p:cNvPr>
          <p:cNvGrpSpPr>
            <a:grpSpLocks/>
          </p:cNvGrpSpPr>
          <p:nvPr/>
        </p:nvGrpSpPr>
        <p:grpSpPr bwMode="auto">
          <a:xfrm flipH="1" flipV="1">
            <a:off x="5864225" y="3184525"/>
            <a:ext cx="300038" cy="114300"/>
            <a:chOff x="3228" y="1776"/>
            <a:chExt cx="252" cy="96"/>
          </a:xfrm>
        </p:grpSpPr>
        <p:sp>
          <p:nvSpPr>
            <p:cNvPr id="78022" name="Line 171">
              <a:extLst>
                <a:ext uri="{FF2B5EF4-FFF2-40B4-BE49-F238E27FC236}">
                  <a16:creationId xmlns:a16="http://schemas.microsoft.com/office/drawing/2014/main" id="{0B8F8203-2D1E-4124-A75A-76DD0FE4D590}"/>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8023" name="Line 172">
              <a:extLst>
                <a:ext uri="{FF2B5EF4-FFF2-40B4-BE49-F238E27FC236}">
                  <a16:creationId xmlns:a16="http://schemas.microsoft.com/office/drawing/2014/main" id="{E62D4AA0-3092-43A6-BD34-8475F2617AA2}"/>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77849" name="Group 173">
            <a:extLst>
              <a:ext uri="{FF2B5EF4-FFF2-40B4-BE49-F238E27FC236}">
                <a16:creationId xmlns:a16="http://schemas.microsoft.com/office/drawing/2014/main" id="{523C00AE-7F83-49E3-9EE9-3AB4FE9AD7C9}"/>
              </a:ext>
            </a:extLst>
          </p:cNvPr>
          <p:cNvGrpSpPr>
            <a:grpSpLocks/>
          </p:cNvGrpSpPr>
          <p:nvPr/>
        </p:nvGrpSpPr>
        <p:grpSpPr bwMode="auto">
          <a:xfrm flipH="1" flipV="1">
            <a:off x="7440614" y="3702050"/>
            <a:ext cx="300037" cy="114300"/>
            <a:chOff x="3228" y="1776"/>
            <a:chExt cx="252" cy="96"/>
          </a:xfrm>
        </p:grpSpPr>
        <p:sp>
          <p:nvSpPr>
            <p:cNvPr id="78020" name="Line 174">
              <a:extLst>
                <a:ext uri="{FF2B5EF4-FFF2-40B4-BE49-F238E27FC236}">
                  <a16:creationId xmlns:a16="http://schemas.microsoft.com/office/drawing/2014/main" id="{E5AEAEFA-58A1-46ED-9AD7-B939216CD954}"/>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8021" name="Line 175">
              <a:extLst>
                <a:ext uri="{FF2B5EF4-FFF2-40B4-BE49-F238E27FC236}">
                  <a16:creationId xmlns:a16="http://schemas.microsoft.com/office/drawing/2014/main" id="{44C9F574-FAD0-427C-ABD7-9B867C6029DD}"/>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77850" name="Group 176">
            <a:extLst>
              <a:ext uri="{FF2B5EF4-FFF2-40B4-BE49-F238E27FC236}">
                <a16:creationId xmlns:a16="http://schemas.microsoft.com/office/drawing/2014/main" id="{5612CAE5-7C6B-488E-9CA3-922B648AB3B9}"/>
              </a:ext>
            </a:extLst>
          </p:cNvPr>
          <p:cNvGrpSpPr>
            <a:grpSpLocks/>
          </p:cNvGrpSpPr>
          <p:nvPr/>
        </p:nvGrpSpPr>
        <p:grpSpPr bwMode="auto">
          <a:xfrm flipV="1">
            <a:off x="6821488" y="3716339"/>
            <a:ext cx="222250" cy="85725"/>
            <a:chOff x="3228" y="1776"/>
            <a:chExt cx="252" cy="96"/>
          </a:xfrm>
        </p:grpSpPr>
        <p:sp>
          <p:nvSpPr>
            <p:cNvPr id="78018" name="Line 177">
              <a:extLst>
                <a:ext uri="{FF2B5EF4-FFF2-40B4-BE49-F238E27FC236}">
                  <a16:creationId xmlns:a16="http://schemas.microsoft.com/office/drawing/2014/main" id="{01455AC1-5129-436D-89D5-47C42C8B60FC}"/>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8019" name="Line 178">
              <a:extLst>
                <a:ext uri="{FF2B5EF4-FFF2-40B4-BE49-F238E27FC236}">
                  <a16:creationId xmlns:a16="http://schemas.microsoft.com/office/drawing/2014/main" id="{87B3C8B5-CFD2-49D9-891B-B9EC019D1FC3}"/>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77851" name="Group 179">
            <a:extLst>
              <a:ext uri="{FF2B5EF4-FFF2-40B4-BE49-F238E27FC236}">
                <a16:creationId xmlns:a16="http://schemas.microsoft.com/office/drawing/2014/main" id="{E7B6784F-9C24-47CD-A888-C93156442553}"/>
              </a:ext>
            </a:extLst>
          </p:cNvPr>
          <p:cNvGrpSpPr>
            <a:grpSpLocks/>
          </p:cNvGrpSpPr>
          <p:nvPr/>
        </p:nvGrpSpPr>
        <p:grpSpPr bwMode="auto">
          <a:xfrm rot="409689" flipH="1" flipV="1">
            <a:off x="7026275" y="3224213"/>
            <a:ext cx="338138" cy="42862"/>
            <a:chOff x="3228" y="1776"/>
            <a:chExt cx="252" cy="96"/>
          </a:xfrm>
        </p:grpSpPr>
        <p:sp>
          <p:nvSpPr>
            <p:cNvPr id="78016" name="Line 180">
              <a:extLst>
                <a:ext uri="{FF2B5EF4-FFF2-40B4-BE49-F238E27FC236}">
                  <a16:creationId xmlns:a16="http://schemas.microsoft.com/office/drawing/2014/main" id="{5715AA8F-7FF4-41F4-AD83-FFBE04CA1CDF}"/>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8017" name="Line 181">
              <a:extLst>
                <a:ext uri="{FF2B5EF4-FFF2-40B4-BE49-F238E27FC236}">
                  <a16:creationId xmlns:a16="http://schemas.microsoft.com/office/drawing/2014/main" id="{AF958550-B9DF-4101-A203-343592EBB68E}"/>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77852" name="Group 182">
            <a:extLst>
              <a:ext uri="{FF2B5EF4-FFF2-40B4-BE49-F238E27FC236}">
                <a16:creationId xmlns:a16="http://schemas.microsoft.com/office/drawing/2014/main" id="{B9F6C332-C6B9-4946-B072-CB306BD58F0C}"/>
              </a:ext>
            </a:extLst>
          </p:cNvPr>
          <p:cNvGrpSpPr>
            <a:grpSpLocks/>
          </p:cNvGrpSpPr>
          <p:nvPr/>
        </p:nvGrpSpPr>
        <p:grpSpPr bwMode="auto">
          <a:xfrm>
            <a:off x="6383338" y="3378201"/>
            <a:ext cx="220662" cy="85725"/>
            <a:chOff x="3228" y="1776"/>
            <a:chExt cx="252" cy="96"/>
          </a:xfrm>
        </p:grpSpPr>
        <p:sp>
          <p:nvSpPr>
            <p:cNvPr id="78014" name="Line 183">
              <a:extLst>
                <a:ext uri="{FF2B5EF4-FFF2-40B4-BE49-F238E27FC236}">
                  <a16:creationId xmlns:a16="http://schemas.microsoft.com/office/drawing/2014/main" id="{253EF3DF-D047-4F4F-99FE-600E6E491548}"/>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8015" name="Line 184">
              <a:extLst>
                <a:ext uri="{FF2B5EF4-FFF2-40B4-BE49-F238E27FC236}">
                  <a16:creationId xmlns:a16="http://schemas.microsoft.com/office/drawing/2014/main" id="{6FF87261-4D07-4E47-93DB-0593B6B287C2}"/>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77853" name="Group 185">
            <a:extLst>
              <a:ext uri="{FF2B5EF4-FFF2-40B4-BE49-F238E27FC236}">
                <a16:creationId xmlns:a16="http://schemas.microsoft.com/office/drawing/2014/main" id="{E1D9C2FB-27DC-4284-852E-9444FEC4C8DE}"/>
              </a:ext>
            </a:extLst>
          </p:cNvPr>
          <p:cNvGrpSpPr>
            <a:grpSpLocks/>
          </p:cNvGrpSpPr>
          <p:nvPr/>
        </p:nvGrpSpPr>
        <p:grpSpPr bwMode="auto">
          <a:xfrm flipH="1">
            <a:off x="6861175" y="3378201"/>
            <a:ext cx="222250" cy="85725"/>
            <a:chOff x="3228" y="1776"/>
            <a:chExt cx="252" cy="96"/>
          </a:xfrm>
        </p:grpSpPr>
        <p:sp>
          <p:nvSpPr>
            <p:cNvPr id="78012" name="Line 186">
              <a:extLst>
                <a:ext uri="{FF2B5EF4-FFF2-40B4-BE49-F238E27FC236}">
                  <a16:creationId xmlns:a16="http://schemas.microsoft.com/office/drawing/2014/main" id="{073B3A40-BDC4-42F0-BA95-46CE093BCE2C}"/>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8013" name="Line 187">
              <a:extLst>
                <a:ext uri="{FF2B5EF4-FFF2-40B4-BE49-F238E27FC236}">
                  <a16:creationId xmlns:a16="http://schemas.microsoft.com/office/drawing/2014/main" id="{23A2892B-1018-4CAA-9B76-0673496B2F06}"/>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77854" name="Group 209">
            <a:extLst>
              <a:ext uri="{FF2B5EF4-FFF2-40B4-BE49-F238E27FC236}">
                <a16:creationId xmlns:a16="http://schemas.microsoft.com/office/drawing/2014/main" id="{435F157E-4659-41C4-9E2C-6C3F4122FD69}"/>
              </a:ext>
            </a:extLst>
          </p:cNvPr>
          <p:cNvGrpSpPr>
            <a:grpSpLocks/>
          </p:cNvGrpSpPr>
          <p:nvPr/>
        </p:nvGrpSpPr>
        <p:grpSpPr bwMode="auto">
          <a:xfrm>
            <a:off x="5405438" y="3279776"/>
            <a:ext cx="639762" cy="354013"/>
            <a:chOff x="7493876" y="2774731"/>
            <a:chExt cx="1481958" cy="894622"/>
          </a:xfrm>
        </p:grpSpPr>
        <p:sp>
          <p:nvSpPr>
            <p:cNvPr id="211" name="Freeform 210">
              <a:extLst>
                <a:ext uri="{FF2B5EF4-FFF2-40B4-BE49-F238E27FC236}">
                  <a16:creationId xmlns:a16="http://schemas.microsoft.com/office/drawing/2014/main" id="{5F393BAC-60EB-4F72-B55C-BB749961073A}"/>
                </a:ext>
              </a:extLst>
            </p:cNvPr>
            <p:cNvSpPr/>
            <p:nvPr/>
          </p:nvSpPr>
          <p:spPr>
            <a:xfrm>
              <a:off x="7493876" y="3083637"/>
              <a:ext cx="1481958" cy="585716"/>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sp>
          <p:nvSpPr>
            <p:cNvPr id="212" name="Oval 211">
              <a:extLst>
                <a:ext uri="{FF2B5EF4-FFF2-40B4-BE49-F238E27FC236}">
                  <a16:creationId xmlns:a16="http://schemas.microsoft.com/office/drawing/2014/main" id="{D15840DA-7467-4E9A-A489-5DC2ED34E750}"/>
                </a:ext>
              </a:extLst>
            </p:cNvPr>
            <p:cNvSpPr/>
            <p:nvPr/>
          </p:nvSpPr>
          <p:spPr>
            <a:xfrm>
              <a:off x="7493876" y="2774731"/>
              <a:ext cx="1481958" cy="577692"/>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grpSp>
          <p:nvGrpSpPr>
            <p:cNvPr id="78007" name="Group 212">
              <a:extLst>
                <a:ext uri="{FF2B5EF4-FFF2-40B4-BE49-F238E27FC236}">
                  <a16:creationId xmlns:a16="http://schemas.microsoft.com/office/drawing/2014/main" id="{DA0F1CCE-9E61-40F2-91C3-1D70A9C9C573}"/>
                </a:ext>
              </a:extLst>
            </p:cNvPr>
            <p:cNvGrpSpPr>
              <a:grpSpLocks/>
            </p:cNvGrpSpPr>
            <p:nvPr/>
          </p:nvGrpSpPr>
          <p:grpSpPr bwMode="auto">
            <a:xfrm>
              <a:off x="7713663" y="2848339"/>
              <a:ext cx="1042107" cy="425543"/>
              <a:chOff x="7786941" y="2884917"/>
              <a:chExt cx="897649" cy="353919"/>
            </a:xfrm>
          </p:grpSpPr>
          <p:sp>
            <p:nvSpPr>
              <p:cNvPr id="214" name="Freeform 213">
                <a:extLst>
                  <a:ext uri="{FF2B5EF4-FFF2-40B4-BE49-F238E27FC236}">
                    <a16:creationId xmlns:a16="http://schemas.microsoft.com/office/drawing/2014/main" id="{72B95AE2-4D9D-4B49-A372-47852C4A6DA4}"/>
                  </a:ext>
                </a:extLst>
              </p:cNvPr>
              <p:cNvSpPr/>
              <p:nvPr/>
            </p:nvSpPr>
            <p:spPr>
              <a:xfrm>
                <a:off x="7813016" y="2883755"/>
                <a:ext cx="848907" cy="196856"/>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215" name="Freeform 214">
                <a:extLst>
                  <a:ext uri="{FF2B5EF4-FFF2-40B4-BE49-F238E27FC236}">
                    <a16:creationId xmlns:a16="http://schemas.microsoft.com/office/drawing/2014/main" id="{A681525E-AEAC-4D85-9AE1-A571D72F308C}"/>
                  </a:ext>
                </a:extLst>
              </p:cNvPr>
              <p:cNvSpPr/>
              <p:nvPr/>
            </p:nvSpPr>
            <p:spPr>
              <a:xfrm>
                <a:off x="8367339" y="3053918"/>
                <a:ext cx="316756" cy="170161"/>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216" name="Freeform 215">
                <a:extLst>
                  <a:ext uri="{FF2B5EF4-FFF2-40B4-BE49-F238E27FC236}">
                    <a16:creationId xmlns:a16="http://schemas.microsoft.com/office/drawing/2014/main" id="{8A41830D-0807-4C5C-A644-4B8899A60032}"/>
                  </a:ext>
                </a:extLst>
              </p:cNvPr>
              <p:cNvSpPr/>
              <p:nvPr/>
            </p:nvSpPr>
            <p:spPr>
              <a:xfrm>
                <a:off x="7787675" y="3053918"/>
                <a:ext cx="310421" cy="166826"/>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217" name="Freeform 216">
                <a:extLst>
                  <a:ext uri="{FF2B5EF4-FFF2-40B4-BE49-F238E27FC236}">
                    <a16:creationId xmlns:a16="http://schemas.microsoft.com/office/drawing/2014/main" id="{C62C6768-090A-4258-BF34-E0103AE63F2D}"/>
                  </a:ext>
                </a:extLst>
              </p:cNvPr>
              <p:cNvSpPr/>
              <p:nvPr/>
            </p:nvSpPr>
            <p:spPr>
              <a:xfrm>
                <a:off x="7895372" y="2970504"/>
                <a:ext cx="674690" cy="266922"/>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grpSp>
        <p:nvGrpSpPr>
          <p:cNvPr id="77855" name="Group 217">
            <a:extLst>
              <a:ext uri="{FF2B5EF4-FFF2-40B4-BE49-F238E27FC236}">
                <a16:creationId xmlns:a16="http://schemas.microsoft.com/office/drawing/2014/main" id="{8BC39748-DA45-4251-9519-803AF5E74E63}"/>
              </a:ext>
            </a:extLst>
          </p:cNvPr>
          <p:cNvGrpSpPr>
            <a:grpSpLocks/>
          </p:cNvGrpSpPr>
          <p:nvPr/>
        </p:nvGrpSpPr>
        <p:grpSpPr bwMode="auto">
          <a:xfrm>
            <a:off x="6397626" y="3090863"/>
            <a:ext cx="639763" cy="355600"/>
            <a:chOff x="7493876" y="2774731"/>
            <a:chExt cx="1481958" cy="894622"/>
          </a:xfrm>
        </p:grpSpPr>
        <p:sp>
          <p:nvSpPr>
            <p:cNvPr id="219" name="Freeform 218">
              <a:extLst>
                <a:ext uri="{FF2B5EF4-FFF2-40B4-BE49-F238E27FC236}">
                  <a16:creationId xmlns:a16="http://schemas.microsoft.com/office/drawing/2014/main" id="{65EFD684-3383-4874-9BB4-99DD3ED89BDB}"/>
                </a:ext>
              </a:extLst>
            </p:cNvPr>
            <p:cNvSpPr/>
            <p:nvPr/>
          </p:nvSpPr>
          <p:spPr>
            <a:xfrm>
              <a:off x="7493876" y="3086251"/>
              <a:ext cx="1481958" cy="583102"/>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sp>
          <p:nvSpPr>
            <p:cNvPr id="220" name="Oval 219">
              <a:extLst>
                <a:ext uri="{FF2B5EF4-FFF2-40B4-BE49-F238E27FC236}">
                  <a16:creationId xmlns:a16="http://schemas.microsoft.com/office/drawing/2014/main" id="{995B7D47-C1A6-4B38-8908-9B923E8A3F3B}"/>
                </a:ext>
              </a:extLst>
            </p:cNvPr>
            <p:cNvSpPr/>
            <p:nvPr/>
          </p:nvSpPr>
          <p:spPr>
            <a:xfrm>
              <a:off x="7493876" y="2774731"/>
              <a:ext cx="1481958" cy="579107"/>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grpSp>
          <p:nvGrpSpPr>
            <p:cNvPr id="78000" name="Group 220">
              <a:extLst>
                <a:ext uri="{FF2B5EF4-FFF2-40B4-BE49-F238E27FC236}">
                  <a16:creationId xmlns:a16="http://schemas.microsoft.com/office/drawing/2014/main" id="{A77C66B3-CA16-4895-8C0F-B0726528F67D}"/>
                </a:ext>
              </a:extLst>
            </p:cNvPr>
            <p:cNvGrpSpPr>
              <a:grpSpLocks/>
            </p:cNvGrpSpPr>
            <p:nvPr/>
          </p:nvGrpSpPr>
          <p:grpSpPr bwMode="auto">
            <a:xfrm>
              <a:off x="7713663" y="2848339"/>
              <a:ext cx="1042107" cy="425543"/>
              <a:chOff x="7786941" y="2884917"/>
              <a:chExt cx="897649" cy="353919"/>
            </a:xfrm>
          </p:grpSpPr>
          <p:sp>
            <p:nvSpPr>
              <p:cNvPr id="222" name="Freeform 221">
                <a:extLst>
                  <a:ext uri="{FF2B5EF4-FFF2-40B4-BE49-F238E27FC236}">
                    <a16:creationId xmlns:a16="http://schemas.microsoft.com/office/drawing/2014/main" id="{F4CEFDA1-2311-49C1-93E2-780E99B42157}"/>
                  </a:ext>
                </a:extLst>
              </p:cNvPr>
              <p:cNvSpPr/>
              <p:nvPr/>
            </p:nvSpPr>
            <p:spPr>
              <a:xfrm>
                <a:off x="7813016" y="2883488"/>
                <a:ext cx="848906" cy="199298"/>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223" name="Freeform 222">
                <a:extLst>
                  <a:ext uri="{FF2B5EF4-FFF2-40B4-BE49-F238E27FC236}">
                    <a16:creationId xmlns:a16="http://schemas.microsoft.com/office/drawing/2014/main" id="{D515A04A-FEB7-40A0-914E-B6B773BE8255}"/>
                  </a:ext>
                </a:extLst>
              </p:cNvPr>
              <p:cNvSpPr/>
              <p:nvPr/>
            </p:nvSpPr>
            <p:spPr>
              <a:xfrm>
                <a:off x="8367339" y="3052890"/>
                <a:ext cx="316756" cy="172725"/>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224" name="Freeform 223">
                <a:extLst>
                  <a:ext uri="{FF2B5EF4-FFF2-40B4-BE49-F238E27FC236}">
                    <a16:creationId xmlns:a16="http://schemas.microsoft.com/office/drawing/2014/main" id="{FC69505F-73C6-4CA7-BB29-25DCF7401E2A}"/>
                  </a:ext>
                </a:extLst>
              </p:cNvPr>
              <p:cNvSpPr/>
              <p:nvPr/>
            </p:nvSpPr>
            <p:spPr>
              <a:xfrm>
                <a:off x="7787675" y="3052890"/>
                <a:ext cx="310421" cy="169404"/>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225" name="Freeform 224">
                <a:extLst>
                  <a:ext uri="{FF2B5EF4-FFF2-40B4-BE49-F238E27FC236}">
                    <a16:creationId xmlns:a16="http://schemas.microsoft.com/office/drawing/2014/main" id="{A3E57122-9D57-45D5-8A07-6465B05931B7}"/>
                  </a:ext>
                </a:extLst>
              </p:cNvPr>
              <p:cNvSpPr/>
              <p:nvPr/>
            </p:nvSpPr>
            <p:spPr>
              <a:xfrm>
                <a:off x="7895372" y="2969850"/>
                <a:ext cx="674691" cy="269051"/>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grpSp>
        <p:nvGrpSpPr>
          <p:cNvPr id="77856" name="Group 225">
            <a:extLst>
              <a:ext uri="{FF2B5EF4-FFF2-40B4-BE49-F238E27FC236}">
                <a16:creationId xmlns:a16="http://schemas.microsoft.com/office/drawing/2014/main" id="{6B78DDCA-8951-427E-BFE5-5C9663E308BA}"/>
              </a:ext>
            </a:extLst>
          </p:cNvPr>
          <p:cNvGrpSpPr>
            <a:grpSpLocks/>
          </p:cNvGrpSpPr>
          <p:nvPr/>
        </p:nvGrpSpPr>
        <p:grpSpPr bwMode="auto">
          <a:xfrm>
            <a:off x="6954838" y="3640138"/>
            <a:ext cx="639762" cy="354012"/>
            <a:chOff x="7493876" y="2774731"/>
            <a:chExt cx="1481958" cy="894622"/>
          </a:xfrm>
        </p:grpSpPr>
        <p:sp>
          <p:nvSpPr>
            <p:cNvPr id="227" name="Freeform 226">
              <a:extLst>
                <a:ext uri="{FF2B5EF4-FFF2-40B4-BE49-F238E27FC236}">
                  <a16:creationId xmlns:a16="http://schemas.microsoft.com/office/drawing/2014/main" id="{4A05A2FF-07B1-40C8-9B60-5B092B9180E1}"/>
                </a:ext>
              </a:extLst>
            </p:cNvPr>
            <p:cNvSpPr/>
            <p:nvPr/>
          </p:nvSpPr>
          <p:spPr>
            <a:xfrm>
              <a:off x="7493876" y="3083636"/>
              <a:ext cx="1481958" cy="58571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sp>
          <p:nvSpPr>
            <p:cNvPr id="228" name="Oval 227">
              <a:extLst>
                <a:ext uri="{FF2B5EF4-FFF2-40B4-BE49-F238E27FC236}">
                  <a16:creationId xmlns:a16="http://schemas.microsoft.com/office/drawing/2014/main" id="{F4BA2871-65DF-4537-846D-CDF0DD8283EE}"/>
                </a:ext>
              </a:extLst>
            </p:cNvPr>
            <p:cNvSpPr/>
            <p:nvPr/>
          </p:nvSpPr>
          <p:spPr>
            <a:xfrm>
              <a:off x="7493876" y="2774731"/>
              <a:ext cx="1481958" cy="577694"/>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grpSp>
          <p:nvGrpSpPr>
            <p:cNvPr id="77993" name="Group 228">
              <a:extLst>
                <a:ext uri="{FF2B5EF4-FFF2-40B4-BE49-F238E27FC236}">
                  <a16:creationId xmlns:a16="http://schemas.microsoft.com/office/drawing/2014/main" id="{62874827-C82D-4BA2-AA5B-C7E362DC084C}"/>
                </a:ext>
              </a:extLst>
            </p:cNvPr>
            <p:cNvGrpSpPr>
              <a:grpSpLocks/>
            </p:cNvGrpSpPr>
            <p:nvPr/>
          </p:nvGrpSpPr>
          <p:grpSpPr bwMode="auto">
            <a:xfrm>
              <a:off x="7713663" y="2848339"/>
              <a:ext cx="1042107" cy="425543"/>
              <a:chOff x="7786941" y="2884917"/>
              <a:chExt cx="897649" cy="353919"/>
            </a:xfrm>
          </p:grpSpPr>
          <p:sp>
            <p:nvSpPr>
              <p:cNvPr id="230" name="Freeform 229">
                <a:extLst>
                  <a:ext uri="{FF2B5EF4-FFF2-40B4-BE49-F238E27FC236}">
                    <a16:creationId xmlns:a16="http://schemas.microsoft.com/office/drawing/2014/main" id="{51CBB3E3-0517-4B0F-BF0C-6A02EF7FDCB4}"/>
                  </a:ext>
                </a:extLst>
              </p:cNvPr>
              <p:cNvSpPr/>
              <p:nvPr/>
            </p:nvSpPr>
            <p:spPr>
              <a:xfrm>
                <a:off x="7813016" y="2883755"/>
                <a:ext cx="848907" cy="19685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231" name="Freeform 230">
                <a:extLst>
                  <a:ext uri="{FF2B5EF4-FFF2-40B4-BE49-F238E27FC236}">
                    <a16:creationId xmlns:a16="http://schemas.microsoft.com/office/drawing/2014/main" id="{C50460D2-C31A-43B2-A95A-60DA2B030F34}"/>
                  </a:ext>
                </a:extLst>
              </p:cNvPr>
              <p:cNvSpPr/>
              <p:nvPr/>
            </p:nvSpPr>
            <p:spPr>
              <a:xfrm>
                <a:off x="8367339" y="3053917"/>
                <a:ext cx="316756" cy="170165"/>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232" name="Freeform 231">
                <a:extLst>
                  <a:ext uri="{FF2B5EF4-FFF2-40B4-BE49-F238E27FC236}">
                    <a16:creationId xmlns:a16="http://schemas.microsoft.com/office/drawing/2014/main" id="{D7A85FB5-3559-4EAB-80E0-54F3922C429A}"/>
                  </a:ext>
                </a:extLst>
              </p:cNvPr>
              <p:cNvSpPr/>
              <p:nvPr/>
            </p:nvSpPr>
            <p:spPr>
              <a:xfrm>
                <a:off x="7787675" y="3053917"/>
                <a:ext cx="310421" cy="166827"/>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233" name="Freeform 232">
                <a:extLst>
                  <a:ext uri="{FF2B5EF4-FFF2-40B4-BE49-F238E27FC236}">
                    <a16:creationId xmlns:a16="http://schemas.microsoft.com/office/drawing/2014/main" id="{D89BA63A-AA14-4B46-924B-96B5723605D9}"/>
                  </a:ext>
                </a:extLst>
              </p:cNvPr>
              <p:cNvSpPr/>
              <p:nvPr/>
            </p:nvSpPr>
            <p:spPr>
              <a:xfrm>
                <a:off x="7895372" y="2970505"/>
                <a:ext cx="674690" cy="26692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grpSp>
        <p:nvGrpSpPr>
          <p:cNvPr id="577" name="Group 53">
            <a:extLst>
              <a:ext uri="{FF2B5EF4-FFF2-40B4-BE49-F238E27FC236}">
                <a16:creationId xmlns:a16="http://schemas.microsoft.com/office/drawing/2014/main" id="{9FE8078A-E953-4700-AAD8-DA9A30DD20C8}"/>
              </a:ext>
            </a:extLst>
          </p:cNvPr>
          <p:cNvGrpSpPr>
            <a:grpSpLocks/>
          </p:cNvGrpSpPr>
          <p:nvPr/>
        </p:nvGrpSpPr>
        <p:grpSpPr bwMode="auto">
          <a:xfrm>
            <a:off x="1978025" y="1744663"/>
            <a:ext cx="387350" cy="207962"/>
            <a:chOff x="844" y="3337"/>
            <a:chExt cx="325" cy="174"/>
          </a:xfrm>
        </p:grpSpPr>
        <p:sp>
          <p:nvSpPr>
            <p:cNvPr id="578" name="Rectangle 54">
              <a:extLst>
                <a:ext uri="{FF2B5EF4-FFF2-40B4-BE49-F238E27FC236}">
                  <a16:creationId xmlns:a16="http://schemas.microsoft.com/office/drawing/2014/main" id="{EA1EBB18-0457-4143-9B1F-E1A3C9AA35DD}"/>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79" name="Text Box 55">
              <a:extLst>
                <a:ext uri="{FF2B5EF4-FFF2-40B4-BE49-F238E27FC236}">
                  <a16:creationId xmlns:a16="http://schemas.microsoft.com/office/drawing/2014/main" id="{BE850686-6D99-4EDF-999F-38371B713D6F}"/>
                </a:ext>
              </a:extLst>
            </p:cNvPr>
            <p:cNvSpPr txBox="1">
              <a:spLocks noChangeArrowheads="1"/>
            </p:cNvSpPr>
            <p:nvPr/>
          </p:nvSpPr>
          <p:spPr bwMode="auto">
            <a:xfrm>
              <a:off x="844" y="3337"/>
              <a:ext cx="325"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DNS</a:t>
              </a:r>
            </a:p>
          </p:txBody>
        </p:sp>
      </p:grpSp>
      <p:grpSp>
        <p:nvGrpSpPr>
          <p:cNvPr id="77858" name="Group 58">
            <a:extLst>
              <a:ext uri="{FF2B5EF4-FFF2-40B4-BE49-F238E27FC236}">
                <a16:creationId xmlns:a16="http://schemas.microsoft.com/office/drawing/2014/main" id="{5F2F3739-F8E1-47E7-A093-9D6624A623F9}"/>
              </a:ext>
            </a:extLst>
          </p:cNvPr>
          <p:cNvGrpSpPr>
            <a:grpSpLocks/>
          </p:cNvGrpSpPr>
          <p:nvPr/>
        </p:nvGrpSpPr>
        <p:grpSpPr bwMode="auto">
          <a:xfrm>
            <a:off x="1933575" y="1914526"/>
            <a:ext cx="450850" cy="206375"/>
            <a:chOff x="740" y="3209"/>
            <a:chExt cx="379" cy="174"/>
          </a:xfrm>
        </p:grpSpPr>
        <p:grpSp>
          <p:nvGrpSpPr>
            <p:cNvPr id="77984" name="Group 59">
              <a:extLst>
                <a:ext uri="{FF2B5EF4-FFF2-40B4-BE49-F238E27FC236}">
                  <a16:creationId xmlns:a16="http://schemas.microsoft.com/office/drawing/2014/main" id="{07BCA60F-84EC-4970-9EFD-38F47A06748B}"/>
                </a:ext>
              </a:extLst>
            </p:cNvPr>
            <p:cNvGrpSpPr>
              <a:grpSpLocks/>
            </p:cNvGrpSpPr>
            <p:nvPr/>
          </p:nvGrpSpPr>
          <p:grpSpPr bwMode="auto">
            <a:xfrm>
              <a:off x="794" y="3209"/>
              <a:ext cx="325" cy="174"/>
              <a:chOff x="844" y="3337"/>
              <a:chExt cx="325" cy="174"/>
            </a:xfrm>
          </p:grpSpPr>
          <p:sp>
            <p:nvSpPr>
              <p:cNvPr id="600" name="Rectangle 60">
                <a:extLst>
                  <a:ext uri="{FF2B5EF4-FFF2-40B4-BE49-F238E27FC236}">
                    <a16:creationId xmlns:a16="http://schemas.microsoft.com/office/drawing/2014/main" id="{C9C6FC90-524E-4CA9-89B0-9EC59213F3C6}"/>
                  </a:ext>
                </a:extLst>
              </p:cNvPr>
              <p:cNvSpPr>
                <a:spLocks noChangeArrowheads="1"/>
              </p:cNvSpPr>
              <p:nvPr/>
            </p:nvSpPr>
            <p:spPr bwMode="auto">
              <a:xfrm>
                <a:off x="889" y="3370"/>
                <a:ext cx="246" cy="86"/>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601" name="Text Box 61">
                <a:extLst>
                  <a:ext uri="{FF2B5EF4-FFF2-40B4-BE49-F238E27FC236}">
                    <a16:creationId xmlns:a16="http://schemas.microsoft.com/office/drawing/2014/main" id="{3F9F3166-6246-4A32-8001-DD92F6F7977C}"/>
                  </a:ext>
                </a:extLst>
              </p:cNvPr>
              <p:cNvSpPr txBox="1">
                <a:spLocks noChangeArrowheads="1"/>
              </p:cNvSpPr>
              <p:nvPr/>
            </p:nvSpPr>
            <p:spPr bwMode="auto">
              <a:xfrm>
                <a:off x="843" y="3337"/>
                <a:ext cx="326"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DNS</a:t>
                </a:r>
              </a:p>
            </p:txBody>
          </p:sp>
        </p:grpSp>
        <p:sp>
          <p:nvSpPr>
            <p:cNvPr id="598" name="Rectangle 62">
              <a:extLst>
                <a:ext uri="{FF2B5EF4-FFF2-40B4-BE49-F238E27FC236}">
                  <a16:creationId xmlns:a16="http://schemas.microsoft.com/office/drawing/2014/main" id="{7C0A2078-5847-4D63-9ED3-EC13448ED451}"/>
                </a:ext>
              </a:extLst>
            </p:cNvPr>
            <p:cNvSpPr>
              <a:spLocks noChangeArrowheads="1"/>
            </p:cNvSpPr>
            <p:nvPr/>
          </p:nvSpPr>
          <p:spPr bwMode="auto">
            <a:xfrm>
              <a:off x="749" y="3244"/>
              <a:ext cx="88" cy="82"/>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99" name="Rectangle 63">
              <a:extLst>
                <a:ext uri="{FF2B5EF4-FFF2-40B4-BE49-F238E27FC236}">
                  <a16:creationId xmlns:a16="http://schemas.microsoft.com/office/drawing/2014/main" id="{4A445DDE-4575-4A07-A22A-44DF549D45F2}"/>
                </a:ext>
              </a:extLst>
            </p:cNvPr>
            <p:cNvSpPr>
              <a:spLocks noChangeArrowheads="1"/>
            </p:cNvSpPr>
            <p:nvPr/>
          </p:nvSpPr>
          <p:spPr bwMode="auto">
            <a:xfrm>
              <a:off x="740" y="3238"/>
              <a:ext cx="354" cy="94"/>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77859" name="Group 64">
            <a:extLst>
              <a:ext uri="{FF2B5EF4-FFF2-40B4-BE49-F238E27FC236}">
                <a16:creationId xmlns:a16="http://schemas.microsoft.com/office/drawing/2014/main" id="{7D36312C-5B42-4209-8427-D5AF95E9F5B2}"/>
              </a:ext>
            </a:extLst>
          </p:cNvPr>
          <p:cNvGrpSpPr>
            <a:grpSpLocks/>
          </p:cNvGrpSpPr>
          <p:nvPr/>
        </p:nvGrpSpPr>
        <p:grpSpPr bwMode="auto">
          <a:xfrm>
            <a:off x="1933575" y="2090739"/>
            <a:ext cx="450850" cy="206375"/>
            <a:chOff x="836" y="3305"/>
            <a:chExt cx="379" cy="174"/>
          </a:xfrm>
        </p:grpSpPr>
        <p:grpSp>
          <p:nvGrpSpPr>
            <p:cNvPr id="77978" name="Group 65">
              <a:extLst>
                <a:ext uri="{FF2B5EF4-FFF2-40B4-BE49-F238E27FC236}">
                  <a16:creationId xmlns:a16="http://schemas.microsoft.com/office/drawing/2014/main" id="{EF7410E3-003A-43AB-A438-83EF716FF665}"/>
                </a:ext>
              </a:extLst>
            </p:cNvPr>
            <p:cNvGrpSpPr>
              <a:grpSpLocks/>
            </p:cNvGrpSpPr>
            <p:nvPr/>
          </p:nvGrpSpPr>
          <p:grpSpPr bwMode="auto">
            <a:xfrm>
              <a:off x="890" y="3305"/>
              <a:ext cx="325" cy="174"/>
              <a:chOff x="844" y="3337"/>
              <a:chExt cx="325" cy="174"/>
            </a:xfrm>
          </p:grpSpPr>
          <p:sp>
            <p:nvSpPr>
              <p:cNvPr id="607" name="Rectangle 66">
                <a:extLst>
                  <a:ext uri="{FF2B5EF4-FFF2-40B4-BE49-F238E27FC236}">
                    <a16:creationId xmlns:a16="http://schemas.microsoft.com/office/drawing/2014/main" id="{354A08D8-F805-470E-AB9C-3596265CBC75}"/>
                  </a:ext>
                </a:extLst>
              </p:cNvPr>
              <p:cNvSpPr>
                <a:spLocks noChangeArrowheads="1"/>
              </p:cNvSpPr>
              <p:nvPr/>
            </p:nvSpPr>
            <p:spPr bwMode="auto">
              <a:xfrm>
                <a:off x="889" y="3370"/>
                <a:ext cx="246" cy="86"/>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608" name="Text Box 67">
                <a:extLst>
                  <a:ext uri="{FF2B5EF4-FFF2-40B4-BE49-F238E27FC236}">
                    <a16:creationId xmlns:a16="http://schemas.microsoft.com/office/drawing/2014/main" id="{97ADEE19-03CA-48C7-A2B9-F07A95879EE8}"/>
                  </a:ext>
                </a:extLst>
              </p:cNvPr>
              <p:cNvSpPr txBox="1">
                <a:spLocks noChangeArrowheads="1"/>
              </p:cNvSpPr>
              <p:nvPr/>
            </p:nvSpPr>
            <p:spPr bwMode="auto">
              <a:xfrm>
                <a:off x="843" y="3337"/>
                <a:ext cx="326"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DNS</a:t>
                </a:r>
              </a:p>
            </p:txBody>
          </p:sp>
        </p:grpSp>
        <p:grpSp>
          <p:nvGrpSpPr>
            <p:cNvPr id="77979" name="Group 68">
              <a:extLst>
                <a:ext uri="{FF2B5EF4-FFF2-40B4-BE49-F238E27FC236}">
                  <a16:creationId xmlns:a16="http://schemas.microsoft.com/office/drawing/2014/main" id="{9EE8A097-1173-4561-9693-0EAAB7072339}"/>
                </a:ext>
              </a:extLst>
            </p:cNvPr>
            <p:cNvGrpSpPr>
              <a:grpSpLocks/>
            </p:cNvGrpSpPr>
            <p:nvPr/>
          </p:nvGrpSpPr>
          <p:grpSpPr bwMode="auto">
            <a:xfrm>
              <a:off x="836" y="3334"/>
              <a:ext cx="354" cy="94"/>
              <a:chOff x="836" y="3334"/>
              <a:chExt cx="354" cy="94"/>
            </a:xfrm>
          </p:grpSpPr>
          <p:sp>
            <p:nvSpPr>
              <p:cNvPr id="605" name="Rectangle 69">
                <a:extLst>
                  <a:ext uri="{FF2B5EF4-FFF2-40B4-BE49-F238E27FC236}">
                    <a16:creationId xmlns:a16="http://schemas.microsoft.com/office/drawing/2014/main" id="{BA04BACB-4591-420E-930C-570CC6FF310C}"/>
                  </a:ext>
                </a:extLst>
              </p:cNvPr>
              <p:cNvSpPr>
                <a:spLocks noChangeArrowheads="1"/>
              </p:cNvSpPr>
              <p:nvPr/>
            </p:nvSpPr>
            <p:spPr bwMode="auto">
              <a:xfrm>
                <a:off x="845" y="3340"/>
                <a:ext cx="8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606" name="Rectangle 70">
                <a:extLst>
                  <a:ext uri="{FF2B5EF4-FFF2-40B4-BE49-F238E27FC236}">
                    <a16:creationId xmlns:a16="http://schemas.microsoft.com/office/drawing/2014/main" id="{8E7BBCDA-C2D6-492F-982C-FB0BC7FCFDE2}"/>
                  </a:ext>
                </a:extLst>
              </p:cNvPr>
              <p:cNvSpPr>
                <a:spLocks noChangeArrowheads="1"/>
              </p:cNvSpPr>
              <p:nvPr/>
            </p:nvSpPr>
            <p:spPr bwMode="auto">
              <a:xfrm>
                <a:off x="836" y="3334"/>
                <a:ext cx="354" cy="94"/>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grpSp>
        <p:nvGrpSpPr>
          <p:cNvPr id="77860" name="Group 71">
            <a:extLst>
              <a:ext uri="{FF2B5EF4-FFF2-40B4-BE49-F238E27FC236}">
                <a16:creationId xmlns:a16="http://schemas.microsoft.com/office/drawing/2014/main" id="{86256DF8-58EF-4417-ADBA-47A36EC87AEA}"/>
              </a:ext>
            </a:extLst>
          </p:cNvPr>
          <p:cNvGrpSpPr>
            <a:grpSpLocks/>
          </p:cNvGrpSpPr>
          <p:nvPr/>
        </p:nvGrpSpPr>
        <p:grpSpPr bwMode="auto">
          <a:xfrm>
            <a:off x="1798638" y="2114550"/>
            <a:ext cx="571500" cy="133350"/>
            <a:chOff x="627" y="3377"/>
            <a:chExt cx="480" cy="112"/>
          </a:xfrm>
        </p:grpSpPr>
        <p:sp>
          <p:nvSpPr>
            <p:cNvPr id="610" name="Rectangle 72">
              <a:extLst>
                <a:ext uri="{FF2B5EF4-FFF2-40B4-BE49-F238E27FC236}">
                  <a16:creationId xmlns:a16="http://schemas.microsoft.com/office/drawing/2014/main" id="{68B31E25-44CA-4710-B9E4-C877132ED31D}"/>
                </a:ext>
              </a:extLst>
            </p:cNvPr>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611" name="Rectangle 73">
              <a:extLst>
                <a:ext uri="{FF2B5EF4-FFF2-40B4-BE49-F238E27FC236}">
                  <a16:creationId xmlns:a16="http://schemas.microsoft.com/office/drawing/2014/main" id="{84E36126-E1D9-4E42-9A49-A36C35B77AF7}"/>
                </a:ext>
              </a:extLst>
            </p:cNvPr>
            <p:cNvSpPr>
              <a:spLocks noChangeArrowheads="1"/>
            </p:cNvSpPr>
            <p:nvPr/>
          </p:nvSpPr>
          <p:spPr bwMode="auto">
            <a:xfrm>
              <a:off x="627" y="3377"/>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77861" name="Group 74">
            <a:extLst>
              <a:ext uri="{FF2B5EF4-FFF2-40B4-BE49-F238E27FC236}">
                <a16:creationId xmlns:a16="http://schemas.microsoft.com/office/drawing/2014/main" id="{A82E4400-B15B-4AF2-95F6-206AEEB332A2}"/>
              </a:ext>
            </a:extLst>
          </p:cNvPr>
          <p:cNvGrpSpPr>
            <a:grpSpLocks/>
          </p:cNvGrpSpPr>
          <p:nvPr/>
        </p:nvGrpSpPr>
        <p:grpSpPr bwMode="auto">
          <a:xfrm>
            <a:off x="1652589" y="2287588"/>
            <a:ext cx="809625" cy="207962"/>
            <a:chOff x="504" y="3523"/>
            <a:chExt cx="681" cy="174"/>
          </a:xfrm>
        </p:grpSpPr>
        <p:grpSp>
          <p:nvGrpSpPr>
            <p:cNvPr id="77963" name="Group 75">
              <a:extLst>
                <a:ext uri="{FF2B5EF4-FFF2-40B4-BE49-F238E27FC236}">
                  <a16:creationId xmlns:a16="http://schemas.microsoft.com/office/drawing/2014/main" id="{B1CB3BDE-0B82-45E6-AAA4-F682BAB45994}"/>
                </a:ext>
              </a:extLst>
            </p:cNvPr>
            <p:cNvGrpSpPr>
              <a:grpSpLocks/>
            </p:cNvGrpSpPr>
            <p:nvPr/>
          </p:nvGrpSpPr>
          <p:grpSpPr bwMode="auto">
            <a:xfrm>
              <a:off x="623" y="3523"/>
              <a:ext cx="492" cy="174"/>
              <a:chOff x="723" y="3453"/>
              <a:chExt cx="492" cy="174"/>
            </a:xfrm>
          </p:grpSpPr>
          <p:grpSp>
            <p:nvGrpSpPr>
              <p:cNvPr id="77967" name="Group 76">
                <a:extLst>
                  <a:ext uri="{FF2B5EF4-FFF2-40B4-BE49-F238E27FC236}">
                    <a16:creationId xmlns:a16="http://schemas.microsoft.com/office/drawing/2014/main" id="{3DC9CA1F-55DB-45A2-BFD5-6921979BC9A8}"/>
                  </a:ext>
                </a:extLst>
              </p:cNvPr>
              <p:cNvGrpSpPr>
                <a:grpSpLocks/>
              </p:cNvGrpSpPr>
              <p:nvPr/>
            </p:nvGrpSpPr>
            <p:grpSpPr bwMode="auto">
              <a:xfrm>
                <a:off x="836" y="3453"/>
                <a:ext cx="379" cy="174"/>
                <a:chOff x="836" y="3305"/>
                <a:chExt cx="379" cy="174"/>
              </a:xfrm>
            </p:grpSpPr>
            <p:grpSp>
              <p:nvGrpSpPr>
                <p:cNvPr id="77970" name="Group 77">
                  <a:extLst>
                    <a:ext uri="{FF2B5EF4-FFF2-40B4-BE49-F238E27FC236}">
                      <a16:creationId xmlns:a16="http://schemas.microsoft.com/office/drawing/2014/main" id="{3EB3F08C-7AD3-4F82-9F81-DB2D7C68513C}"/>
                    </a:ext>
                  </a:extLst>
                </p:cNvPr>
                <p:cNvGrpSpPr>
                  <a:grpSpLocks/>
                </p:cNvGrpSpPr>
                <p:nvPr/>
              </p:nvGrpSpPr>
              <p:grpSpPr bwMode="auto">
                <a:xfrm>
                  <a:off x="890" y="3305"/>
                  <a:ext cx="325" cy="174"/>
                  <a:chOff x="844" y="3337"/>
                  <a:chExt cx="325" cy="174"/>
                </a:xfrm>
              </p:grpSpPr>
              <p:sp>
                <p:nvSpPr>
                  <p:cNvPr id="624" name="Rectangle 78">
                    <a:extLst>
                      <a:ext uri="{FF2B5EF4-FFF2-40B4-BE49-F238E27FC236}">
                        <a16:creationId xmlns:a16="http://schemas.microsoft.com/office/drawing/2014/main" id="{13AC0A7A-287C-4D3D-A1EA-4DAC43BDCA7C}"/>
                      </a:ext>
                    </a:extLst>
                  </p:cNvPr>
                  <p:cNvSpPr>
                    <a:spLocks noChangeArrowheads="1"/>
                  </p:cNvSpPr>
                  <p:nvPr/>
                </p:nvSpPr>
                <p:spPr bwMode="auto">
                  <a:xfrm>
                    <a:off x="889" y="3370"/>
                    <a:ext cx="246" cy="86"/>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625" name="Text Box 79">
                    <a:extLst>
                      <a:ext uri="{FF2B5EF4-FFF2-40B4-BE49-F238E27FC236}">
                        <a16:creationId xmlns:a16="http://schemas.microsoft.com/office/drawing/2014/main" id="{77DB117F-6D54-48A6-A4DE-EFBFEB993B34}"/>
                      </a:ext>
                    </a:extLst>
                  </p:cNvPr>
                  <p:cNvSpPr txBox="1">
                    <a:spLocks noChangeArrowheads="1"/>
                  </p:cNvSpPr>
                  <p:nvPr/>
                </p:nvSpPr>
                <p:spPr bwMode="auto">
                  <a:xfrm>
                    <a:off x="844" y="3337"/>
                    <a:ext cx="326"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DNS</a:t>
                    </a:r>
                  </a:p>
                </p:txBody>
              </p:sp>
            </p:grpSp>
            <p:grpSp>
              <p:nvGrpSpPr>
                <p:cNvPr id="77971" name="Group 80">
                  <a:extLst>
                    <a:ext uri="{FF2B5EF4-FFF2-40B4-BE49-F238E27FC236}">
                      <a16:creationId xmlns:a16="http://schemas.microsoft.com/office/drawing/2014/main" id="{EF14992A-35A4-4586-A960-8C6563FA2E96}"/>
                    </a:ext>
                  </a:extLst>
                </p:cNvPr>
                <p:cNvGrpSpPr>
                  <a:grpSpLocks/>
                </p:cNvGrpSpPr>
                <p:nvPr/>
              </p:nvGrpSpPr>
              <p:grpSpPr bwMode="auto">
                <a:xfrm>
                  <a:off x="836" y="3334"/>
                  <a:ext cx="354" cy="94"/>
                  <a:chOff x="836" y="3334"/>
                  <a:chExt cx="354" cy="94"/>
                </a:xfrm>
              </p:grpSpPr>
              <p:sp>
                <p:nvSpPr>
                  <p:cNvPr id="622" name="Rectangle 81">
                    <a:extLst>
                      <a:ext uri="{FF2B5EF4-FFF2-40B4-BE49-F238E27FC236}">
                        <a16:creationId xmlns:a16="http://schemas.microsoft.com/office/drawing/2014/main" id="{53690694-D060-4AAB-90BA-E44928EA2856}"/>
                      </a:ext>
                    </a:extLst>
                  </p:cNvPr>
                  <p:cNvSpPr>
                    <a:spLocks noChangeArrowheads="1"/>
                  </p:cNvSpPr>
                  <p:nvPr/>
                </p:nvSpPr>
                <p:spPr bwMode="auto">
                  <a:xfrm>
                    <a:off x="846" y="3341"/>
                    <a:ext cx="88"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623" name="Rectangle 82">
                    <a:extLst>
                      <a:ext uri="{FF2B5EF4-FFF2-40B4-BE49-F238E27FC236}">
                        <a16:creationId xmlns:a16="http://schemas.microsoft.com/office/drawing/2014/main" id="{24028674-A39E-4BEB-BC4B-6B6397F1EA34}"/>
                      </a:ext>
                    </a:extLst>
                  </p:cNvPr>
                  <p:cNvSpPr>
                    <a:spLocks noChangeArrowheads="1"/>
                  </p:cNvSpPr>
                  <p:nvPr/>
                </p:nvSpPr>
                <p:spPr bwMode="auto">
                  <a:xfrm>
                    <a:off x="836" y="3334"/>
                    <a:ext cx="354" cy="94"/>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sp>
            <p:nvSpPr>
              <p:cNvPr id="618" name="Rectangle 83">
                <a:extLst>
                  <a:ext uri="{FF2B5EF4-FFF2-40B4-BE49-F238E27FC236}">
                    <a16:creationId xmlns:a16="http://schemas.microsoft.com/office/drawing/2014/main" id="{238E915D-9C68-4CD3-B012-9CBBA3D04B93}"/>
                  </a:ext>
                </a:extLst>
              </p:cNvPr>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619" name="Rectangle 84">
                <a:extLst>
                  <a:ext uri="{FF2B5EF4-FFF2-40B4-BE49-F238E27FC236}">
                    <a16:creationId xmlns:a16="http://schemas.microsoft.com/office/drawing/2014/main" id="{FC24478C-6A36-4E2A-ABB8-89E28176FD36}"/>
                  </a:ext>
                </a:extLst>
              </p:cNvPr>
              <p:cNvSpPr>
                <a:spLocks noChangeArrowheads="1"/>
              </p:cNvSpPr>
              <p:nvPr/>
            </p:nvSpPr>
            <p:spPr bwMode="auto">
              <a:xfrm>
                <a:off x="723" y="3473"/>
                <a:ext cx="481"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614" name="Rectangle 85">
              <a:extLst>
                <a:ext uri="{FF2B5EF4-FFF2-40B4-BE49-F238E27FC236}">
                  <a16:creationId xmlns:a16="http://schemas.microsoft.com/office/drawing/2014/main" id="{47CB8246-11E4-4E2D-96DE-97C72977172F}"/>
                </a:ext>
              </a:extLst>
            </p:cNvPr>
            <p:cNvSpPr>
              <a:spLocks noChangeArrowheads="1"/>
            </p:cNvSpPr>
            <p:nvPr/>
          </p:nvSpPr>
          <p:spPr bwMode="auto">
            <a:xfrm>
              <a:off x="517" y="3546"/>
              <a:ext cx="93"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615" name="Rectangle 86">
              <a:extLst>
                <a:ext uri="{FF2B5EF4-FFF2-40B4-BE49-F238E27FC236}">
                  <a16:creationId xmlns:a16="http://schemas.microsoft.com/office/drawing/2014/main" id="{BF1B1910-68D1-4A4B-9C09-F366589941FB}"/>
                </a:ext>
              </a:extLst>
            </p:cNvPr>
            <p:cNvSpPr>
              <a:spLocks noChangeArrowheads="1"/>
            </p:cNvSpPr>
            <p:nvPr/>
          </p:nvSpPr>
          <p:spPr bwMode="auto">
            <a:xfrm>
              <a:off x="1116" y="3544"/>
              <a:ext cx="60"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616" name="Rectangle 87">
              <a:extLst>
                <a:ext uri="{FF2B5EF4-FFF2-40B4-BE49-F238E27FC236}">
                  <a16:creationId xmlns:a16="http://schemas.microsoft.com/office/drawing/2014/main" id="{727626E3-372A-4A45-B8F5-852F85C8F776}"/>
                </a:ext>
              </a:extLst>
            </p:cNvPr>
            <p:cNvSpPr>
              <a:spLocks noChangeArrowheads="1"/>
            </p:cNvSpPr>
            <p:nvPr/>
          </p:nvSpPr>
          <p:spPr bwMode="auto">
            <a:xfrm>
              <a:off x="504" y="3530"/>
              <a:ext cx="681" cy="137"/>
            </a:xfrm>
            <a:prstGeom prst="rect">
              <a:avLst/>
            </a:prstGeom>
            <a:no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7862" name="AutoShape 88">
            <a:extLst>
              <a:ext uri="{FF2B5EF4-FFF2-40B4-BE49-F238E27FC236}">
                <a16:creationId xmlns:a16="http://schemas.microsoft.com/office/drawing/2014/main" id="{65B54B38-B480-4082-A567-17DBC1F53CF0}"/>
              </a:ext>
            </a:extLst>
          </p:cNvPr>
          <p:cNvSpPr>
            <a:spLocks noChangeArrowheads="1"/>
          </p:cNvSpPr>
          <p:nvPr/>
        </p:nvSpPr>
        <p:spPr bwMode="auto">
          <a:xfrm>
            <a:off x="2058988" y="1744663"/>
            <a:ext cx="285750" cy="874712"/>
          </a:xfrm>
          <a:prstGeom prst="downArrow">
            <a:avLst>
              <a:gd name="adj1" fmla="val 54167"/>
              <a:gd name="adj2" fmla="val 49148"/>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tr-TR" altLang="tr-TR" sz="1800">
              <a:solidFill>
                <a:srgbClr val="000000"/>
              </a:solidFill>
              <a:latin typeface="Arial" panose="020B0604020202020204" pitchFamily="34" charset="0"/>
              <a:ea typeface="MS PGothic" panose="020B0600070205080204" pitchFamily="34" charset="-128"/>
            </a:endParaRPr>
          </a:p>
        </p:txBody>
      </p:sp>
      <p:grpSp>
        <p:nvGrpSpPr>
          <p:cNvPr id="627" name="Group 89">
            <a:extLst>
              <a:ext uri="{FF2B5EF4-FFF2-40B4-BE49-F238E27FC236}">
                <a16:creationId xmlns:a16="http://schemas.microsoft.com/office/drawing/2014/main" id="{44AF2B40-1F75-4BDC-B3C6-269F810AA7D0}"/>
              </a:ext>
            </a:extLst>
          </p:cNvPr>
          <p:cNvGrpSpPr>
            <a:grpSpLocks/>
          </p:cNvGrpSpPr>
          <p:nvPr/>
        </p:nvGrpSpPr>
        <p:grpSpPr bwMode="auto">
          <a:xfrm>
            <a:off x="1663701" y="2624139"/>
            <a:ext cx="811213" cy="206375"/>
            <a:chOff x="504" y="3523"/>
            <a:chExt cx="681" cy="174"/>
          </a:xfrm>
        </p:grpSpPr>
        <p:grpSp>
          <p:nvGrpSpPr>
            <p:cNvPr id="77950" name="Group 90">
              <a:extLst>
                <a:ext uri="{FF2B5EF4-FFF2-40B4-BE49-F238E27FC236}">
                  <a16:creationId xmlns:a16="http://schemas.microsoft.com/office/drawing/2014/main" id="{080CDF79-FE5A-44D2-8316-1AAB62B0C78B}"/>
                </a:ext>
              </a:extLst>
            </p:cNvPr>
            <p:cNvGrpSpPr>
              <a:grpSpLocks/>
            </p:cNvGrpSpPr>
            <p:nvPr/>
          </p:nvGrpSpPr>
          <p:grpSpPr bwMode="auto">
            <a:xfrm>
              <a:off x="623" y="3523"/>
              <a:ext cx="492" cy="174"/>
              <a:chOff x="723" y="3453"/>
              <a:chExt cx="492" cy="174"/>
            </a:xfrm>
          </p:grpSpPr>
          <p:grpSp>
            <p:nvGrpSpPr>
              <p:cNvPr id="77954" name="Group 91">
                <a:extLst>
                  <a:ext uri="{FF2B5EF4-FFF2-40B4-BE49-F238E27FC236}">
                    <a16:creationId xmlns:a16="http://schemas.microsoft.com/office/drawing/2014/main" id="{3F100DA7-16FE-470D-ADBB-783018422944}"/>
                  </a:ext>
                </a:extLst>
              </p:cNvPr>
              <p:cNvGrpSpPr>
                <a:grpSpLocks/>
              </p:cNvGrpSpPr>
              <p:nvPr/>
            </p:nvGrpSpPr>
            <p:grpSpPr bwMode="auto">
              <a:xfrm>
                <a:off x="836" y="3453"/>
                <a:ext cx="379" cy="174"/>
                <a:chOff x="836" y="3305"/>
                <a:chExt cx="379" cy="174"/>
              </a:xfrm>
            </p:grpSpPr>
            <p:grpSp>
              <p:nvGrpSpPr>
                <p:cNvPr id="77957" name="Group 92">
                  <a:extLst>
                    <a:ext uri="{FF2B5EF4-FFF2-40B4-BE49-F238E27FC236}">
                      <a16:creationId xmlns:a16="http://schemas.microsoft.com/office/drawing/2014/main" id="{01E1CDB8-4D67-479D-9070-D233DCF4FEAB}"/>
                    </a:ext>
                  </a:extLst>
                </p:cNvPr>
                <p:cNvGrpSpPr>
                  <a:grpSpLocks/>
                </p:cNvGrpSpPr>
                <p:nvPr/>
              </p:nvGrpSpPr>
              <p:grpSpPr bwMode="auto">
                <a:xfrm>
                  <a:off x="890" y="3305"/>
                  <a:ext cx="325" cy="174"/>
                  <a:chOff x="844" y="3337"/>
                  <a:chExt cx="325" cy="174"/>
                </a:xfrm>
              </p:grpSpPr>
              <p:sp>
                <p:nvSpPr>
                  <p:cNvPr id="641" name="Rectangle 93">
                    <a:extLst>
                      <a:ext uri="{FF2B5EF4-FFF2-40B4-BE49-F238E27FC236}">
                        <a16:creationId xmlns:a16="http://schemas.microsoft.com/office/drawing/2014/main" id="{38D4D8BB-9EB1-4274-BB10-DA804F5304AA}"/>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642" name="Text Box 94">
                    <a:extLst>
                      <a:ext uri="{FF2B5EF4-FFF2-40B4-BE49-F238E27FC236}">
                        <a16:creationId xmlns:a16="http://schemas.microsoft.com/office/drawing/2014/main" id="{BFC0A9D0-C430-4D1E-B7DD-2F3B99E1AA4F}"/>
                      </a:ext>
                    </a:extLst>
                  </p:cNvPr>
                  <p:cNvSpPr txBox="1">
                    <a:spLocks noChangeArrowheads="1"/>
                  </p:cNvSpPr>
                  <p:nvPr/>
                </p:nvSpPr>
                <p:spPr bwMode="auto">
                  <a:xfrm>
                    <a:off x="843" y="3337"/>
                    <a:ext cx="325"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DNS</a:t>
                    </a:r>
                  </a:p>
                </p:txBody>
              </p:sp>
            </p:grpSp>
            <p:grpSp>
              <p:nvGrpSpPr>
                <p:cNvPr id="77958" name="Group 95">
                  <a:extLst>
                    <a:ext uri="{FF2B5EF4-FFF2-40B4-BE49-F238E27FC236}">
                      <a16:creationId xmlns:a16="http://schemas.microsoft.com/office/drawing/2014/main" id="{44CED1C3-8B54-41F0-822D-2882EB2E747F}"/>
                    </a:ext>
                  </a:extLst>
                </p:cNvPr>
                <p:cNvGrpSpPr>
                  <a:grpSpLocks/>
                </p:cNvGrpSpPr>
                <p:nvPr/>
              </p:nvGrpSpPr>
              <p:grpSpPr bwMode="auto">
                <a:xfrm>
                  <a:off x="836" y="3334"/>
                  <a:ext cx="354" cy="94"/>
                  <a:chOff x="836" y="3334"/>
                  <a:chExt cx="354" cy="94"/>
                </a:xfrm>
              </p:grpSpPr>
              <p:sp>
                <p:nvSpPr>
                  <p:cNvPr id="637" name="Rectangle 96">
                    <a:extLst>
                      <a:ext uri="{FF2B5EF4-FFF2-40B4-BE49-F238E27FC236}">
                        <a16:creationId xmlns:a16="http://schemas.microsoft.com/office/drawing/2014/main" id="{DEAE0CBF-9BA8-450A-83E4-DCBF2A3D659D}"/>
                      </a:ext>
                    </a:extLst>
                  </p:cNvPr>
                  <p:cNvSpPr>
                    <a:spLocks noChangeArrowheads="1"/>
                  </p:cNvSpPr>
                  <p:nvPr/>
                </p:nvSpPr>
                <p:spPr bwMode="auto">
                  <a:xfrm>
                    <a:off x="845" y="3340"/>
                    <a:ext cx="8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640" name="Rectangle 97">
                    <a:extLst>
                      <a:ext uri="{FF2B5EF4-FFF2-40B4-BE49-F238E27FC236}">
                        <a16:creationId xmlns:a16="http://schemas.microsoft.com/office/drawing/2014/main" id="{5CFFE749-A8E0-4AFD-A78E-65D1DAED2D77}"/>
                      </a:ext>
                    </a:extLst>
                  </p:cNvPr>
                  <p:cNvSpPr>
                    <a:spLocks noChangeArrowheads="1"/>
                  </p:cNvSpPr>
                  <p:nvPr/>
                </p:nvSpPr>
                <p:spPr bwMode="auto">
                  <a:xfrm>
                    <a:off x="836" y="3334"/>
                    <a:ext cx="353" cy="94"/>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sp>
            <p:nvSpPr>
              <p:cNvPr id="633" name="Rectangle 98">
                <a:extLst>
                  <a:ext uri="{FF2B5EF4-FFF2-40B4-BE49-F238E27FC236}">
                    <a16:creationId xmlns:a16="http://schemas.microsoft.com/office/drawing/2014/main" id="{98A5CD76-51F5-4989-A008-E6B32FBCC684}"/>
                  </a:ext>
                </a:extLst>
              </p:cNvPr>
              <p:cNvSpPr>
                <a:spLocks noChangeArrowheads="1"/>
              </p:cNvSpPr>
              <p:nvPr/>
            </p:nvSpPr>
            <p:spPr bwMode="auto">
              <a:xfrm>
                <a:off x="732" y="3484"/>
                <a:ext cx="96" cy="94"/>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634" name="Rectangle 99">
                <a:extLst>
                  <a:ext uri="{FF2B5EF4-FFF2-40B4-BE49-F238E27FC236}">
                    <a16:creationId xmlns:a16="http://schemas.microsoft.com/office/drawing/2014/main" id="{0F67873B-AABB-4BB5-82D7-753BCD13975B}"/>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629" name="Rectangle 100">
              <a:extLst>
                <a:ext uri="{FF2B5EF4-FFF2-40B4-BE49-F238E27FC236}">
                  <a16:creationId xmlns:a16="http://schemas.microsoft.com/office/drawing/2014/main" id="{8B668DE2-09C0-46C3-85A5-417D635E194D}"/>
                </a:ext>
              </a:extLst>
            </p:cNvPr>
            <p:cNvSpPr>
              <a:spLocks noChangeArrowheads="1"/>
            </p:cNvSpPr>
            <p:nvPr/>
          </p:nvSpPr>
          <p:spPr bwMode="auto">
            <a:xfrm>
              <a:off x="517" y="3544"/>
              <a:ext cx="93"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630" name="Rectangle 101">
              <a:extLst>
                <a:ext uri="{FF2B5EF4-FFF2-40B4-BE49-F238E27FC236}">
                  <a16:creationId xmlns:a16="http://schemas.microsoft.com/office/drawing/2014/main" id="{B2C44429-139D-4558-AA02-01A2B73DF629}"/>
                </a:ext>
              </a:extLst>
            </p:cNvPr>
            <p:cNvSpPr>
              <a:spLocks noChangeArrowheads="1"/>
            </p:cNvSpPr>
            <p:nvPr/>
          </p:nvSpPr>
          <p:spPr bwMode="auto">
            <a:xfrm>
              <a:off x="1114" y="3544"/>
              <a:ext cx="60" cy="107"/>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631" name="Rectangle 102">
              <a:extLst>
                <a:ext uri="{FF2B5EF4-FFF2-40B4-BE49-F238E27FC236}">
                  <a16:creationId xmlns:a16="http://schemas.microsoft.com/office/drawing/2014/main" id="{0142AEC6-AD49-4723-A3D1-F4286946C922}"/>
                </a:ext>
              </a:extLst>
            </p:cNvPr>
            <p:cNvSpPr>
              <a:spLocks noChangeArrowheads="1"/>
            </p:cNvSpPr>
            <p:nvPr/>
          </p:nvSpPr>
          <p:spPr bwMode="auto">
            <a:xfrm>
              <a:off x="504" y="3528"/>
              <a:ext cx="681" cy="139"/>
            </a:xfrm>
            <a:prstGeom prst="rect">
              <a:avLst/>
            </a:prstGeom>
            <a:no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643" name="Rectangle 103">
            <a:extLst>
              <a:ext uri="{FF2B5EF4-FFF2-40B4-BE49-F238E27FC236}">
                <a16:creationId xmlns:a16="http://schemas.microsoft.com/office/drawing/2014/main" id="{E4ECDA1B-3CA4-407F-81AE-3D658D2BBACA}"/>
              </a:ext>
            </a:extLst>
          </p:cNvPr>
          <p:cNvSpPr>
            <a:spLocks noChangeArrowheads="1"/>
          </p:cNvSpPr>
          <p:nvPr/>
        </p:nvSpPr>
        <p:spPr bwMode="auto">
          <a:xfrm>
            <a:off x="1825625" y="4195764"/>
            <a:ext cx="24130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57175" indent="-257175">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nSpc>
                <a:spcPct val="90000"/>
              </a:lnSpc>
              <a:spcBef>
                <a:spcPct val="20000"/>
              </a:spcBef>
              <a:buClr>
                <a:srgbClr val="000099"/>
              </a:buClr>
              <a:buSzPct val="100000"/>
              <a:buFont typeface="Wingdings" panose="05000000000000000000" pitchFamily="2" charset="2"/>
              <a:buChar char="§"/>
            </a:pPr>
            <a:r>
              <a:rPr lang="en-US" altLang="tr-TR" sz="1800" dirty="0" err="1">
                <a:solidFill>
                  <a:srgbClr val="000000"/>
                </a:solidFill>
                <a:ea typeface="MS PGothic" panose="020B0600070205080204" pitchFamily="34" charset="-128"/>
              </a:rPr>
              <a:t>İstemciden</a:t>
            </a:r>
            <a:r>
              <a:rPr lang="en-US" altLang="tr-TR" sz="1800" dirty="0">
                <a:solidFill>
                  <a:srgbClr val="000000"/>
                </a:solidFill>
                <a:ea typeface="MS PGothic" panose="020B0600070205080204" pitchFamily="34" charset="-128"/>
              </a:rPr>
              <a:t> 1. </a:t>
            </a:r>
            <a:r>
              <a:rPr lang="en-US" altLang="tr-TR" sz="1800" dirty="0" err="1">
                <a:solidFill>
                  <a:srgbClr val="000000"/>
                </a:solidFill>
                <a:ea typeface="MS PGothic" panose="020B0600070205080204" pitchFamily="34" charset="-128"/>
              </a:rPr>
              <a:t>atlama</a:t>
            </a:r>
            <a:r>
              <a:rPr lang="en-US" altLang="tr-TR" sz="1800" dirty="0">
                <a:solidFill>
                  <a:srgbClr val="000000"/>
                </a:solidFill>
                <a:ea typeface="MS PGothic" panose="020B0600070205080204" pitchFamily="34" charset="-128"/>
              </a:rPr>
              <a:t> </a:t>
            </a:r>
            <a:r>
              <a:rPr lang="en-US" altLang="tr-TR" sz="1800" dirty="0" err="1">
                <a:solidFill>
                  <a:srgbClr val="000000"/>
                </a:solidFill>
                <a:ea typeface="MS PGothic" panose="020B0600070205080204" pitchFamily="34" charset="-128"/>
              </a:rPr>
              <a:t>yönlendiricisine</a:t>
            </a:r>
            <a:r>
              <a:rPr lang="en-US" altLang="tr-TR" sz="1800" dirty="0">
                <a:solidFill>
                  <a:srgbClr val="000000"/>
                </a:solidFill>
                <a:ea typeface="MS PGothic" panose="020B0600070205080204" pitchFamily="34" charset="-128"/>
              </a:rPr>
              <a:t> LAN </a:t>
            </a:r>
            <a:r>
              <a:rPr lang="en-US" altLang="tr-TR" sz="1800" dirty="0" err="1">
                <a:solidFill>
                  <a:srgbClr val="000000"/>
                </a:solidFill>
                <a:ea typeface="MS PGothic" panose="020B0600070205080204" pitchFamily="34" charset="-128"/>
              </a:rPr>
              <a:t>anahtarı</a:t>
            </a:r>
            <a:r>
              <a:rPr lang="en-US" altLang="tr-TR" sz="1800" dirty="0">
                <a:solidFill>
                  <a:srgbClr val="000000"/>
                </a:solidFill>
                <a:ea typeface="MS PGothic" panose="020B0600070205080204" pitchFamily="34" charset="-128"/>
              </a:rPr>
              <a:t> </a:t>
            </a:r>
            <a:r>
              <a:rPr lang="en-US" altLang="tr-TR" sz="1800" dirty="0" err="1">
                <a:solidFill>
                  <a:srgbClr val="000000"/>
                </a:solidFill>
                <a:ea typeface="MS PGothic" panose="020B0600070205080204" pitchFamily="34" charset="-128"/>
              </a:rPr>
              <a:t>aracılığıyla</a:t>
            </a:r>
            <a:r>
              <a:rPr lang="en-US" altLang="tr-TR" sz="1800" dirty="0">
                <a:solidFill>
                  <a:srgbClr val="000000"/>
                </a:solidFill>
                <a:ea typeface="MS PGothic" panose="020B0600070205080204" pitchFamily="34" charset="-128"/>
              </a:rPr>
              <a:t> </a:t>
            </a:r>
            <a:r>
              <a:rPr lang="en-US" altLang="tr-TR" sz="1800" dirty="0" err="1">
                <a:solidFill>
                  <a:srgbClr val="000000"/>
                </a:solidFill>
                <a:ea typeface="MS PGothic" panose="020B0600070205080204" pitchFamily="34" charset="-128"/>
              </a:rPr>
              <a:t>iletilen</a:t>
            </a:r>
            <a:r>
              <a:rPr lang="en-US" altLang="tr-TR" sz="1800" dirty="0">
                <a:solidFill>
                  <a:srgbClr val="000000"/>
                </a:solidFill>
                <a:ea typeface="MS PGothic" panose="020B0600070205080204" pitchFamily="34" charset="-128"/>
              </a:rPr>
              <a:t> DNS </a:t>
            </a:r>
            <a:r>
              <a:rPr lang="en-US" altLang="tr-TR" sz="1800" dirty="0" err="1">
                <a:solidFill>
                  <a:srgbClr val="000000"/>
                </a:solidFill>
                <a:ea typeface="MS PGothic" panose="020B0600070205080204" pitchFamily="34" charset="-128"/>
              </a:rPr>
              <a:t>sorgusunu</a:t>
            </a:r>
            <a:r>
              <a:rPr lang="en-US" altLang="tr-TR" sz="1800" dirty="0">
                <a:solidFill>
                  <a:srgbClr val="000000"/>
                </a:solidFill>
                <a:ea typeface="MS PGothic" panose="020B0600070205080204" pitchFamily="34" charset="-128"/>
              </a:rPr>
              <a:t> </a:t>
            </a:r>
            <a:r>
              <a:rPr lang="en-US" altLang="tr-TR" sz="1800" dirty="0" err="1">
                <a:solidFill>
                  <a:srgbClr val="000000"/>
                </a:solidFill>
                <a:ea typeface="MS PGothic" panose="020B0600070205080204" pitchFamily="34" charset="-128"/>
              </a:rPr>
              <a:t>içeren</a:t>
            </a:r>
            <a:r>
              <a:rPr lang="en-US" altLang="tr-TR" sz="1800" dirty="0">
                <a:solidFill>
                  <a:srgbClr val="000000"/>
                </a:solidFill>
                <a:ea typeface="MS PGothic" panose="020B0600070205080204" pitchFamily="34" charset="-128"/>
              </a:rPr>
              <a:t> IP </a:t>
            </a:r>
            <a:r>
              <a:rPr lang="en-US" altLang="tr-TR" sz="1800" dirty="0" err="1">
                <a:solidFill>
                  <a:srgbClr val="000000"/>
                </a:solidFill>
                <a:ea typeface="MS PGothic" panose="020B0600070205080204" pitchFamily="34" charset="-128"/>
              </a:rPr>
              <a:t>datagramı</a:t>
            </a:r>
            <a:endParaRPr lang="en-US" altLang="tr-TR" sz="1800" dirty="0">
              <a:solidFill>
                <a:srgbClr val="000000"/>
              </a:solidFill>
              <a:ea typeface="MS PGothic" panose="020B0600070205080204" pitchFamily="34" charset="-128"/>
            </a:endParaRPr>
          </a:p>
        </p:txBody>
      </p:sp>
      <p:sp>
        <p:nvSpPr>
          <p:cNvPr id="644" name="Rectangle 104">
            <a:extLst>
              <a:ext uri="{FF2B5EF4-FFF2-40B4-BE49-F238E27FC236}">
                <a16:creationId xmlns:a16="http://schemas.microsoft.com/office/drawing/2014/main" id="{6D2D3800-0502-48F7-AF6A-AAEB59ABF4F6}"/>
              </a:ext>
            </a:extLst>
          </p:cNvPr>
          <p:cNvSpPr>
            <a:spLocks noChangeArrowheads="1"/>
          </p:cNvSpPr>
          <p:nvPr/>
        </p:nvSpPr>
        <p:spPr bwMode="auto">
          <a:xfrm>
            <a:off x="4821239" y="4327525"/>
            <a:ext cx="4923125"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57175" indent="-257175">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nSpc>
                <a:spcPct val="90000"/>
              </a:lnSpc>
              <a:spcBef>
                <a:spcPct val="20000"/>
              </a:spcBef>
              <a:buClr>
                <a:srgbClr val="000090"/>
              </a:buClr>
              <a:buSzPct val="100000"/>
              <a:buFont typeface="Wingdings" panose="05000000000000000000" pitchFamily="2" charset="2"/>
              <a:buChar char="§"/>
            </a:pPr>
            <a:r>
              <a:rPr lang="en-US" altLang="tr-TR" sz="1800" dirty="0" err="1">
                <a:solidFill>
                  <a:srgbClr val="000000"/>
                </a:solidFill>
                <a:ea typeface="MS PGothic" panose="020B0600070205080204" pitchFamily="34" charset="-128"/>
              </a:rPr>
              <a:t>Kampüs</a:t>
            </a:r>
            <a:r>
              <a:rPr lang="en-US" altLang="tr-TR" sz="1800" dirty="0">
                <a:solidFill>
                  <a:srgbClr val="000000"/>
                </a:solidFill>
                <a:ea typeface="MS PGothic" panose="020B0600070205080204" pitchFamily="34" charset="-128"/>
              </a:rPr>
              <a:t> </a:t>
            </a:r>
            <a:r>
              <a:rPr lang="en-US" altLang="tr-TR" sz="1800" dirty="0" err="1">
                <a:solidFill>
                  <a:srgbClr val="000000"/>
                </a:solidFill>
                <a:ea typeface="MS PGothic" panose="020B0600070205080204" pitchFamily="34" charset="-128"/>
              </a:rPr>
              <a:t>ağından</a:t>
            </a:r>
            <a:r>
              <a:rPr lang="en-US" altLang="tr-TR" sz="1800" dirty="0">
                <a:solidFill>
                  <a:srgbClr val="000000"/>
                </a:solidFill>
                <a:ea typeface="MS PGothic" panose="020B0600070205080204" pitchFamily="34" charset="-128"/>
              </a:rPr>
              <a:t> Comcast </a:t>
            </a:r>
            <a:r>
              <a:rPr lang="en-US" altLang="tr-TR" sz="1800" dirty="0" err="1">
                <a:solidFill>
                  <a:srgbClr val="000000"/>
                </a:solidFill>
                <a:ea typeface="MS PGothic" panose="020B0600070205080204" pitchFamily="34" charset="-128"/>
              </a:rPr>
              <a:t>ağına</a:t>
            </a:r>
            <a:r>
              <a:rPr lang="en-US" altLang="tr-TR" sz="1800" dirty="0">
                <a:solidFill>
                  <a:srgbClr val="000000"/>
                </a:solidFill>
                <a:ea typeface="MS PGothic" panose="020B0600070205080204" pitchFamily="34" charset="-128"/>
              </a:rPr>
              <a:t> </a:t>
            </a:r>
            <a:r>
              <a:rPr lang="en-US" altLang="tr-TR" sz="1800" dirty="0" err="1">
                <a:solidFill>
                  <a:srgbClr val="000000"/>
                </a:solidFill>
                <a:ea typeface="MS PGothic" panose="020B0600070205080204" pitchFamily="34" charset="-128"/>
              </a:rPr>
              <a:t>iletilen</a:t>
            </a:r>
            <a:r>
              <a:rPr lang="en-US" altLang="tr-TR" sz="1800" dirty="0">
                <a:solidFill>
                  <a:srgbClr val="000000"/>
                </a:solidFill>
                <a:ea typeface="MS PGothic" panose="020B0600070205080204" pitchFamily="34" charset="-128"/>
              </a:rPr>
              <a:t>, DNS </a:t>
            </a:r>
            <a:r>
              <a:rPr lang="en-US" altLang="tr-TR" sz="1800" dirty="0" err="1">
                <a:solidFill>
                  <a:srgbClr val="000000"/>
                </a:solidFill>
                <a:ea typeface="MS PGothic" panose="020B0600070205080204" pitchFamily="34" charset="-128"/>
              </a:rPr>
              <a:t>sunucusuna</a:t>
            </a:r>
            <a:r>
              <a:rPr lang="en-US" altLang="tr-TR" sz="1800" dirty="0">
                <a:solidFill>
                  <a:srgbClr val="000000"/>
                </a:solidFill>
                <a:ea typeface="MS PGothic" panose="020B0600070205080204" pitchFamily="34" charset="-128"/>
              </a:rPr>
              <a:t> </a:t>
            </a:r>
            <a:r>
              <a:rPr lang="en-US" altLang="tr-TR" sz="1800" dirty="0" err="1">
                <a:solidFill>
                  <a:srgbClr val="000000"/>
                </a:solidFill>
                <a:ea typeface="MS PGothic" panose="020B0600070205080204" pitchFamily="34" charset="-128"/>
              </a:rPr>
              <a:t>yönlendirilen</a:t>
            </a:r>
            <a:r>
              <a:rPr lang="en-US" altLang="tr-TR" sz="1800" dirty="0">
                <a:solidFill>
                  <a:srgbClr val="000000"/>
                </a:solidFill>
                <a:ea typeface="MS PGothic" panose="020B0600070205080204" pitchFamily="34" charset="-128"/>
              </a:rPr>
              <a:t> IP </a:t>
            </a:r>
            <a:r>
              <a:rPr lang="en-US" altLang="tr-TR" sz="1800" dirty="0" err="1">
                <a:solidFill>
                  <a:srgbClr val="000000"/>
                </a:solidFill>
                <a:ea typeface="MS PGothic" panose="020B0600070205080204" pitchFamily="34" charset="-128"/>
              </a:rPr>
              <a:t>datagramı</a:t>
            </a:r>
            <a:r>
              <a:rPr lang="en-US" altLang="tr-TR" sz="1800" dirty="0">
                <a:solidFill>
                  <a:srgbClr val="000000"/>
                </a:solidFill>
                <a:ea typeface="MS PGothic" panose="020B0600070205080204" pitchFamily="34" charset="-128"/>
              </a:rPr>
              <a:t> (</a:t>
            </a:r>
            <a:r>
              <a:rPr lang="en-US" altLang="tr-TR" sz="1800" dirty="0">
                <a:solidFill>
                  <a:srgbClr val="C00000"/>
                </a:solidFill>
                <a:ea typeface="MS PGothic" panose="020B0600070205080204" pitchFamily="34" charset="-128"/>
              </a:rPr>
              <a:t>RIP, OSPF, IS-IS </a:t>
            </a:r>
            <a:r>
              <a:rPr lang="en-US" altLang="tr-TR" sz="1800" dirty="0" err="1">
                <a:solidFill>
                  <a:srgbClr val="C00000"/>
                </a:solidFill>
                <a:ea typeface="MS PGothic" panose="020B0600070205080204" pitchFamily="34" charset="-128"/>
              </a:rPr>
              <a:t>ve</a:t>
            </a:r>
            <a:r>
              <a:rPr lang="en-US" altLang="tr-TR" sz="1800" dirty="0">
                <a:solidFill>
                  <a:srgbClr val="C00000"/>
                </a:solidFill>
                <a:ea typeface="MS PGothic" panose="020B0600070205080204" pitchFamily="34" charset="-128"/>
              </a:rPr>
              <a:t>/</a:t>
            </a:r>
            <a:r>
              <a:rPr lang="en-US" altLang="tr-TR" sz="1800" dirty="0" err="1">
                <a:solidFill>
                  <a:srgbClr val="C00000"/>
                </a:solidFill>
                <a:ea typeface="MS PGothic" panose="020B0600070205080204" pitchFamily="34" charset="-128"/>
              </a:rPr>
              <a:t>veya</a:t>
            </a:r>
            <a:r>
              <a:rPr lang="en-US" altLang="tr-TR" sz="1800" dirty="0">
                <a:solidFill>
                  <a:srgbClr val="C00000"/>
                </a:solidFill>
                <a:ea typeface="MS PGothic" panose="020B0600070205080204" pitchFamily="34" charset="-128"/>
              </a:rPr>
              <a:t> BGP </a:t>
            </a:r>
            <a:r>
              <a:rPr lang="en-US" altLang="tr-TR" sz="1800" dirty="0" err="1">
                <a:solidFill>
                  <a:srgbClr val="000000"/>
                </a:solidFill>
                <a:ea typeface="MS PGothic" panose="020B0600070205080204" pitchFamily="34" charset="-128"/>
              </a:rPr>
              <a:t>yönlendirme</a:t>
            </a:r>
            <a:r>
              <a:rPr lang="en-US" altLang="tr-TR" sz="1800" dirty="0">
                <a:solidFill>
                  <a:srgbClr val="000000"/>
                </a:solidFill>
                <a:ea typeface="MS PGothic" panose="020B0600070205080204" pitchFamily="34" charset="-128"/>
              </a:rPr>
              <a:t> </a:t>
            </a:r>
            <a:r>
              <a:rPr lang="en-US" altLang="tr-TR" sz="1800" dirty="0" err="1">
                <a:solidFill>
                  <a:srgbClr val="000000"/>
                </a:solidFill>
                <a:ea typeface="MS PGothic" panose="020B0600070205080204" pitchFamily="34" charset="-128"/>
              </a:rPr>
              <a:t>protokolleri</a:t>
            </a:r>
            <a:r>
              <a:rPr lang="en-US" altLang="tr-TR" sz="1800" dirty="0">
                <a:solidFill>
                  <a:srgbClr val="000000"/>
                </a:solidFill>
                <a:ea typeface="MS PGothic" panose="020B0600070205080204" pitchFamily="34" charset="-128"/>
              </a:rPr>
              <a:t> </a:t>
            </a:r>
            <a:r>
              <a:rPr lang="en-US" altLang="tr-TR" sz="1800" dirty="0" err="1">
                <a:solidFill>
                  <a:srgbClr val="000000"/>
                </a:solidFill>
                <a:ea typeface="MS PGothic" panose="020B0600070205080204" pitchFamily="34" charset="-128"/>
              </a:rPr>
              <a:t>tarafından</a:t>
            </a:r>
            <a:r>
              <a:rPr lang="en-US" altLang="tr-TR" sz="1800" dirty="0">
                <a:solidFill>
                  <a:srgbClr val="000000"/>
                </a:solidFill>
                <a:ea typeface="MS PGothic" panose="020B0600070205080204" pitchFamily="34" charset="-128"/>
              </a:rPr>
              <a:t> </a:t>
            </a:r>
            <a:r>
              <a:rPr lang="en-US" altLang="tr-TR" sz="1800" dirty="0" err="1">
                <a:solidFill>
                  <a:srgbClr val="000000"/>
                </a:solidFill>
                <a:ea typeface="MS PGothic" panose="020B0600070205080204" pitchFamily="34" charset="-128"/>
              </a:rPr>
              <a:t>oluşturulan</a:t>
            </a:r>
            <a:r>
              <a:rPr lang="en-US" altLang="tr-TR" sz="1800" dirty="0">
                <a:solidFill>
                  <a:srgbClr val="000000"/>
                </a:solidFill>
                <a:ea typeface="MS PGothic" panose="020B0600070205080204" pitchFamily="34" charset="-128"/>
              </a:rPr>
              <a:t> </a:t>
            </a:r>
            <a:r>
              <a:rPr lang="en-US" altLang="tr-TR" sz="1800" dirty="0" err="1">
                <a:solidFill>
                  <a:srgbClr val="000000"/>
                </a:solidFill>
                <a:ea typeface="MS PGothic" panose="020B0600070205080204" pitchFamily="34" charset="-128"/>
              </a:rPr>
              <a:t>tablolar</a:t>
            </a:r>
            <a:r>
              <a:rPr lang="en-US" altLang="tr-TR" sz="1800" dirty="0">
                <a:solidFill>
                  <a:srgbClr val="000000"/>
                </a:solidFill>
                <a:ea typeface="MS PGothic" panose="020B0600070205080204" pitchFamily="34" charset="-128"/>
              </a:rPr>
              <a:t>)</a:t>
            </a:r>
          </a:p>
        </p:txBody>
      </p:sp>
      <p:sp>
        <p:nvSpPr>
          <p:cNvPr id="645" name="Rectangle 105">
            <a:extLst>
              <a:ext uri="{FF2B5EF4-FFF2-40B4-BE49-F238E27FC236}">
                <a16:creationId xmlns:a16="http://schemas.microsoft.com/office/drawing/2014/main" id="{80941347-304A-4ED9-ACBD-4EA7105C0A0A}"/>
              </a:ext>
            </a:extLst>
          </p:cNvPr>
          <p:cNvSpPr>
            <a:spLocks noChangeArrowheads="1"/>
          </p:cNvSpPr>
          <p:nvPr/>
        </p:nvSpPr>
        <p:spPr bwMode="auto">
          <a:xfrm>
            <a:off x="7997826" y="1949451"/>
            <a:ext cx="242252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57175" indent="-257175">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nSpc>
                <a:spcPct val="90000"/>
              </a:lnSpc>
              <a:spcBef>
                <a:spcPct val="20000"/>
              </a:spcBef>
              <a:buClr>
                <a:srgbClr val="000090"/>
              </a:buClr>
              <a:buSzPct val="100000"/>
              <a:buFont typeface="Wingdings" panose="05000000000000000000" pitchFamily="2" charset="2"/>
              <a:buChar char="§"/>
            </a:pPr>
            <a:r>
              <a:rPr lang="en-US" altLang="tr-TR" sz="1800" dirty="0" err="1">
                <a:solidFill>
                  <a:srgbClr val="000000"/>
                </a:solidFill>
                <a:ea typeface="MS PGothic" panose="020B0600070205080204" pitchFamily="34" charset="-128"/>
              </a:rPr>
              <a:t>DNS'e</a:t>
            </a:r>
            <a:r>
              <a:rPr lang="en-US" altLang="tr-TR" sz="1800" dirty="0">
                <a:solidFill>
                  <a:srgbClr val="000000"/>
                </a:solidFill>
                <a:ea typeface="MS PGothic" panose="020B0600070205080204" pitchFamily="34" charset="-128"/>
              </a:rPr>
              <a:t> </a:t>
            </a:r>
            <a:r>
              <a:rPr lang="en-US" altLang="tr-TR" sz="1800" dirty="0" err="1">
                <a:solidFill>
                  <a:srgbClr val="000000"/>
                </a:solidFill>
                <a:ea typeface="MS PGothic" panose="020B0600070205080204" pitchFamily="34" charset="-128"/>
              </a:rPr>
              <a:t>ayrıştırıldı</a:t>
            </a:r>
            <a:endParaRPr lang="tr-TR" altLang="tr-TR" sz="1800" dirty="0">
              <a:solidFill>
                <a:srgbClr val="000000"/>
              </a:solidFill>
              <a:ea typeface="MS PGothic" panose="020B0600070205080204" pitchFamily="34" charset="-128"/>
            </a:endParaRPr>
          </a:p>
          <a:p>
            <a:pPr>
              <a:lnSpc>
                <a:spcPct val="90000"/>
              </a:lnSpc>
              <a:spcBef>
                <a:spcPct val="20000"/>
              </a:spcBef>
              <a:buClr>
                <a:srgbClr val="000090"/>
              </a:buClr>
              <a:buSzPct val="100000"/>
              <a:buFont typeface="Wingdings" panose="05000000000000000000" pitchFamily="2" charset="2"/>
              <a:buChar char="§"/>
            </a:pPr>
            <a:r>
              <a:rPr lang="en-US" altLang="tr-TR" sz="1800" dirty="0">
                <a:solidFill>
                  <a:srgbClr val="000000"/>
                </a:solidFill>
                <a:ea typeface="MS PGothic" panose="020B0600070205080204" pitchFamily="34" charset="-128"/>
              </a:rPr>
              <a:t>DNS, </a:t>
            </a:r>
            <a:r>
              <a:rPr lang="en-US" altLang="tr-TR" sz="1800" dirty="0" err="1">
                <a:solidFill>
                  <a:srgbClr val="000000"/>
                </a:solidFill>
                <a:ea typeface="MS PGothic" panose="020B0600070205080204" pitchFamily="34" charset="-128"/>
              </a:rPr>
              <a:t>istemciye</a:t>
            </a:r>
            <a:r>
              <a:rPr lang="en-US" altLang="tr-TR" sz="1800" dirty="0">
                <a:solidFill>
                  <a:srgbClr val="000000"/>
                </a:solidFill>
                <a:ea typeface="MS PGothic" panose="020B0600070205080204" pitchFamily="34" charset="-128"/>
              </a:rPr>
              <a:t> www.google.com IP </a:t>
            </a:r>
            <a:r>
              <a:rPr lang="en-US" altLang="tr-TR" sz="1800" dirty="0" err="1">
                <a:solidFill>
                  <a:srgbClr val="000000"/>
                </a:solidFill>
                <a:ea typeface="MS PGothic" panose="020B0600070205080204" pitchFamily="34" charset="-128"/>
              </a:rPr>
              <a:t>adresiyle</a:t>
            </a:r>
            <a:r>
              <a:rPr lang="en-US" altLang="tr-TR" sz="1800" dirty="0">
                <a:solidFill>
                  <a:srgbClr val="000000"/>
                </a:solidFill>
                <a:ea typeface="MS PGothic" panose="020B0600070205080204" pitchFamily="34" charset="-128"/>
              </a:rPr>
              <a:t> </a:t>
            </a:r>
            <a:r>
              <a:rPr lang="en-US" altLang="tr-TR" sz="1800" dirty="0" err="1">
                <a:solidFill>
                  <a:srgbClr val="000000"/>
                </a:solidFill>
                <a:ea typeface="MS PGothic" panose="020B0600070205080204" pitchFamily="34" charset="-128"/>
              </a:rPr>
              <a:t>yanıt</a:t>
            </a:r>
            <a:r>
              <a:rPr lang="en-US" altLang="tr-TR" sz="1800" dirty="0">
                <a:solidFill>
                  <a:srgbClr val="000000"/>
                </a:solidFill>
                <a:ea typeface="MS PGothic" panose="020B0600070205080204" pitchFamily="34" charset="-128"/>
              </a:rPr>
              <a:t> </a:t>
            </a:r>
            <a:r>
              <a:rPr lang="en-US" altLang="tr-TR" sz="1800" dirty="0" err="1">
                <a:solidFill>
                  <a:srgbClr val="000000"/>
                </a:solidFill>
                <a:ea typeface="MS PGothic" panose="020B0600070205080204" pitchFamily="34" charset="-128"/>
              </a:rPr>
              <a:t>verir</a:t>
            </a:r>
            <a:endParaRPr lang="en-US" altLang="tr-TR" sz="1800" dirty="0">
              <a:solidFill>
                <a:srgbClr val="000000"/>
              </a:solidFill>
              <a:ea typeface="MS PGothic" panose="020B0600070205080204" pitchFamily="34" charset="-128"/>
            </a:endParaRPr>
          </a:p>
        </p:txBody>
      </p:sp>
      <p:grpSp>
        <p:nvGrpSpPr>
          <p:cNvPr id="674" name="Group 187">
            <a:extLst>
              <a:ext uri="{FF2B5EF4-FFF2-40B4-BE49-F238E27FC236}">
                <a16:creationId xmlns:a16="http://schemas.microsoft.com/office/drawing/2014/main" id="{B0D09C07-DCFE-44E6-BBAA-C1F5A9E548BB}"/>
              </a:ext>
            </a:extLst>
          </p:cNvPr>
          <p:cNvGrpSpPr>
            <a:grpSpLocks/>
          </p:cNvGrpSpPr>
          <p:nvPr/>
        </p:nvGrpSpPr>
        <p:grpSpPr bwMode="auto">
          <a:xfrm>
            <a:off x="5881689" y="1966913"/>
            <a:ext cx="987425" cy="1016000"/>
            <a:chOff x="931" y="1941"/>
            <a:chExt cx="830" cy="853"/>
          </a:xfrm>
        </p:grpSpPr>
        <p:sp>
          <p:nvSpPr>
            <p:cNvPr id="675" name="Freeform 188">
              <a:extLst>
                <a:ext uri="{FF2B5EF4-FFF2-40B4-BE49-F238E27FC236}">
                  <a16:creationId xmlns:a16="http://schemas.microsoft.com/office/drawing/2014/main" id="{418F94E0-89F6-4F66-B043-A104112D726E}"/>
                </a:ext>
              </a:extLst>
            </p:cNvPr>
            <p:cNvSpPr>
              <a:spLocks/>
            </p:cNvSpPr>
            <p:nvPr/>
          </p:nvSpPr>
          <p:spPr bwMode="auto">
            <a:xfrm>
              <a:off x="1423" y="1965"/>
              <a:ext cx="338" cy="801"/>
            </a:xfrm>
            <a:custGeom>
              <a:avLst/>
              <a:gdLst>
                <a:gd name="T0" fmla="*/ 1 w 551"/>
                <a:gd name="T1" fmla="*/ 0 h 801"/>
                <a:gd name="T2" fmla="*/ 46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connsiteX0" fmla="*/ 254 w 10000"/>
                <a:gd name="connsiteY0" fmla="*/ 0 h 10000"/>
                <a:gd name="connsiteX1" fmla="*/ 10000 w 10000"/>
                <a:gd name="connsiteY1" fmla="*/ 5019 h 10000"/>
                <a:gd name="connsiteX2" fmla="*/ 5720 w 10000"/>
                <a:gd name="connsiteY2" fmla="*/ 7201 h 10000"/>
                <a:gd name="connsiteX3" fmla="*/ 109 w 10000"/>
                <a:gd name="connsiteY3" fmla="*/ 10000 h 10000"/>
                <a:gd name="connsiteX4" fmla="*/ 236 w 10000"/>
                <a:gd name="connsiteY4" fmla="*/ 6679 h 10000"/>
                <a:gd name="connsiteX5" fmla="*/ 0 w 10000"/>
                <a:gd name="connsiteY5" fmla="*/ 4632 h 10000"/>
                <a:gd name="connsiteX6" fmla="*/ 254 w 10000"/>
                <a:gd name="connsiteY6" fmla="*/ 0 h 10000"/>
                <a:gd name="connsiteX0" fmla="*/ 254 w 10024"/>
                <a:gd name="connsiteY0" fmla="*/ 0 h 10000"/>
                <a:gd name="connsiteX1" fmla="*/ 10000 w 10024"/>
                <a:gd name="connsiteY1" fmla="*/ 5019 h 10000"/>
                <a:gd name="connsiteX2" fmla="*/ 10024 w 10024"/>
                <a:gd name="connsiteY2" fmla="*/ 6921 h 10000"/>
                <a:gd name="connsiteX3" fmla="*/ 109 w 10024"/>
                <a:gd name="connsiteY3" fmla="*/ 10000 h 10000"/>
                <a:gd name="connsiteX4" fmla="*/ 236 w 10024"/>
                <a:gd name="connsiteY4" fmla="*/ 6679 h 10000"/>
                <a:gd name="connsiteX5" fmla="*/ 0 w 10024"/>
                <a:gd name="connsiteY5" fmla="*/ 4632 h 10000"/>
                <a:gd name="connsiteX6" fmla="*/ 254 w 10024"/>
                <a:gd name="connsiteY6" fmla="*/ 0 h 10000"/>
                <a:gd name="connsiteX0" fmla="*/ 254 w 10024"/>
                <a:gd name="connsiteY0" fmla="*/ 0 h 10000"/>
                <a:gd name="connsiteX1" fmla="*/ 10000 w 10024"/>
                <a:gd name="connsiteY1" fmla="*/ 5019 h 10000"/>
                <a:gd name="connsiteX2" fmla="*/ 10024 w 10024"/>
                <a:gd name="connsiteY2" fmla="*/ 6921 h 10000"/>
                <a:gd name="connsiteX3" fmla="*/ 109 w 10024"/>
                <a:gd name="connsiteY3" fmla="*/ 10000 h 10000"/>
                <a:gd name="connsiteX4" fmla="*/ 236 w 10024"/>
                <a:gd name="connsiteY4" fmla="*/ 6679 h 10000"/>
                <a:gd name="connsiteX5" fmla="*/ 0 w 10024"/>
                <a:gd name="connsiteY5" fmla="*/ 4632 h 10000"/>
                <a:gd name="connsiteX6" fmla="*/ 254 w 10024"/>
                <a:gd name="connsiteY6" fmla="*/ 0 h 10000"/>
                <a:gd name="connsiteX0" fmla="*/ 254 w 10024"/>
                <a:gd name="connsiteY0" fmla="*/ 0 h 10000"/>
                <a:gd name="connsiteX1" fmla="*/ 10000 w 10024"/>
                <a:gd name="connsiteY1" fmla="*/ 5019 h 10000"/>
                <a:gd name="connsiteX2" fmla="*/ 10024 w 10024"/>
                <a:gd name="connsiteY2" fmla="*/ 6921 h 10000"/>
                <a:gd name="connsiteX3" fmla="*/ 109 w 10024"/>
                <a:gd name="connsiteY3" fmla="*/ 10000 h 10000"/>
                <a:gd name="connsiteX4" fmla="*/ 236 w 10024"/>
                <a:gd name="connsiteY4" fmla="*/ 6679 h 10000"/>
                <a:gd name="connsiteX5" fmla="*/ 0 w 10024"/>
                <a:gd name="connsiteY5" fmla="*/ 4632 h 10000"/>
                <a:gd name="connsiteX6" fmla="*/ 254 w 1002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4" h="10000">
                  <a:moveTo>
                    <a:pt x="254" y="0"/>
                  </a:moveTo>
                  <a:cubicBezTo>
                    <a:pt x="3503" y="1673"/>
                    <a:pt x="6158" y="3657"/>
                    <a:pt x="10000" y="5019"/>
                  </a:cubicBezTo>
                  <a:lnTo>
                    <a:pt x="10024" y="6921"/>
                  </a:lnTo>
                  <a:cubicBezTo>
                    <a:pt x="4939" y="8134"/>
                    <a:pt x="3414" y="8974"/>
                    <a:pt x="109" y="10000"/>
                  </a:cubicBezTo>
                  <a:cubicBezTo>
                    <a:pt x="151" y="8893"/>
                    <a:pt x="194" y="7786"/>
                    <a:pt x="236" y="6679"/>
                  </a:cubicBezTo>
                  <a:cubicBezTo>
                    <a:pt x="157" y="5997"/>
                    <a:pt x="79" y="5314"/>
                    <a:pt x="0" y="4632"/>
                  </a:cubicBezTo>
                  <a:cubicBezTo>
                    <a:pt x="85" y="3088"/>
                    <a:pt x="169" y="1544"/>
                    <a:pt x="254" y="0"/>
                  </a:cubicBezTo>
                  <a:close/>
                </a:path>
              </a:pathLst>
            </a:custGeom>
            <a:gradFill rotWithShape="1">
              <a:gsLst>
                <a:gs pos="0">
                  <a:schemeClr val="bg1">
                    <a:lumMod val="85000"/>
                  </a:schemeClr>
                </a:gs>
                <a:gs pos="99000">
                  <a:schemeClr val="bg1"/>
                </a:gs>
              </a:gsLst>
              <a:lin ang="0" scaled="0"/>
            </a:gradFill>
            <a:ln>
              <a:noFill/>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nvGrpSpPr>
            <p:cNvPr id="77943" name="Group 189">
              <a:extLst>
                <a:ext uri="{FF2B5EF4-FFF2-40B4-BE49-F238E27FC236}">
                  <a16:creationId xmlns:a16="http://schemas.microsoft.com/office/drawing/2014/main" id="{BCC43714-A9E4-4B50-8445-97CDF63FFB81}"/>
                </a:ext>
              </a:extLst>
            </p:cNvPr>
            <p:cNvGrpSpPr>
              <a:grpSpLocks/>
            </p:cNvGrpSpPr>
            <p:nvPr/>
          </p:nvGrpSpPr>
          <p:grpSpPr bwMode="auto">
            <a:xfrm>
              <a:off x="931" y="1941"/>
              <a:ext cx="500" cy="853"/>
              <a:chOff x="569" y="2954"/>
              <a:chExt cx="500" cy="853"/>
            </a:xfrm>
          </p:grpSpPr>
          <p:sp>
            <p:nvSpPr>
              <p:cNvPr id="677" name="Rectangle 190">
                <a:extLst>
                  <a:ext uri="{FF2B5EF4-FFF2-40B4-BE49-F238E27FC236}">
                    <a16:creationId xmlns:a16="http://schemas.microsoft.com/office/drawing/2014/main" id="{38729478-FBA3-4441-8B96-D9F4BDAB0C8C}"/>
                  </a:ext>
                </a:extLst>
              </p:cNvPr>
              <p:cNvSpPr>
                <a:spLocks noChangeArrowheads="1"/>
              </p:cNvSpPr>
              <p:nvPr/>
            </p:nvSpPr>
            <p:spPr bwMode="auto">
              <a:xfrm>
                <a:off x="576" y="2973"/>
                <a:ext cx="494"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678" name="Text Box 191">
                <a:extLst>
                  <a:ext uri="{FF2B5EF4-FFF2-40B4-BE49-F238E27FC236}">
                    <a16:creationId xmlns:a16="http://schemas.microsoft.com/office/drawing/2014/main" id="{3724EE5F-1400-46CB-9DDA-893D24CCE959}"/>
                  </a:ext>
                </a:extLst>
              </p:cNvPr>
              <p:cNvSpPr txBox="1">
                <a:spLocks noChangeArrowheads="1"/>
              </p:cNvSpPr>
              <p:nvPr/>
            </p:nvSpPr>
            <p:spPr bwMode="auto">
              <a:xfrm>
                <a:off x="617" y="2954"/>
                <a:ext cx="427" cy="85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a:defRPr/>
                </a:pPr>
                <a:r>
                  <a:rPr lang="en-US" sz="1200" i="0" kern="0" dirty="0">
                    <a:solidFill>
                      <a:srgbClr val="000000"/>
                    </a:solidFill>
                    <a:latin typeface="Arial" charset="0"/>
                  </a:rPr>
                  <a:t>DNS</a:t>
                </a:r>
              </a:p>
              <a:p>
                <a:pPr algn="ctr" defTabSz="685800">
                  <a:defRPr/>
                </a:pPr>
                <a:r>
                  <a:rPr lang="en-US" sz="1200" i="0" kern="0" dirty="0">
                    <a:solidFill>
                      <a:srgbClr val="000000"/>
                    </a:solidFill>
                    <a:latin typeface="Arial" charset="0"/>
                  </a:rPr>
                  <a:t>UDP</a:t>
                </a:r>
              </a:p>
              <a:p>
                <a:pPr algn="ctr" defTabSz="685800">
                  <a:defRPr/>
                </a:pPr>
                <a:r>
                  <a:rPr lang="en-US" sz="1200" i="0" kern="0" dirty="0">
                    <a:solidFill>
                      <a:srgbClr val="000000"/>
                    </a:solidFill>
                    <a:latin typeface="Arial" charset="0"/>
                  </a:rPr>
                  <a:t>IP</a:t>
                </a:r>
              </a:p>
              <a:p>
                <a:pPr algn="ctr" defTabSz="685800">
                  <a:defRPr/>
                </a:pPr>
                <a:r>
                  <a:rPr lang="en-US" sz="1200" i="0" kern="0" dirty="0">
                    <a:solidFill>
                      <a:srgbClr val="000000"/>
                    </a:solidFill>
                    <a:latin typeface="Arial" charset="0"/>
                  </a:rPr>
                  <a:t>Eth</a:t>
                </a:r>
              </a:p>
              <a:p>
                <a:pPr algn="ctr" defTabSz="685800">
                  <a:defRPr/>
                </a:pPr>
                <a:r>
                  <a:rPr lang="en-US" sz="1200" i="0" kern="0" dirty="0">
                    <a:solidFill>
                      <a:srgbClr val="000000"/>
                    </a:solidFill>
                    <a:latin typeface="Arial" charset="0"/>
                  </a:rPr>
                  <a:t>Phy</a:t>
                </a:r>
              </a:p>
            </p:txBody>
          </p:sp>
          <p:sp>
            <p:nvSpPr>
              <p:cNvPr id="679" name="Line 192">
                <a:extLst>
                  <a:ext uri="{FF2B5EF4-FFF2-40B4-BE49-F238E27FC236}">
                    <a16:creationId xmlns:a16="http://schemas.microsoft.com/office/drawing/2014/main" id="{F6A8A4F9-893E-426B-AB30-59A9403AC6C0}"/>
                  </a:ext>
                </a:extLst>
              </p:cNvPr>
              <p:cNvSpPr>
                <a:spLocks noChangeShapeType="1"/>
              </p:cNvSpPr>
              <p:nvPr/>
            </p:nvSpPr>
            <p:spPr bwMode="auto">
              <a:xfrm>
                <a:off x="578" y="3130"/>
                <a:ext cx="490"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680" name="Line 193">
                <a:extLst>
                  <a:ext uri="{FF2B5EF4-FFF2-40B4-BE49-F238E27FC236}">
                    <a16:creationId xmlns:a16="http://schemas.microsoft.com/office/drawing/2014/main" id="{EFE98F47-FB35-456D-BBBF-03D72413CF91}"/>
                  </a:ext>
                </a:extLst>
              </p:cNvPr>
              <p:cNvSpPr>
                <a:spLocks noChangeShapeType="1"/>
              </p:cNvSpPr>
              <p:nvPr/>
            </p:nvSpPr>
            <p:spPr bwMode="auto">
              <a:xfrm>
                <a:off x="576" y="3289"/>
                <a:ext cx="488"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681" name="Line 194">
                <a:extLst>
                  <a:ext uri="{FF2B5EF4-FFF2-40B4-BE49-F238E27FC236}">
                    <a16:creationId xmlns:a16="http://schemas.microsoft.com/office/drawing/2014/main" id="{1BFBFE23-12DD-4EC2-B68B-6C21F90A43F2}"/>
                  </a:ext>
                </a:extLst>
              </p:cNvPr>
              <p:cNvSpPr>
                <a:spLocks noChangeShapeType="1"/>
              </p:cNvSpPr>
              <p:nvPr/>
            </p:nvSpPr>
            <p:spPr bwMode="auto">
              <a:xfrm>
                <a:off x="572" y="3448"/>
                <a:ext cx="490"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682" name="Line 195">
                <a:extLst>
                  <a:ext uri="{FF2B5EF4-FFF2-40B4-BE49-F238E27FC236}">
                    <a16:creationId xmlns:a16="http://schemas.microsoft.com/office/drawing/2014/main" id="{237B9A63-8E8A-40F2-A177-4A830F7CA0F5}"/>
                  </a:ext>
                </a:extLst>
              </p:cNvPr>
              <p:cNvSpPr>
                <a:spLocks noChangeShapeType="1"/>
              </p:cNvSpPr>
              <p:nvPr/>
            </p:nvSpPr>
            <p:spPr bwMode="auto">
              <a:xfrm>
                <a:off x="569" y="3607"/>
                <a:ext cx="490"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grpSp>
      <p:grpSp>
        <p:nvGrpSpPr>
          <p:cNvPr id="683" name="Group 196">
            <a:extLst>
              <a:ext uri="{FF2B5EF4-FFF2-40B4-BE49-F238E27FC236}">
                <a16:creationId xmlns:a16="http://schemas.microsoft.com/office/drawing/2014/main" id="{B72E58B5-7953-4082-9042-292747590066}"/>
              </a:ext>
            </a:extLst>
          </p:cNvPr>
          <p:cNvGrpSpPr>
            <a:grpSpLocks/>
          </p:cNvGrpSpPr>
          <p:nvPr/>
        </p:nvGrpSpPr>
        <p:grpSpPr bwMode="auto">
          <a:xfrm>
            <a:off x="5057776" y="2057400"/>
            <a:ext cx="811213" cy="914400"/>
            <a:chOff x="1404" y="3105"/>
            <a:chExt cx="681" cy="767"/>
          </a:xfrm>
        </p:grpSpPr>
        <p:grpSp>
          <p:nvGrpSpPr>
            <p:cNvPr id="77907" name="Group 197">
              <a:extLst>
                <a:ext uri="{FF2B5EF4-FFF2-40B4-BE49-F238E27FC236}">
                  <a16:creationId xmlns:a16="http://schemas.microsoft.com/office/drawing/2014/main" id="{4C627DF5-3FD7-4C9B-8BB0-0BF1225BECB0}"/>
                </a:ext>
              </a:extLst>
            </p:cNvPr>
            <p:cNvGrpSpPr>
              <a:grpSpLocks/>
            </p:cNvGrpSpPr>
            <p:nvPr/>
          </p:nvGrpSpPr>
          <p:grpSpPr bwMode="auto">
            <a:xfrm>
              <a:off x="1404" y="3355"/>
              <a:ext cx="681" cy="488"/>
              <a:chOff x="42" y="886"/>
              <a:chExt cx="681" cy="488"/>
            </a:xfrm>
          </p:grpSpPr>
          <p:grpSp>
            <p:nvGrpSpPr>
              <p:cNvPr id="77912" name="Group 198">
                <a:extLst>
                  <a:ext uri="{FF2B5EF4-FFF2-40B4-BE49-F238E27FC236}">
                    <a16:creationId xmlns:a16="http://schemas.microsoft.com/office/drawing/2014/main" id="{55C46F94-BEE0-46B2-9A06-E5C1A5369650}"/>
                  </a:ext>
                </a:extLst>
              </p:cNvPr>
              <p:cNvGrpSpPr>
                <a:grpSpLocks/>
              </p:cNvGrpSpPr>
              <p:nvPr/>
            </p:nvGrpSpPr>
            <p:grpSpPr bwMode="auto">
              <a:xfrm>
                <a:off x="278" y="886"/>
                <a:ext cx="379" cy="174"/>
                <a:chOff x="740" y="3209"/>
                <a:chExt cx="379" cy="174"/>
              </a:xfrm>
            </p:grpSpPr>
            <p:grpSp>
              <p:nvGrpSpPr>
                <p:cNvPr id="77937" name="Group 199">
                  <a:extLst>
                    <a:ext uri="{FF2B5EF4-FFF2-40B4-BE49-F238E27FC236}">
                      <a16:creationId xmlns:a16="http://schemas.microsoft.com/office/drawing/2014/main" id="{042D5777-0CC0-479D-9524-07C73D21FD91}"/>
                    </a:ext>
                  </a:extLst>
                </p:cNvPr>
                <p:cNvGrpSpPr>
                  <a:grpSpLocks/>
                </p:cNvGrpSpPr>
                <p:nvPr/>
              </p:nvGrpSpPr>
              <p:grpSpPr bwMode="auto">
                <a:xfrm>
                  <a:off x="794" y="3209"/>
                  <a:ext cx="325" cy="174"/>
                  <a:chOff x="844" y="3337"/>
                  <a:chExt cx="325" cy="174"/>
                </a:xfrm>
              </p:grpSpPr>
              <p:sp>
                <p:nvSpPr>
                  <p:cNvPr id="717" name="Rectangle 200">
                    <a:extLst>
                      <a:ext uri="{FF2B5EF4-FFF2-40B4-BE49-F238E27FC236}">
                        <a16:creationId xmlns:a16="http://schemas.microsoft.com/office/drawing/2014/main" id="{202E490A-2F04-410B-8EF1-0F50BB88F513}"/>
                      </a:ext>
                    </a:extLst>
                  </p:cNvPr>
                  <p:cNvSpPr>
                    <a:spLocks noChangeArrowheads="1"/>
                  </p:cNvSpPr>
                  <p:nvPr/>
                </p:nvSpPr>
                <p:spPr bwMode="auto">
                  <a:xfrm>
                    <a:off x="889" y="3371"/>
                    <a:ext cx="245" cy="87"/>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18" name="Text Box 201">
                    <a:extLst>
                      <a:ext uri="{FF2B5EF4-FFF2-40B4-BE49-F238E27FC236}">
                        <a16:creationId xmlns:a16="http://schemas.microsoft.com/office/drawing/2014/main" id="{71C4669B-D81E-4EC6-AA52-3C3D26DE59A4}"/>
                      </a:ext>
                    </a:extLst>
                  </p:cNvPr>
                  <p:cNvSpPr txBox="1">
                    <a:spLocks noChangeArrowheads="1"/>
                  </p:cNvSpPr>
                  <p:nvPr/>
                </p:nvSpPr>
                <p:spPr bwMode="auto">
                  <a:xfrm>
                    <a:off x="843" y="3337"/>
                    <a:ext cx="325"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DNS</a:t>
                    </a:r>
                  </a:p>
                </p:txBody>
              </p:sp>
            </p:grpSp>
            <p:sp>
              <p:nvSpPr>
                <p:cNvPr id="715" name="Rectangle 202">
                  <a:extLst>
                    <a:ext uri="{FF2B5EF4-FFF2-40B4-BE49-F238E27FC236}">
                      <a16:creationId xmlns:a16="http://schemas.microsoft.com/office/drawing/2014/main" id="{36AD61C9-F7E1-4867-8B06-8678EB5A4A28}"/>
                    </a:ext>
                  </a:extLst>
                </p:cNvPr>
                <p:cNvSpPr>
                  <a:spLocks noChangeArrowheads="1"/>
                </p:cNvSpPr>
                <p:nvPr/>
              </p:nvSpPr>
              <p:spPr bwMode="auto">
                <a:xfrm>
                  <a:off x="749" y="3244"/>
                  <a:ext cx="8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16" name="Rectangle 203">
                  <a:extLst>
                    <a:ext uri="{FF2B5EF4-FFF2-40B4-BE49-F238E27FC236}">
                      <a16:creationId xmlns:a16="http://schemas.microsoft.com/office/drawing/2014/main" id="{56005EED-21DA-4533-81DF-3E3988462976}"/>
                    </a:ext>
                  </a:extLst>
                </p:cNvPr>
                <p:cNvSpPr>
                  <a:spLocks noChangeArrowheads="1"/>
                </p:cNvSpPr>
                <p:nvPr/>
              </p:nvSpPr>
              <p:spPr bwMode="auto">
                <a:xfrm>
                  <a:off x="740" y="3239"/>
                  <a:ext cx="353" cy="95"/>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77913" name="Group 204">
                <a:extLst>
                  <a:ext uri="{FF2B5EF4-FFF2-40B4-BE49-F238E27FC236}">
                    <a16:creationId xmlns:a16="http://schemas.microsoft.com/office/drawing/2014/main" id="{A391EF52-B403-45DC-ACAE-5237B819ADDA}"/>
                  </a:ext>
                </a:extLst>
              </p:cNvPr>
              <p:cNvGrpSpPr>
                <a:grpSpLocks/>
              </p:cNvGrpSpPr>
              <p:nvPr/>
            </p:nvGrpSpPr>
            <p:grpSpPr bwMode="auto">
              <a:xfrm>
                <a:off x="278" y="1034"/>
                <a:ext cx="379" cy="174"/>
                <a:chOff x="836" y="3305"/>
                <a:chExt cx="379" cy="174"/>
              </a:xfrm>
            </p:grpSpPr>
            <p:grpSp>
              <p:nvGrpSpPr>
                <p:cNvPr id="77931" name="Group 205">
                  <a:extLst>
                    <a:ext uri="{FF2B5EF4-FFF2-40B4-BE49-F238E27FC236}">
                      <a16:creationId xmlns:a16="http://schemas.microsoft.com/office/drawing/2014/main" id="{F0C55B7D-CF26-486A-9F1C-F93DF5D022C2}"/>
                    </a:ext>
                  </a:extLst>
                </p:cNvPr>
                <p:cNvGrpSpPr>
                  <a:grpSpLocks/>
                </p:cNvGrpSpPr>
                <p:nvPr/>
              </p:nvGrpSpPr>
              <p:grpSpPr bwMode="auto">
                <a:xfrm>
                  <a:off x="890" y="3305"/>
                  <a:ext cx="325" cy="174"/>
                  <a:chOff x="844" y="3337"/>
                  <a:chExt cx="325" cy="174"/>
                </a:xfrm>
              </p:grpSpPr>
              <p:sp>
                <p:nvSpPr>
                  <p:cNvPr id="712" name="Rectangle 206">
                    <a:extLst>
                      <a:ext uri="{FF2B5EF4-FFF2-40B4-BE49-F238E27FC236}">
                        <a16:creationId xmlns:a16="http://schemas.microsoft.com/office/drawing/2014/main" id="{205D8CE0-542B-4B0C-9023-8693B1B5D7A9}"/>
                      </a:ext>
                    </a:extLst>
                  </p:cNvPr>
                  <p:cNvSpPr>
                    <a:spLocks noChangeArrowheads="1"/>
                  </p:cNvSpPr>
                  <p:nvPr/>
                </p:nvSpPr>
                <p:spPr bwMode="auto">
                  <a:xfrm>
                    <a:off x="889" y="3370"/>
                    <a:ext cx="245" cy="87"/>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13" name="Text Box 207">
                    <a:extLst>
                      <a:ext uri="{FF2B5EF4-FFF2-40B4-BE49-F238E27FC236}">
                        <a16:creationId xmlns:a16="http://schemas.microsoft.com/office/drawing/2014/main" id="{E930F87B-FCD7-4043-838C-122CA3536183}"/>
                      </a:ext>
                    </a:extLst>
                  </p:cNvPr>
                  <p:cNvSpPr txBox="1">
                    <a:spLocks noChangeArrowheads="1"/>
                  </p:cNvSpPr>
                  <p:nvPr/>
                </p:nvSpPr>
                <p:spPr bwMode="auto">
                  <a:xfrm>
                    <a:off x="843" y="3337"/>
                    <a:ext cx="325"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DNS</a:t>
                    </a:r>
                  </a:p>
                </p:txBody>
              </p:sp>
            </p:grpSp>
            <p:grpSp>
              <p:nvGrpSpPr>
                <p:cNvPr id="77932" name="Group 208">
                  <a:extLst>
                    <a:ext uri="{FF2B5EF4-FFF2-40B4-BE49-F238E27FC236}">
                      <a16:creationId xmlns:a16="http://schemas.microsoft.com/office/drawing/2014/main" id="{8CF79306-5C2E-4EC7-BF9C-911527549CA0}"/>
                    </a:ext>
                  </a:extLst>
                </p:cNvPr>
                <p:cNvGrpSpPr>
                  <a:grpSpLocks/>
                </p:cNvGrpSpPr>
                <p:nvPr/>
              </p:nvGrpSpPr>
              <p:grpSpPr bwMode="auto">
                <a:xfrm>
                  <a:off x="836" y="3334"/>
                  <a:ext cx="354" cy="94"/>
                  <a:chOff x="836" y="3334"/>
                  <a:chExt cx="354" cy="94"/>
                </a:xfrm>
              </p:grpSpPr>
              <p:sp>
                <p:nvSpPr>
                  <p:cNvPr id="710" name="Rectangle 209">
                    <a:extLst>
                      <a:ext uri="{FF2B5EF4-FFF2-40B4-BE49-F238E27FC236}">
                        <a16:creationId xmlns:a16="http://schemas.microsoft.com/office/drawing/2014/main" id="{314177B1-9687-41CF-9E2F-1678A0103152}"/>
                      </a:ext>
                    </a:extLst>
                  </p:cNvPr>
                  <p:cNvSpPr>
                    <a:spLocks noChangeArrowheads="1"/>
                  </p:cNvSpPr>
                  <p:nvPr/>
                </p:nvSpPr>
                <p:spPr bwMode="auto">
                  <a:xfrm>
                    <a:off x="845" y="3341"/>
                    <a:ext cx="88"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11" name="Rectangle 210">
                    <a:extLst>
                      <a:ext uri="{FF2B5EF4-FFF2-40B4-BE49-F238E27FC236}">
                        <a16:creationId xmlns:a16="http://schemas.microsoft.com/office/drawing/2014/main" id="{8A4EBF54-2BC8-4121-88F1-6A35E038B9F1}"/>
                      </a:ext>
                    </a:extLst>
                  </p:cNvPr>
                  <p:cNvSpPr>
                    <a:spLocks noChangeArrowheads="1"/>
                  </p:cNvSpPr>
                  <p:nvPr/>
                </p:nvSpPr>
                <p:spPr bwMode="auto">
                  <a:xfrm>
                    <a:off x="836" y="3334"/>
                    <a:ext cx="353" cy="95"/>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grpSp>
            <p:nvGrpSpPr>
              <p:cNvPr id="77914" name="Group 211">
                <a:extLst>
                  <a:ext uri="{FF2B5EF4-FFF2-40B4-BE49-F238E27FC236}">
                    <a16:creationId xmlns:a16="http://schemas.microsoft.com/office/drawing/2014/main" id="{E6E7FC5A-8D11-4F64-A47E-59FE3743F278}"/>
                  </a:ext>
                </a:extLst>
              </p:cNvPr>
              <p:cNvGrpSpPr>
                <a:grpSpLocks/>
              </p:cNvGrpSpPr>
              <p:nvPr/>
            </p:nvGrpSpPr>
            <p:grpSpPr bwMode="auto">
              <a:xfrm>
                <a:off x="165" y="1054"/>
                <a:ext cx="480" cy="112"/>
                <a:chOff x="627" y="3377"/>
                <a:chExt cx="480" cy="112"/>
              </a:xfrm>
            </p:grpSpPr>
            <p:sp>
              <p:nvSpPr>
                <p:cNvPr id="706" name="Rectangle 212">
                  <a:extLst>
                    <a:ext uri="{FF2B5EF4-FFF2-40B4-BE49-F238E27FC236}">
                      <a16:creationId xmlns:a16="http://schemas.microsoft.com/office/drawing/2014/main" id="{10254C78-6A14-4B44-B413-0D921D75728C}"/>
                    </a:ext>
                  </a:extLst>
                </p:cNvPr>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07" name="Rectangle 213">
                  <a:extLst>
                    <a:ext uri="{FF2B5EF4-FFF2-40B4-BE49-F238E27FC236}">
                      <a16:creationId xmlns:a16="http://schemas.microsoft.com/office/drawing/2014/main" id="{127D212E-65C4-4E85-9E6C-574B90D6DDDA}"/>
                    </a:ext>
                  </a:extLst>
                </p:cNvPr>
                <p:cNvSpPr>
                  <a:spLocks noChangeArrowheads="1"/>
                </p:cNvSpPr>
                <p:nvPr/>
              </p:nvSpPr>
              <p:spPr bwMode="auto">
                <a:xfrm>
                  <a:off x="627" y="3377"/>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77915" name="Group 214">
                <a:extLst>
                  <a:ext uri="{FF2B5EF4-FFF2-40B4-BE49-F238E27FC236}">
                    <a16:creationId xmlns:a16="http://schemas.microsoft.com/office/drawing/2014/main" id="{E9A1A5D6-5C49-4B4F-B169-379EA9ED7C89}"/>
                  </a:ext>
                </a:extLst>
              </p:cNvPr>
              <p:cNvGrpSpPr>
                <a:grpSpLocks/>
              </p:cNvGrpSpPr>
              <p:nvPr/>
            </p:nvGrpSpPr>
            <p:grpSpPr bwMode="auto">
              <a:xfrm>
                <a:off x="42" y="1200"/>
                <a:ext cx="681" cy="174"/>
                <a:chOff x="504" y="3523"/>
                <a:chExt cx="681" cy="174"/>
              </a:xfrm>
            </p:grpSpPr>
            <p:grpSp>
              <p:nvGrpSpPr>
                <p:cNvPr id="77916" name="Group 215">
                  <a:extLst>
                    <a:ext uri="{FF2B5EF4-FFF2-40B4-BE49-F238E27FC236}">
                      <a16:creationId xmlns:a16="http://schemas.microsoft.com/office/drawing/2014/main" id="{76D29B08-1AB4-40A3-B6D7-EA9DDC7F6A58}"/>
                    </a:ext>
                  </a:extLst>
                </p:cNvPr>
                <p:cNvGrpSpPr>
                  <a:grpSpLocks/>
                </p:cNvGrpSpPr>
                <p:nvPr/>
              </p:nvGrpSpPr>
              <p:grpSpPr bwMode="auto">
                <a:xfrm>
                  <a:off x="623" y="3523"/>
                  <a:ext cx="492" cy="174"/>
                  <a:chOff x="723" y="3453"/>
                  <a:chExt cx="492" cy="174"/>
                </a:xfrm>
              </p:grpSpPr>
              <p:grpSp>
                <p:nvGrpSpPr>
                  <p:cNvPr id="77920" name="Group 216">
                    <a:extLst>
                      <a:ext uri="{FF2B5EF4-FFF2-40B4-BE49-F238E27FC236}">
                        <a16:creationId xmlns:a16="http://schemas.microsoft.com/office/drawing/2014/main" id="{FC5CEE04-9ADD-4F07-8EBE-CE1F5F8E6F29}"/>
                      </a:ext>
                    </a:extLst>
                  </p:cNvPr>
                  <p:cNvGrpSpPr>
                    <a:grpSpLocks/>
                  </p:cNvGrpSpPr>
                  <p:nvPr/>
                </p:nvGrpSpPr>
                <p:grpSpPr bwMode="auto">
                  <a:xfrm>
                    <a:off x="836" y="3453"/>
                    <a:ext cx="379" cy="174"/>
                    <a:chOff x="836" y="3305"/>
                    <a:chExt cx="379" cy="174"/>
                  </a:xfrm>
                </p:grpSpPr>
                <p:grpSp>
                  <p:nvGrpSpPr>
                    <p:cNvPr id="77923" name="Group 217">
                      <a:extLst>
                        <a:ext uri="{FF2B5EF4-FFF2-40B4-BE49-F238E27FC236}">
                          <a16:creationId xmlns:a16="http://schemas.microsoft.com/office/drawing/2014/main" id="{D93499EB-3288-441F-96B5-9D97EC726070}"/>
                        </a:ext>
                      </a:extLst>
                    </p:cNvPr>
                    <p:cNvGrpSpPr>
                      <a:grpSpLocks/>
                    </p:cNvGrpSpPr>
                    <p:nvPr/>
                  </p:nvGrpSpPr>
                  <p:grpSpPr bwMode="auto">
                    <a:xfrm>
                      <a:off x="890" y="3305"/>
                      <a:ext cx="325" cy="174"/>
                      <a:chOff x="844" y="3337"/>
                      <a:chExt cx="325" cy="174"/>
                    </a:xfrm>
                  </p:grpSpPr>
                  <p:sp>
                    <p:nvSpPr>
                      <p:cNvPr id="704" name="Rectangle 218">
                        <a:extLst>
                          <a:ext uri="{FF2B5EF4-FFF2-40B4-BE49-F238E27FC236}">
                            <a16:creationId xmlns:a16="http://schemas.microsoft.com/office/drawing/2014/main" id="{D1147102-487E-4AD4-8337-5695F108C6B5}"/>
                          </a:ext>
                        </a:extLst>
                      </p:cNvPr>
                      <p:cNvSpPr>
                        <a:spLocks noChangeArrowheads="1"/>
                      </p:cNvSpPr>
                      <p:nvPr/>
                    </p:nvSpPr>
                    <p:spPr bwMode="auto">
                      <a:xfrm>
                        <a:off x="889" y="3371"/>
                        <a:ext cx="245" cy="85"/>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05" name="Text Box 219">
                        <a:extLst>
                          <a:ext uri="{FF2B5EF4-FFF2-40B4-BE49-F238E27FC236}">
                            <a16:creationId xmlns:a16="http://schemas.microsoft.com/office/drawing/2014/main" id="{CB475756-E571-42CA-8E42-C4E795650F97}"/>
                          </a:ext>
                        </a:extLst>
                      </p:cNvPr>
                      <p:cNvSpPr txBox="1">
                        <a:spLocks noChangeArrowheads="1"/>
                      </p:cNvSpPr>
                      <p:nvPr/>
                    </p:nvSpPr>
                    <p:spPr bwMode="auto">
                      <a:xfrm>
                        <a:off x="843" y="3338"/>
                        <a:ext cx="325" cy="17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DNS</a:t>
                        </a:r>
                      </a:p>
                    </p:txBody>
                  </p:sp>
                </p:grpSp>
                <p:grpSp>
                  <p:nvGrpSpPr>
                    <p:cNvPr id="77924" name="Group 220">
                      <a:extLst>
                        <a:ext uri="{FF2B5EF4-FFF2-40B4-BE49-F238E27FC236}">
                          <a16:creationId xmlns:a16="http://schemas.microsoft.com/office/drawing/2014/main" id="{6B295F56-C122-4F89-80DA-6D8B065A331B}"/>
                        </a:ext>
                      </a:extLst>
                    </p:cNvPr>
                    <p:cNvGrpSpPr>
                      <a:grpSpLocks/>
                    </p:cNvGrpSpPr>
                    <p:nvPr/>
                  </p:nvGrpSpPr>
                  <p:grpSpPr bwMode="auto">
                    <a:xfrm>
                      <a:off x="836" y="3334"/>
                      <a:ext cx="354" cy="94"/>
                      <a:chOff x="836" y="3334"/>
                      <a:chExt cx="354" cy="94"/>
                    </a:xfrm>
                  </p:grpSpPr>
                  <p:sp>
                    <p:nvSpPr>
                      <p:cNvPr id="702" name="Rectangle 221">
                        <a:extLst>
                          <a:ext uri="{FF2B5EF4-FFF2-40B4-BE49-F238E27FC236}">
                            <a16:creationId xmlns:a16="http://schemas.microsoft.com/office/drawing/2014/main" id="{D9F40090-9EF8-45D2-84F8-514304DF255A}"/>
                          </a:ext>
                        </a:extLst>
                      </p:cNvPr>
                      <p:cNvSpPr>
                        <a:spLocks noChangeArrowheads="1"/>
                      </p:cNvSpPr>
                      <p:nvPr/>
                    </p:nvSpPr>
                    <p:spPr bwMode="auto">
                      <a:xfrm>
                        <a:off x="845" y="3340"/>
                        <a:ext cx="8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03" name="Rectangle 222">
                        <a:extLst>
                          <a:ext uri="{FF2B5EF4-FFF2-40B4-BE49-F238E27FC236}">
                            <a16:creationId xmlns:a16="http://schemas.microsoft.com/office/drawing/2014/main" id="{A0A5EE5E-99D1-4AE8-A427-25E1DF81B5DD}"/>
                          </a:ext>
                        </a:extLst>
                      </p:cNvPr>
                      <p:cNvSpPr>
                        <a:spLocks noChangeArrowheads="1"/>
                      </p:cNvSpPr>
                      <p:nvPr/>
                    </p:nvSpPr>
                    <p:spPr bwMode="auto">
                      <a:xfrm>
                        <a:off x="836" y="3335"/>
                        <a:ext cx="353" cy="93"/>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sp>
                <p:nvSpPr>
                  <p:cNvPr id="698" name="Rectangle 223">
                    <a:extLst>
                      <a:ext uri="{FF2B5EF4-FFF2-40B4-BE49-F238E27FC236}">
                        <a16:creationId xmlns:a16="http://schemas.microsoft.com/office/drawing/2014/main" id="{1AC4A319-EC5A-414D-BE7B-BA5050A91EA7}"/>
                      </a:ext>
                    </a:extLst>
                  </p:cNvPr>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699" name="Rectangle 224">
                    <a:extLst>
                      <a:ext uri="{FF2B5EF4-FFF2-40B4-BE49-F238E27FC236}">
                        <a16:creationId xmlns:a16="http://schemas.microsoft.com/office/drawing/2014/main" id="{30DCD720-D92A-46F5-8B8D-395166DF682F}"/>
                      </a:ext>
                    </a:extLst>
                  </p:cNvPr>
                  <p:cNvSpPr>
                    <a:spLocks noChangeArrowheads="1"/>
                  </p:cNvSpPr>
                  <p:nvPr/>
                </p:nvSpPr>
                <p:spPr bwMode="auto">
                  <a:xfrm>
                    <a:off x="723" y="3474"/>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694" name="Rectangle 225">
                  <a:extLst>
                    <a:ext uri="{FF2B5EF4-FFF2-40B4-BE49-F238E27FC236}">
                      <a16:creationId xmlns:a16="http://schemas.microsoft.com/office/drawing/2014/main" id="{59157982-AC2B-4564-AF6F-6967D2C656B7}"/>
                    </a:ext>
                  </a:extLst>
                </p:cNvPr>
                <p:cNvSpPr>
                  <a:spLocks noChangeArrowheads="1"/>
                </p:cNvSpPr>
                <p:nvPr/>
              </p:nvSpPr>
              <p:spPr bwMode="auto">
                <a:xfrm>
                  <a:off x="517" y="3545"/>
                  <a:ext cx="93"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695" name="Rectangle 226">
                  <a:extLst>
                    <a:ext uri="{FF2B5EF4-FFF2-40B4-BE49-F238E27FC236}">
                      <a16:creationId xmlns:a16="http://schemas.microsoft.com/office/drawing/2014/main" id="{CD5BC628-885A-4B1B-8C4B-419809176383}"/>
                    </a:ext>
                  </a:extLst>
                </p:cNvPr>
                <p:cNvSpPr>
                  <a:spLocks noChangeArrowheads="1"/>
                </p:cNvSpPr>
                <p:nvPr/>
              </p:nvSpPr>
              <p:spPr bwMode="auto">
                <a:xfrm>
                  <a:off x="1114" y="3545"/>
                  <a:ext cx="60" cy="107"/>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696" name="Rectangle 227">
                  <a:extLst>
                    <a:ext uri="{FF2B5EF4-FFF2-40B4-BE49-F238E27FC236}">
                      <a16:creationId xmlns:a16="http://schemas.microsoft.com/office/drawing/2014/main" id="{33E76BDA-FE15-424D-9DBD-E881D4744AC4}"/>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sp>
          <p:nvSpPr>
            <p:cNvPr id="685" name="AutoShape 228">
              <a:extLst>
                <a:ext uri="{FF2B5EF4-FFF2-40B4-BE49-F238E27FC236}">
                  <a16:creationId xmlns:a16="http://schemas.microsoft.com/office/drawing/2014/main" id="{615C4A7E-2649-43A6-863D-6DBC027EEE67}"/>
                </a:ext>
              </a:extLst>
            </p:cNvPr>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7909" name="Group 229">
              <a:extLst>
                <a:ext uri="{FF2B5EF4-FFF2-40B4-BE49-F238E27FC236}">
                  <a16:creationId xmlns:a16="http://schemas.microsoft.com/office/drawing/2014/main" id="{2DF7776F-35A1-4D42-B597-877444E8CD57}"/>
                </a:ext>
              </a:extLst>
            </p:cNvPr>
            <p:cNvGrpSpPr>
              <a:grpSpLocks/>
            </p:cNvGrpSpPr>
            <p:nvPr/>
          </p:nvGrpSpPr>
          <p:grpSpPr bwMode="auto">
            <a:xfrm>
              <a:off x="1695" y="3227"/>
              <a:ext cx="325" cy="174"/>
              <a:chOff x="844" y="3337"/>
              <a:chExt cx="325" cy="174"/>
            </a:xfrm>
          </p:grpSpPr>
          <p:sp>
            <p:nvSpPr>
              <p:cNvPr id="687" name="Rectangle 230">
                <a:extLst>
                  <a:ext uri="{FF2B5EF4-FFF2-40B4-BE49-F238E27FC236}">
                    <a16:creationId xmlns:a16="http://schemas.microsoft.com/office/drawing/2014/main" id="{E812E9A3-1FF2-443E-9CA1-4C6A8382D7F7}"/>
                  </a:ext>
                </a:extLst>
              </p:cNvPr>
              <p:cNvSpPr>
                <a:spLocks noChangeArrowheads="1"/>
              </p:cNvSpPr>
              <p:nvPr/>
            </p:nvSpPr>
            <p:spPr bwMode="auto">
              <a:xfrm>
                <a:off x="889" y="3371"/>
                <a:ext cx="245" cy="85"/>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688" name="Text Box 231">
                <a:extLst>
                  <a:ext uri="{FF2B5EF4-FFF2-40B4-BE49-F238E27FC236}">
                    <a16:creationId xmlns:a16="http://schemas.microsoft.com/office/drawing/2014/main" id="{AE56A66C-EC81-4754-8E65-F573D726F9E9}"/>
                  </a:ext>
                </a:extLst>
              </p:cNvPr>
              <p:cNvSpPr txBox="1">
                <a:spLocks noChangeArrowheads="1"/>
              </p:cNvSpPr>
              <p:nvPr/>
            </p:nvSpPr>
            <p:spPr bwMode="auto">
              <a:xfrm>
                <a:off x="844" y="3338"/>
                <a:ext cx="325" cy="17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DNS</a:t>
                </a:r>
              </a:p>
            </p:txBody>
          </p:sp>
        </p:grpSp>
      </p:grpSp>
      <p:grpSp>
        <p:nvGrpSpPr>
          <p:cNvPr id="77869" name="Group 248">
            <a:extLst>
              <a:ext uri="{FF2B5EF4-FFF2-40B4-BE49-F238E27FC236}">
                <a16:creationId xmlns:a16="http://schemas.microsoft.com/office/drawing/2014/main" id="{731BD4BC-D36A-4185-9856-ABFCA1070783}"/>
              </a:ext>
            </a:extLst>
          </p:cNvPr>
          <p:cNvGrpSpPr>
            <a:grpSpLocks/>
          </p:cNvGrpSpPr>
          <p:nvPr/>
        </p:nvGrpSpPr>
        <p:grpSpPr bwMode="auto">
          <a:xfrm>
            <a:off x="6807200" y="2449513"/>
            <a:ext cx="268288" cy="468312"/>
            <a:chOff x="4140" y="429"/>
            <a:chExt cx="1425" cy="2396"/>
          </a:xfrm>
        </p:grpSpPr>
        <p:sp>
          <p:nvSpPr>
            <p:cNvPr id="175" name="Freeform 148">
              <a:extLst>
                <a:ext uri="{FF2B5EF4-FFF2-40B4-BE49-F238E27FC236}">
                  <a16:creationId xmlns:a16="http://schemas.microsoft.com/office/drawing/2014/main" id="{79497B18-93F9-4C30-A10F-3F066D1A5A94}"/>
                </a:ext>
              </a:extLst>
            </p:cNvPr>
            <p:cNvSpPr>
              <a:spLocks/>
            </p:cNvSpPr>
            <p:nvPr/>
          </p:nvSpPr>
          <p:spPr bwMode="auto">
            <a:xfrm>
              <a:off x="5270" y="429"/>
              <a:ext cx="278" cy="2290"/>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176" name="Rectangle 149">
              <a:extLst>
                <a:ext uri="{FF2B5EF4-FFF2-40B4-BE49-F238E27FC236}">
                  <a16:creationId xmlns:a16="http://schemas.microsoft.com/office/drawing/2014/main" id="{B0878B99-B233-40C8-B3A7-662EC0AA0756}"/>
                </a:ext>
              </a:extLst>
            </p:cNvPr>
            <p:cNvSpPr>
              <a:spLocks noChangeArrowheads="1"/>
            </p:cNvSpPr>
            <p:nvPr/>
          </p:nvSpPr>
          <p:spPr bwMode="auto">
            <a:xfrm>
              <a:off x="4199" y="429"/>
              <a:ext cx="1054" cy="2282"/>
            </a:xfrm>
            <a:prstGeom prst="rect">
              <a:avLst/>
            </a:prstGeom>
            <a:gradFill rotWithShape="1">
              <a:gsLst>
                <a:gs pos="0">
                  <a:srgbClr val="292929"/>
                </a:gs>
                <a:gs pos="100000">
                  <a:srgbClr val="808080"/>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77" name="Freeform 150">
              <a:extLst>
                <a:ext uri="{FF2B5EF4-FFF2-40B4-BE49-F238E27FC236}">
                  <a16:creationId xmlns:a16="http://schemas.microsoft.com/office/drawing/2014/main" id="{17FFB6C6-F436-4D59-85F7-C4A18427AF68}"/>
                </a:ext>
              </a:extLst>
            </p:cNvPr>
            <p:cNvSpPr>
              <a:spLocks/>
            </p:cNvSpPr>
            <p:nvPr/>
          </p:nvSpPr>
          <p:spPr bwMode="auto">
            <a:xfrm>
              <a:off x="5320" y="567"/>
              <a:ext cx="169" cy="2120"/>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178" name="Freeform 151">
              <a:extLst>
                <a:ext uri="{FF2B5EF4-FFF2-40B4-BE49-F238E27FC236}">
                  <a16:creationId xmlns:a16="http://schemas.microsoft.com/office/drawing/2014/main" id="{D352327E-A34F-4457-B914-3F64092A11D4}"/>
                </a:ext>
              </a:extLst>
            </p:cNvPr>
            <p:cNvSpPr>
              <a:spLocks/>
            </p:cNvSpPr>
            <p:nvPr/>
          </p:nvSpPr>
          <p:spPr bwMode="auto">
            <a:xfrm>
              <a:off x="5287" y="1639"/>
              <a:ext cx="261" cy="187"/>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179" name="Rectangle 152">
              <a:extLst>
                <a:ext uri="{FF2B5EF4-FFF2-40B4-BE49-F238E27FC236}">
                  <a16:creationId xmlns:a16="http://schemas.microsoft.com/office/drawing/2014/main" id="{1431BAC8-2C51-4667-A10E-9F2795EA1DE3}"/>
                </a:ext>
              </a:extLst>
            </p:cNvPr>
            <p:cNvSpPr>
              <a:spLocks noChangeArrowheads="1"/>
            </p:cNvSpPr>
            <p:nvPr/>
          </p:nvSpPr>
          <p:spPr bwMode="auto">
            <a:xfrm>
              <a:off x="4207" y="689"/>
              <a:ext cx="599"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7880" name="Group 153">
              <a:extLst>
                <a:ext uri="{FF2B5EF4-FFF2-40B4-BE49-F238E27FC236}">
                  <a16:creationId xmlns:a16="http://schemas.microsoft.com/office/drawing/2014/main" id="{45CDF8BF-8B4D-4205-BA2A-D1AA90DF5BC1}"/>
                </a:ext>
              </a:extLst>
            </p:cNvPr>
            <p:cNvGrpSpPr>
              <a:grpSpLocks/>
            </p:cNvGrpSpPr>
            <p:nvPr/>
          </p:nvGrpSpPr>
          <p:grpSpPr bwMode="auto">
            <a:xfrm>
              <a:off x="4749" y="668"/>
              <a:ext cx="581" cy="145"/>
              <a:chOff x="614" y="2568"/>
              <a:chExt cx="725" cy="139"/>
            </a:xfrm>
          </p:grpSpPr>
          <p:sp>
            <p:nvSpPr>
              <p:cNvPr id="208" name="AutoShape 154">
                <a:extLst>
                  <a:ext uri="{FF2B5EF4-FFF2-40B4-BE49-F238E27FC236}">
                    <a16:creationId xmlns:a16="http://schemas.microsoft.com/office/drawing/2014/main" id="{47B0542F-0782-4648-8315-7F896A24C7BE}"/>
                  </a:ext>
                </a:extLst>
              </p:cNvPr>
              <p:cNvSpPr>
                <a:spLocks noChangeArrowheads="1"/>
              </p:cNvSpPr>
              <p:nvPr/>
            </p:nvSpPr>
            <p:spPr bwMode="auto">
              <a:xfrm>
                <a:off x="612" y="2565"/>
                <a:ext cx="726" cy="140"/>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209" name="AutoShape 155">
                <a:extLst>
                  <a:ext uri="{FF2B5EF4-FFF2-40B4-BE49-F238E27FC236}">
                    <a16:creationId xmlns:a16="http://schemas.microsoft.com/office/drawing/2014/main" id="{3541CB31-0C9C-4850-9894-39ABCAD80514}"/>
                  </a:ext>
                </a:extLst>
              </p:cNvPr>
              <p:cNvSpPr>
                <a:spLocks noChangeArrowheads="1"/>
              </p:cNvSpPr>
              <p:nvPr/>
            </p:nvSpPr>
            <p:spPr bwMode="auto">
              <a:xfrm>
                <a:off x="633" y="2580"/>
                <a:ext cx="694"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181" name="Rectangle 156">
              <a:extLst>
                <a:ext uri="{FF2B5EF4-FFF2-40B4-BE49-F238E27FC236}">
                  <a16:creationId xmlns:a16="http://schemas.microsoft.com/office/drawing/2014/main" id="{71A2BE66-13C5-442F-8B08-15280FD36FC6}"/>
                </a:ext>
              </a:extLst>
            </p:cNvPr>
            <p:cNvSpPr>
              <a:spLocks noChangeArrowheads="1"/>
            </p:cNvSpPr>
            <p:nvPr/>
          </p:nvSpPr>
          <p:spPr bwMode="auto">
            <a:xfrm>
              <a:off x="4224" y="1022"/>
              <a:ext cx="599" cy="41"/>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7882" name="Group 157">
              <a:extLst>
                <a:ext uri="{FF2B5EF4-FFF2-40B4-BE49-F238E27FC236}">
                  <a16:creationId xmlns:a16="http://schemas.microsoft.com/office/drawing/2014/main" id="{7FB0E95E-76BD-429A-8497-759328E263F8}"/>
                </a:ext>
              </a:extLst>
            </p:cNvPr>
            <p:cNvGrpSpPr>
              <a:grpSpLocks/>
            </p:cNvGrpSpPr>
            <p:nvPr/>
          </p:nvGrpSpPr>
          <p:grpSpPr bwMode="auto">
            <a:xfrm>
              <a:off x="4747" y="994"/>
              <a:ext cx="581" cy="134"/>
              <a:chOff x="614" y="2568"/>
              <a:chExt cx="725" cy="139"/>
            </a:xfrm>
          </p:grpSpPr>
          <p:sp>
            <p:nvSpPr>
              <p:cNvPr id="206" name="AutoShape 158">
                <a:extLst>
                  <a:ext uri="{FF2B5EF4-FFF2-40B4-BE49-F238E27FC236}">
                    <a16:creationId xmlns:a16="http://schemas.microsoft.com/office/drawing/2014/main" id="{2E3409FA-11C6-48A5-86B7-55F72D7E9DFD}"/>
                  </a:ext>
                </a:extLst>
              </p:cNvPr>
              <p:cNvSpPr>
                <a:spLocks noChangeArrowheads="1"/>
              </p:cNvSpPr>
              <p:nvPr/>
            </p:nvSpPr>
            <p:spPr bwMode="auto">
              <a:xfrm>
                <a:off x="614" y="2572"/>
                <a:ext cx="726" cy="135"/>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207" name="AutoShape 159">
                <a:extLst>
                  <a:ext uri="{FF2B5EF4-FFF2-40B4-BE49-F238E27FC236}">
                    <a16:creationId xmlns:a16="http://schemas.microsoft.com/office/drawing/2014/main" id="{30D8639D-8260-43A7-9952-57515261836C}"/>
                  </a:ext>
                </a:extLst>
              </p:cNvPr>
              <p:cNvSpPr>
                <a:spLocks noChangeArrowheads="1"/>
              </p:cNvSpPr>
              <p:nvPr/>
            </p:nvSpPr>
            <p:spPr bwMode="auto">
              <a:xfrm>
                <a:off x="625" y="2589"/>
                <a:ext cx="694"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183" name="Rectangle 160">
              <a:extLst>
                <a:ext uri="{FF2B5EF4-FFF2-40B4-BE49-F238E27FC236}">
                  <a16:creationId xmlns:a16="http://schemas.microsoft.com/office/drawing/2014/main" id="{68A64F73-2A10-408A-B0D1-AFC8CBBF49B6}"/>
                </a:ext>
              </a:extLst>
            </p:cNvPr>
            <p:cNvSpPr>
              <a:spLocks noChangeArrowheads="1"/>
            </p:cNvSpPr>
            <p:nvPr/>
          </p:nvSpPr>
          <p:spPr bwMode="auto">
            <a:xfrm>
              <a:off x="4216" y="1355"/>
              <a:ext cx="599"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84" name="Rectangle 161">
              <a:extLst>
                <a:ext uri="{FF2B5EF4-FFF2-40B4-BE49-F238E27FC236}">
                  <a16:creationId xmlns:a16="http://schemas.microsoft.com/office/drawing/2014/main" id="{B5290F49-AD60-43AA-AC04-21EDD9AF4647}"/>
                </a:ext>
              </a:extLst>
            </p:cNvPr>
            <p:cNvSpPr>
              <a:spLocks noChangeArrowheads="1"/>
            </p:cNvSpPr>
            <p:nvPr/>
          </p:nvSpPr>
          <p:spPr bwMode="auto">
            <a:xfrm>
              <a:off x="4224" y="1655"/>
              <a:ext cx="599"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7885" name="Group 162">
              <a:extLst>
                <a:ext uri="{FF2B5EF4-FFF2-40B4-BE49-F238E27FC236}">
                  <a16:creationId xmlns:a16="http://schemas.microsoft.com/office/drawing/2014/main" id="{75EAA392-53F7-4973-818C-10A061EF76F4}"/>
                </a:ext>
              </a:extLst>
            </p:cNvPr>
            <p:cNvGrpSpPr>
              <a:grpSpLocks/>
            </p:cNvGrpSpPr>
            <p:nvPr/>
          </p:nvGrpSpPr>
          <p:grpSpPr bwMode="auto">
            <a:xfrm>
              <a:off x="4735" y="1627"/>
              <a:ext cx="582" cy="151"/>
              <a:chOff x="614" y="2568"/>
              <a:chExt cx="725" cy="139"/>
            </a:xfrm>
          </p:grpSpPr>
          <p:sp>
            <p:nvSpPr>
              <p:cNvPr id="201" name="AutoShape 163">
                <a:extLst>
                  <a:ext uri="{FF2B5EF4-FFF2-40B4-BE49-F238E27FC236}">
                    <a16:creationId xmlns:a16="http://schemas.microsoft.com/office/drawing/2014/main" id="{D4A4572E-035E-4009-A1C8-5A361878FF4F}"/>
                  </a:ext>
                </a:extLst>
              </p:cNvPr>
              <p:cNvSpPr>
                <a:spLocks noChangeArrowheads="1"/>
              </p:cNvSpPr>
              <p:nvPr/>
            </p:nvSpPr>
            <p:spPr bwMode="auto">
              <a:xfrm>
                <a:off x="619" y="2579"/>
                <a:ext cx="725" cy="127"/>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205" name="AutoShape 164">
                <a:extLst>
                  <a:ext uri="{FF2B5EF4-FFF2-40B4-BE49-F238E27FC236}">
                    <a16:creationId xmlns:a16="http://schemas.microsoft.com/office/drawing/2014/main" id="{706AA8D4-8F85-4E3A-A25D-B9456331EA84}"/>
                  </a:ext>
                </a:extLst>
              </p:cNvPr>
              <p:cNvSpPr>
                <a:spLocks noChangeArrowheads="1"/>
              </p:cNvSpPr>
              <p:nvPr/>
            </p:nvSpPr>
            <p:spPr bwMode="auto">
              <a:xfrm>
                <a:off x="629" y="2594"/>
                <a:ext cx="704" cy="9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186" name="Freeform 165">
              <a:extLst>
                <a:ext uri="{FF2B5EF4-FFF2-40B4-BE49-F238E27FC236}">
                  <a16:creationId xmlns:a16="http://schemas.microsoft.com/office/drawing/2014/main" id="{B48F0B76-3F7D-4782-AA85-F0727989923F}"/>
                </a:ext>
              </a:extLst>
            </p:cNvPr>
            <p:cNvSpPr>
              <a:spLocks/>
            </p:cNvSpPr>
            <p:nvPr/>
          </p:nvSpPr>
          <p:spPr bwMode="auto">
            <a:xfrm>
              <a:off x="5287" y="1355"/>
              <a:ext cx="261" cy="187"/>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grpSp>
          <p:nvGrpSpPr>
            <p:cNvPr id="77887" name="Group 166">
              <a:extLst>
                <a:ext uri="{FF2B5EF4-FFF2-40B4-BE49-F238E27FC236}">
                  <a16:creationId xmlns:a16="http://schemas.microsoft.com/office/drawing/2014/main" id="{F4726968-687D-4B6D-9EA6-F341A2C03F46}"/>
                </a:ext>
              </a:extLst>
            </p:cNvPr>
            <p:cNvGrpSpPr>
              <a:grpSpLocks/>
            </p:cNvGrpSpPr>
            <p:nvPr/>
          </p:nvGrpSpPr>
          <p:grpSpPr bwMode="auto">
            <a:xfrm>
              <a:off x="4739" y="1327"/>
              <a:ext cx="582" cy="139"/>
              <a:chOff x="614" y="2568"/>
              <a:chExt cx="725" cy="139"/>
            </a:xfrm>
          </p:grpSpPr>
          <p:sp>
            <p:nvSpPr>
              <p:cNvPr id="199" name="AutoShape 167">
                <a:extLst>
                  <a:ext uri="{FF2B5EF4-FFF2-40B4-BE49-F238E27FC236}">
                    <a16:creationId xmlns:a16="http://schemas.microsoft.com/office/drawing/2014/main" id="{1185B0E7-042F-4917-9F89-5E4DF810DF31}"/>
                  </a:ext>
                </a:extLst>
              </p:cNvPr>
              <p:cNvSpPr>
                <a:spLocks noChangeArrowheads="1"/>
              </p:cNvSpPr>
              <p:nvPr/>
            </p:nvSpPr>
            <p:spPr bwMode="auto">
              <a:xfrm>
                <a:off x="614" y="2572"/>
                <a:ext cx="725" cy="138"/>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200" name="AutoShape 168">
                <a:extLst>
                  <a:ext uri="{FF2B5EF4-FFF2-40B4-BE49-F238E27FC236}">
                    <a16:creationId xmlns:a16="http://schemas.microsoft.com/office/drawing/2014/main" id="{97DF8DAE-08A2-4507-A2E2-80F0E27242C0}"/>
                  </a:ext>
                </a:extLst>
              </p:cNvPr>
              <p:cNvSpPr>
                <a:spLocks noChangeArrowheads="1"/>
              </p:cNvSpPr>
              <p:nvPr/>
            </p:nvSpPr>
            <p:spPr bwMode="auto">
              <a:xfrm>
                <a:off x="635" y="2588"/>
                <a:ext cx="683"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188" name="Rectangle 169">
              <a:extLst>
                <a:ext uri="{FF2B5EF4-FFF2-40B4-BE49-F238E27FC236}">
                  <a16:creationId xmlns:a16="http://schemas.microsoft.com/office/drawing/2014/main" id="{6BD79DB4-668C-4461-8ABE-2BE633FBA45A}"/>
                </a:ext>
              </a:extLst>
            </p:cNvPr>
            <p:cNvSpPr>
              <a:spLocks noChangeArrowheads="1"/>
            </p:cNvSpPr>
            <p:nvPr/>
          </p:nvSpPr>
          <p:spPr bwMode="auto">
            <a:xfrm>
              <a:off x="5253" y="429"/>
              <a:ext cx="67" cy="228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89" name="Freeform 170">
              <a:extLst>
                <a:ext uri="{FF2B5EF4-FFF2-40B4-BE49-F238E27FC236}">
                  <a16:creationId xmlns:a16="http://schemas.microsoft.com/office/drawing/2014/main" id="{52EDE81D-28A5-4B63-A273-94F93B852953}"/>
                </a:ext>
              </a:extLst>
            </p:cNvPr>
            <p:cNvSpPr>
              <a:spLocks/>
            </p:cNvSpPr>
            <p:nvPr/>
          </p:nvSpPr>
          <p:spPr bwMode="auto">
            <a:xfrm>
              <a:off x="5312" y="1006"/>
              <a:ext cx="236" cy="211"/>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190" name="Freeform 171">
              <a:extLst>
                <a:ext uri="{FF2B5EF4-FFF2-40B4-BE49-F238E27FC236}">
                  <a16:creationId xmlns:a16="http://schemas.microsoft.com/office/drawing/2014/main" id="{1E0F8CD9-8A71-4FFD-98F3-6F43027574EB}"/>
                </a:ext>
              </a:extLst>
            </p:cNvPr>
            <p:cNvSpPr>
              <a:spLocks/>
            </p:cNvSpPr>
            <p:nvPr/>
          </p:nvSpPr>
          <p:spPr bwMode="auto">
            <a:xfrm>
              <a:off x="5312" y="681"/>
              <a:ext cx="245" cy="236"/>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191" name="Oval 172">
              <a:extLst>
                <a:ext uri="{FF2B5EF4-FFF2-40B4-BE49-F238E27FC236}">
                  <a16:creationId xmlns:a16="http://schemas.microsoft.com/office/drawing/2014/main" id="{3F67ED15-D0CE-4F29-A6F6-078A40F2DECE}"/>
                </a:ext>
              </a:extLst>
            </p:cNvPr>
            <p:cNvSpPr>
              <a:spLocks noChangeArrowheads="1"/>
            </p:cNvSpPr>
            <p:nvPr/>
          </p:nvSpPr>
          <p:spPr bwMode="auto">
            <a:xfrm>
              <a:off x="5514" y="2614"/>
              <a:ext cx="51" cy="97"/>
            </a:xfrm>
            <a:prstGeom prst="ellipse">
              <a:avLst/>
            </a:prstGeom>
            <a:solidFill>
              <a:srgbClr val="3333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92" name="Freeform 173">
              <a:extLst>
                <a:ext uri="{FF2B5EF4-FFF2-40B4-BE49-F238E27FC236}">
                  <a16:creationId xmlns:a16="http://schemas.microsoft.com/office/drawing/2014/main" id="{DC570A69-1865-4EB4-AA83-1E618F557C7E}"/>
                </a:ext>
              </a:extLst>
            </p:cNvPr>
            <p:cNvSpPr>
              <a:spLocks/>
            </p:cNvSpPr>
            <p:nvPr/>
          </p:nvSpPr>
          <p:spPr bwMode="auto">
            <a:xfrm>
              <a:off x="5304" y="2614"/>
              <a:ext cx="245" cy="203"/>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193" name="AutoShape 174">
              <a:extLst>
                <a:ext uri="{FF2B5EF4-FFF2-40B4-BE49-F238E27FC236}">
                  <a16:creationId xmlns:a16="http://schemas.microsoft.com/office/drawing/2014/main" id="{B511795A-37AE-4760-B92A-F5C86E7DB099}"/>
                </a:ext>
              </a:extLst>
            </p:cNvPr>
            <p:cNvSpPr>
              <a:spLocks noChangeArrowheads="1"/>
            </p:cNvSpPr>
            <p:nvPr/>
          </p:nvSpPr>
          <p:spPr bwMode="auto">
            <a:xfrm>
              <a:off x="4140" y="2679"/>
              <a:ext cx="1197" cy="146"/>
            </a:xfrm>
            <a:prstGeom prst="roundRect">
              <a:avLst>
                <a:gd name="adj" fmla="val 50000"/>
              </a:avLst>
            </a:prstGeom>
            <a:solidFill>
              <a:srgbClr val="DDDDDD"/>
            </a:solidFill>
            <a:ln w="9525">
              <a:solidFill>
                <a:srgbClr val="000000"/>
              </a:solidFill>
              <a:round/>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94" name="AutoShape 175">
              <a:extLst>
                <a:ext uri="{FF2B5EF4-FFF2-40B4-BE49-F238E27FC236}">
                  <a16:creationId xmlns:a16="http://schemas.microsoft.com/office/drawing/2014/main" id="{C91F295A-65EC-471B-8595-D1280FCF8628}"/>
                </a:ext>
              </a:extLst>
            </p:cNvPr>
            <p:cNvSpPr>
              <a:spLocks noChangeArrowheads="1"/>
            </p:cNvSpPr>
            <p:nvPr/>
          </p:nvSpPr>
          <p:spPr bwMode="auto">
            <a:xfrm>
              <a:off x="4199" y="2711"/>
              <a:ext cx="1079"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95" name="Oval 176">
              <a:extLst>
                <a:ext uri="{FF2B5EF4-FFF2-40B4-BE49-F238E27FC236}">
                  <a16:creationId xmlns:a16="http://schemas.microsoft.com/office/drawing/2014/main" id="{16B8C8B4-7D6E-4265-A1B4-7E36DEADB577}"/>
                </a:ext>
              </a:extLst>
            </p:cNvPr>
            <p:cNvSpPr>
              <a:spLocks noChangeArrowheads="1"/>
            </p:cNvSpPr>
            <p:nvPr/>
          </p:nvSpPr>
          <p:spPr bwMode="auto">
            <a:xfrm>
              <a:off x="4309" y="2386"/>
              <a:ext cx="160" cy="138"/>
            </a:xfrm>
            <a:prstGeom prst="ellipse">
              <a:avLst/>
            </a:prstGeom>
            <a:solidFill>
              <a:srgbClr val="33CC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96" name="Oval 177">
              <a:extLst>
                <a:ext uri="{FF2B5EF4-FFF2-40B4-BE49-F238E27FC236}">
                  <a16:creationId xmlns:a16="http://schemas.microsoft.com/office/drawing/2014/main" id="{35BFEDF3-65E8-4830-9937-F7178BCDF3E1}"/>
                </a:ext>
              </a:extLst>
            </p:cNvPr>
            <p:cNvSpPr>
              <a:spLocks noChangeArrowheads="1"/>
            </p:cNvSpPr>
            <p:nvPr/>
          </p:nvSpPr>
          <p:spPr bwMode="auto">
            <a:xfrm>
              <a:off x="4486" y="2386"/>
              <a:ext cx="160" cy="138"/>
            </a:xfrm>
            <a:prstGeom prst="ellipse">
              <a:avLst/>
            </a:prstGeom>
            <a:solidFill>
              <a:srgbClr val="FF0000"/>
            </a:solidFill>
            <a:ln>
              <a:noFill/>
            </a:ln>
            <a:effectLst/>
          </p:spPr>
          <p:txBody>
            <a:bodyPr wrap="none" anchor="ctr"/>
            <a:lstStyle/>
            <a:p>
              <a:pPr algn="ctr" defTabSz="685800">
                <a:defRPr/>
              </a:pPr>
              <a:endParaRPr lang="en-US" sz="1350" kern="0" dirty="0">
                <a:solidFill>
                  <a:srgbClr val="FF0000"/>
                </a:solidFill>
                <a:latin typeface="Arial" charset="0"/>
                <a:ea typeface="ＭＳ Ｐゴシック" charset="0"/>
              </a:endParaRPr>
            </a:p>
          </p:txBody>
        </p:sp>
        <p:sp>
          <p:nvSpPr>
            <p:cNvPr id="197" name="Oval 178">
              <a:extLst>
                <a:ext uri="{FF2B5EF4-FFF2-40B4-BE49-F238E27FC236}">
                  <a16:creationId xmlns:a16="http://schemas.microsoft.com/office/drawing/2014/main" id="{8DA22D47-A74C-4275-ACC7-BD9AA11B0C97}"/>
                </a:ext>
              </a:extLst>
            </p:cNvPr>
            <p:cNvSpPr>
              <a:spLocks noChangeArrowheads="1"/>
            </p:cNvSpPr>
            <p:nvPr/>
          </p:nvSpPr>
          <p:spPr bwMode="auto">
            <a:xfrm>
              <a:off x="4663" y="2378"/>
              <a:ext cx="160" cy="138"/>
            </a:xfrm>
            <a:prstGeom prst="ellipse">
              <a:avLst/>
            </a:prstGeom>
            <a:solidFill>
              <a:srgbClr val="33CC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98" name="Rectangle 179">
              <a:extLst>
                <a:ext uri="{FF2B5EF4-FFF2-40B4-BE49-F238E27FC236}">
                  <a16:creationId xmlns:a16="http://schemas.microsoft.com/office/drawing/2014/main" id="{EFF80CF6-4777-48F8-BB57-4534DB6A5962}"/>
                </a:ext>
              </a:extLst>
            </p:cNvPr>
            <p:cNvSpPr>
              <a:spLocks noChangeArrowheads="1"/>
            </p:cNvSpPr>
            <p:nvPr/>
          </p:nvSpPr>
          <p:spPr bwMode="auto">
            <a:xfrm>
              <a:off x="5059" y="1834"/>
              <a:ext cx="93" cy="755"/>
            </a:xfrm>
            <a:prstGeom prst="rect">
              <a:avLst/>
            </a:prstGeom>
            <a:solidFill>
              <a:srgbClr val="292929"/>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7" name="Group 6">
            <a:extLst>
              <a:ext uri="{FF2B5EF4-FFF2-40B4-BE49-F238E27FC236}">
                <a16:creationId xmlns:a16="http://schemas.microsoft.com/office/drawing/2014/main" id="{D5F08CE1-6AE3-486F-BA8E-3C2D61809BA6}"/>
              </a:ext>
            </a:extLst>
          </p:cNvPr>
          <p:cNvGrpSpPr>
            <a:grpSpLocks/>
          </p:cNvGrpSpPr>
          <p:nvPr/>
        </p:nvGrpSpPr>
        <p:grpSpPr bwMode="auto">
          <a:xfrm>
            <a:off x="4821238" y="1974851"/>
            <a:ext cx="387350" cy="365125"/>
            <a:chOff x="4568162" y="1475417"/>
            <a:chExt cx="515938" cy="487292"/>
          </a:xfrm>
        </p:grpSpPr>
        <p:grpSp>
          <p:nvGrpSpPr>
            <p:cNvPr id="77871" name="Group 53">
              <a:extLst>
                <a:ext uri="{FF2B5EF4-FFF2-40B4-BE49-F238E27FC236}">
                  <a16:creationId xmlns:a16="http://schemas.microsoft.com/office/drawing/2014/main" id="{C1C4F427-315E-4A1E-928D-F78562743159}"/>
                </a:ext>
              </a:extLst>
            </p:cNvPr>
            <p:cNvGrpSpPr>
              <a:grpSpLocks/>
            </p:cNvGrpSpPr>
            <p:nvPr/>
          </p:nvGrpSpPr>
          <p:grpSpPr bwMode="auto">
            <a:xfrm>
              <a:off x="4568162" y="1500835"/>
              <a:ext cx="515938" cy="276226"/>
              <a:chOff x="844" y="3337"/>
              <a:chExt cx="325" cy="174"/>
            </a:xfrm>
          </p:grpSpPr>
          <p:sp>
            <p:nvSpPr>
              <p:cNvPr id="720" name="Rectangle 54">
                <a:extLst>
                  <a:ext uri="{FF2B5EF4-FFF2-40B4-BE49-F238E27FC236}">
                    <a16:creationId xmlns:a16="http://schemas.microsoft.com/office/drawing/2014/main" id="{2C3878D1-FC0A-4BAD-B398-2E1A938480ED}"/>
                  </a:ext>
                </a:extLst>
              </p:cNvPr>
              <p:cNvSpPr>
                <a:spLocks noChangeArrowheads="1"/>
              </p:cNvSpPr>
              <p:nvPr/>
            </p:nvSpPr>
            <p:spPr bwMode="auto">
              <a:xfrm>
                <a:off x="889" y="3370"/>
                <a:ext cx="245" cy="85"/>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21" name="Text Box 55">
                <a:extLst>
                  <a:ext uri="{FF2B5EF4-FFF2-40B4-BE49-F238E27FC236}">
                    <a16:creationId xmlns:a16="http://schemas.microsoft.com/office/drawing/2014/main" id="{D803CF35-5700-4024-AEDB-6296675D9BAB}"/>
                  </a:ext>
                </a:extLst>
              </p:cNvPr>
              <p:cNvSpPr txBox="1">
                <a:spLocks noChangeArrowheads="1"/>
              </p:cNvSpPr>
              <p:nvPr/>
            </p:nvSpPr>
            <p:spPr bwMode="auto">
              <a:xfrm>
                <a:off x="844" y="3337"/>
                <a:ext cx="325" cy="17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DNS</a:t>
                </a:r>
              </a:p>
            </p:txBody>
          </p:sp>
        </p:grpSp>
        <p:sp>
          <p:nvSpPr>
            <p:cNvPr id="77872" name="AutoShape 88">
              <a:extLst>
                <a:ext uri="{FF2B5EF4-FFF2-40B4-BE49-F238E27FC236}">
                  <a16:creationId xmlns:a16="http://schemas.microsoft.com/office/drawing/2014/main" id="{52A5BB3C-81D7-4C45-B245-554F447F278A}"/>
                </a:ext>
              </a:extLst>
            </p:cNvPr>
            <p:cNvSpPr>
              <a:spLocks noChangeArrowheads="1"/>
            </p:cNvSpPr>
            <p:nvPr/>
          </p:nvSpPr>
          <p:spPr bwMode="auto">
            <a:xfrm>
              <a:off x="4627915" y="1475417"/>
              <a:ext cx="381000" cy="487292"/>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tr-TR" altLang="tr-TR" sz="1800">
                <a:solidFill>
                  <a:srgbClr val="000000"/>
                </a:solidFill>
                <a:latin typeface="Arial" panose="020B0604020202020204" pitchFamily="34" charset="0"/>
                <a:ea typeface="MS PGothic" panose="020B0600070205080204" pitchFamily="34" charset="-128"/>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77"/>
                                        </p:tgtEl>
                                        <p:attrNameLst>
                                          <p:attrName>style.visibility</p:attrName>
                                        </p:attrNameLst>
                                      </p:cBhvr>
                                      <p:to>
                                        <p:strVal val="hidden"/>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627"/>
                                        </p:tgtEl>
                                        <p:attrNameLst>
                                          <p:attrName>style.visibility</p:attrName>
                                        </p:attrNameLst>
                                      </p:cBhvr>
                                      <p:to>
                                        <p:strVal val="visible"/>
                                      </p:to>
                                    </p:set>
                                  </p:childTnLst>
                                </p:cTn>
                              </p:par>
                            </p:childTnLst>
                          </p:cTn>
                        </p:par>
                        <p:par>
                          <p:cTn id="10" fill="hold" nodeType="afterGroup">
                            <p:stCondLst>
                              <p:cond delay="0"/>
                            </p:stCondLst>
                            <p:childTnLst>
                              <p:par>
                                <p:cTn id="11" presetID="0" presetClass="path" presetSubtype="0" accel="50000" decel="50000" fill="hold" nodeType="afterEffect">
                                  <p:stCondLst>
                                    <p:cond delay="0"/>
                                  </p:stCondLst>
                                  <p:childTnLst>
                                    <p:animMotion origin="layout" path="M 4.375E-6 -2.96296E-6 L 0.30208 0.00047 C 0.26822 0.07408 0.22513 0.17477 0.19544 0.24746 " pathEditMode="relative" rAng="0" ptsTypes="AAA">
                                      <p:cBhvr>
                                        <p:cTn id="12" dur="2000" fill="hold"/>
                                        <p:tgtEl>
                                          <p:spTgt spid="627"/>
                                        </p:tgtEl>
                                        <p:attrNameLst>
                                          <p:attrName>ppt_x</p:attrName>
                                          <p:attrName>ppt_y</p:attrName>
                                        </p:attrNameLst>
                                      </p:cBhvr>
                                      <p:rCtr x="15104" y="12361"/>
                                    </p:animMotion>
                                  </p:childTnLst>
                                </p:cTn>
                              </p:par>
                              <p:par>
                                <p:cTn id="13" presetID="9" presetClass="entr" presetSubtype="0" fill="hold" grpId="0" nodeType="withEffect">
                                  <p:stCondLst>
                                    <p:cond delay="0"/>
                                  </p:stCondLst>
                                  <p:childTnLst>
                                    <p:set>
                                      <p:cBhvr>
                                        <p:cTn id="14" dur="1" fill="hold">
                                          <p:stCondLst>
                                            <p:cond delay="0"/>
                                          </p:stCondLst>
                                        </p:cTn>
                                        <p:tgtEl>
                                          <p:spTgt spid="643"/>
                                        </p:tgtEl>
                                        <p:attrNameLst>
                                          <p:attrName>style.visibility</p:attrName>
                                        </p:attrNameLst>
                                      </p:cBhvr>
                                      <p:to>
                                        <p:strVal val="visible"/>
                                      </p:to>
                                    </p:set>
                                    <p:animEffect transition="in" filter="dissolve">
                                      <p:cBhvr>
                                        <p:cTn id="15" dur="1000"/>
                                        <p:tgtEl>
                                          <p:spTgt spid="64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0" presetClass="path" presetSubtype="0" accel="50000" decel="50000" fill="hold" nodeType="clickEffect">
                                  <p:stCondLst>
                                    <p:cond delay="0"/>
                                  </p:stCondLst>
                                  <p:childTnLst>
                                    <p:animMotion origin="layout" path="M 0.19544 0.24746 C 0.22916 0.21204 0.2526 0.20463 0.31184 0.16389 C 0.37122 0.12315 0.45169 0.08102 0.50768 0.0206 C 0.48984 0.02084 0.39205 0.01922 0.37057 0.02037 " pathEditMode="relative" rAng="0" ptsTypes="AAAA">
                                      <p:cBhvr>
                                        <p:cTn id="19" dur="2000" fill="hold"/>
                                        <p:tgtEl>
                                          <p:spTgt spid="627"/>
                                        </p:tgtEl>
                                        <p:attrNameLst>
                                          <p:attrName>ppt_x</p:attrName>
                                          <p:attrName>ppt_y</p:attrName>
                                        </p:attrNameLst>
                                      </p:cBhvr>
                                      <p:rCtr x="15612" y="-11366"/>
                                    </p:animMotion>
                                  </p:childTnLst>
                                </p:cTn>
                              </p:par>
                              <p:par>
                                <p:cTn id="20" presetID="22" presetClass="entr" presetSubtype="2" fill="hold" nodeType="withEffect">
                                  <p:stCondLst>
                                    <p:cond delay="0"/>
                                  </p:stCondLst>
                                  <p:childTnLst>
                                    <p:set>
                                      <p:cBhvr>
                                        <p:cTn id="21" dur="1" fill="hold">
                                          <p:stCondLst>
                                            <p:cond delay="0"/>
                                          </p:stCondLst>
                                        </p:cTn>
                                        <p:tgtEl>
                                          <p:spTgt spid="674"/>
                                        </p:tgtEl>
                                        <p:attrNameLst>
                                          <p:attrName>style.visibility</p:attrName>
                                        </p:attrNameLst>
                                      </p:cBhvr>
                                      <p:to>
                                        <p:strVal val="visible"/>
                                      </p:to>
                                    </p:set>
                                    <p:animEffect transition="in" filter="wipe(right)">
                                      <p:cBhvr>
                                        <p:cTn id="22" dur="500"/>
                                        <p:tgtEl>
                                          <p:spTgt spid="67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44"/>
                                        </p:tgtEl>
                                        <p:attrNameLst>
                                          <p:attrName>style.visibility</p:attrName>
                                        </p:attrNameLst>
                                      </p:cBhvr>
                                      <p:to>
                                        <p:strVal val="visible"/>
                                      </p:to>
                                    </p:set>
                                    <p:animEffect transition="in" filter="dissolve">
                                      <p:cBhvr>
                                        <p:cTn id="25" dur="1000"/>
                                        <p:tgtEl>
                                          <p:spTgt spid="64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nodeType="clickEffect">
                                  <p:stCondLst>
                                    <p:cond delay="0"/>
                                  </p:stCondLst>
                                  <p:childTnLst>
                                    <p:set>
                                      <p:cBhvr>
                                        <p:cTn id="29" dur="1" fill="hold">
                                          <p:stCondLst>
                                            <p:cond delay="0"/>
                                          </p:stCondLst>
                                        </p:cTn>
                                        <p:tgtEl>
                                          <p:spTgt spid="627"/>
                                        </p:tgtEl>
                                        <p:attrNameLst>
                                          <p:attrName>style.visibility</p:attrName>
                                        </p:attrNameLst>
                                      </p:cBhvr>
                                      <p:to>
                                        <p:strVal val="hidden"/>
                                      </p:to>
                                    </p:set>
                                  </p:childTnLst>
                                </p:cTn>
                              </p:par>
                            </p:childTnLst>
                          </p:cTn>
                        </p:par>
                        <p:par>
                          <p:cTn id="30" fill="hold" nodeType="afterGroup">
                            <p:stCondLst>
                              <p:cond delay="0"/>
                            </p:stCondLst>
                            <p:childTnLst>
                              <p:par>
                                <p:cTn id="31" presetID="22" presetClass="entr" presetSubtype="4" fill="hold" nodeType="afterEffect">
                                  <p:stCondLst>
                                    <p:cond delay="0"/>
                                  </p:stCondLst>
                                  <p:childTnLst>
                                    <p:set>
                                      <p:cBhvr>
                                        <p:cTn id="32" dur="1" fill="hold">
                                          <p:stCondLst>
                                            <p:cond delay="0"/>
                                          </p:stCondLst>
                                        </p:cTn>
                                        <p:tgtEl>
                                          <p:spTgt spid="683"/>
                                        </p:tgtEl>
                                        <p:attrNameLst>
                                          <p:attrName>style.visibility</p:attrName>
                                        </p:attrNameLst>
                                      </p:cBhvr>
                                      <p:to>
                                        <p:strVal val="visible"/>
                                      </p:to>
                                    </p:set>
                                    <p:animEffect transition="in" filter="wipe(down)">
                                      <p:cBhvr>
                                        <p:cTn id="33" dur="1000"/>
                                        <p:tgtEl>
                                          <p:spTgt spid="683"/>
                                        </p:tgtEl>
                                      </p:cBhvr>
                                    </p:animEffect>
                                  </p:childTnLst>
                                </p:cTn>
                              </p:par>
                              <p:par>
                                <p:cTn id="34" presetID="9" presetClass="entr" presetSubtype="0" fill="hold" nodeType="withEffect">
                                  <p:stCondLst>
                                    <p:cond delay="0"/>
                                  </p:stCondLst>
                                  <p:childTnLst>
                                    <p:set>
                                      <p:cBhvr>
                                        <p:cTn id="35" dur="1" fill="hold">
                                          <p:stCondLst>
                                            <p:cond delay="0"/>
                                          </p:stCondLst>
                                        </p:cTn>
                                        <p:tgtEl>
                                          <p:spTgt spid="645">
                                            <p:txEl>
                                              <p:pRg st="0" end="0"/>
                                            </p:txEl>
                                          </p:spTgt>
                                        </p:tgtEl>
                                        <p:attrNameLst>
                                          <p:attrName>style.visibility</p:attrName>
                                        </p:attrNameLst>
                                      </p:cBhvr>
                                      <p:to>
                                        <p:strVal val="visible"/>
                                      </p:to>
                                    </p:set>
                                    <p:animEffect transition="in" filter="dissolve">
                                      <p:cBhvr>
                                        <p:cTn id="36" dur="1000"/>
                                        <p:tgtEl>
                                          <p:spTgt spid="645">
                                            <p:txEl>
                                              <p:pRg st="0" end="0"/>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645">
                                            <p:txEl>
                                              <p:pRg st="1" end="1"/>
                                            </p:txEl>
                                          </p:spTgt>
                                        </p:tgtEl>
                                        <p:attrNameLst>
                                          <p:attrName>style.visibility</p:attrName>
                                        </p:attrNameLst>
                                      </p:cBhvr>
                                      <p:to>
                                        <p:strVal val="visible"/>
                                      </p:to>
                                    </p:set>
                                    <p:animEffect transition="in" filter="dissolve">
                                      <p:cBhvr>
                                        <p:cTn id="39" dur="1000"/>
                                        <p:tgtEl>
                                          <p:spTgt spid="645">
                                            <p:txEl>
                                              <p:pRg st="1" end="1"/>
                                            </p:txEl>
                                          </p:spTgt>
                                        </p:tgtEl>
                                      </p:cBhvr>
                                    </p:animEffect>
                                  </p:childTnLst>
                                </p:cTn>
                              </p:par>
                              <p:par>
                                <p:cTn id="40" presetID="22" presetClass="entr" presetSubtype="1"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 grpId="0"/>
      <p:bldP spid="6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9BFF8D-B3AD-4DDE-91ED-5C7A752FC832}"/>
              </a:ext>
            </a:extLst>
          </p:cNvPr>
          <p:cNvSpPr>
            <a:spLocks noGrp="1"/>
          </p:cNvSpPr>
          <p:nvPr>
            <p:ph type="title"/>
          </p:nvPr>
        </p:nvSpPr>
        <p:spPr>
          <a:xfrm>
            <a:off x="1808163" y="573088"/>
            <a:ext cx="8335962" cy="671512"/>
          </a:xfrm>
        </p:spPr>
        <p:txBody>
          <a:bodyPr>
            <a:normAutofit fontScale="90000"/>
          </a:bodyPr>
          <a:lstStyle/>
          <a:p>
            <a:pPr>
              <a:defRPr/>
            </a:pPr>
            <a:r>
              <a:rPr lang="tr-TR" dirty="0">
                <a:latin typeface="+mn-lt"/>
              </a:rPr>
              <a:t>Hayatta bir gün</a:t>
            </a:r>
            <a:r>
              <a:rPr lang="en-US" dirty="0">
                <a:latin typeface="+mn-lt"/>
              </a:rPr>
              <a:t>…HTTP</a:t>
            </a:r>
            <a:r>
              <a:rPr lang="tr-TR" dirty="0">
                <a:latin typeface="+mn-lt"/>
              </a:rPr>
              <a:t> taşıyan TCP bağlantısı</a:t>
            </a:r>
            <a:endParaRPr lang="en-US" sz="2400" dirty="0">
              <a:latin typeface="+mn-lt"/>
            </a:endParaRPr>
          </a:p>
        </p:txBody>
      </p:sp>
      <p:sp>
        <p:nvSpPr>
          <p:cNvPr id="78851" name="Slide Number Placeholder 4">
            <a:extLst>
              <a:ext uri="{FF2B5EF4-FFF2-40B4-BE49-F238E27FC236}">
                <a16:creationId xmlns:a16="http://schemas.microsoft.com/office/drawing/2014/main" id="{38DF9069-8B9B-4145-865D-7581A6F4E70D}"/>
              </a:ext>
            </a:extLst>
          </p:cNvPr>
          <p:cNvSpPr>
            <a:spLocks noGrp="1" noChangeArrowheads="1"/>
          </p:cNvSpPr>
          <p:nvPr>
            <p:ph type="sldNum" sz="quarter" idx="12"/>
          </p:nvPr>
        </p:nvSpPr>
        <p:spPr>
          <a:xfrm>
            <a:off x="12268200" y="6443664"/>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indent="-228600">
              <a:spcBef>
                <a:spcPct val="20000"/>
              </a:spcBef>
              <a:buChar char="•"/>
              <a:defRPr sz="2000">
                <a:solidFill>
                  <a:schemeClr val="tx1"/>
                </a:solidFill>
                <a:latin typeface="Comic Sans MS" panose="030F0702030302020204" pitchFamily="66" charset="0"/>
              </a:defRPr>
            </a:lvl3pPr>
            <a:lvl4pPr indent="-228600">
              <a:spcBef>
                <a:spcPct val="20000"/>
              </a:spcBef>
              <a:buChar char="–"/>
              <a:defRPr sz="2000">
                <a:solidFill>
                  <a:schemeClr val="tx1"/>
                </a:solidFill>
                <a:latin typeface="Times New Roman" panose="02020603050405020304" pitchFamily="18" charset="0"/>
              </a:defRPr>
            </a:lvl4pPr>
            <a:lvl5pPr indent="-228600">
              <a:spcBef>
                <a:spcPct val="20000"/>
              </a:spcBef>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100">
                <a:solidFill>
                  <a:srgbClr val="7F7F7F"/>
                </a:solidFill>
              </a:rPr>
              <a:t>Link Layer: 6-</a:t>
            </a:r>
            <a:fld id="{DF03B19B-5B4F-4E6A-B3BD-3F9DE914F769}" type="slidenum">
              <a:rPr lang="en-US" altLang="tr-TR" sz="1100">
                <a:solidFill>
                  <a:srgbClr val="7F7F7F"/>
                </a:solidFill>
              </a:rPr>
              <a:pPr eaLnBrk="1" hangingPunct="1">
                <a:spcBef>
                  <a:spcPct val="0"/>
                </a:spcBef>
                <a:buClrTx/>
                <a:buSzTx/>
                <a:buFontTx/>
                <a:buNone/>
              </a:pPr>
              <a:t>8</a:t>
            </a:fld>
            <a:endParaRPr lang="en-US" altLang="tr-TR" sz="1100">
              <a:solidFill>
                <a:srgbClr val="7F7F7F"/>
              </a:solidFill>
            </a:endParaRPr>
          </a:p>
        </p:txBody>
      </p:sp>
      <p:sp>
        <p:nvSpPr>
          <p:cNvPr id="78852" name="Freeform 3">
            <a:extLst>
              <a:ext uri="{FF2B5EF4-FFF2-40B4-BE49-F238E27FC236}">
                <a16:creationId xmlns:a16="http://schemas.microsoft.com/office/drawing/2014/main" id="{26740FFB-0297-40EA-8A47-331157153ED9}"/>
              </a:ext>
            </a:extLst>
          </p:cNvPr>
          <p:cNvSpPr>
            <a:spLocks/>
          </p:cNvSpPr>
          <p:nvPr/>
        </p:nvSpPr>
        <p:spPr bwMode="auto">
          <a:xfrm>
            <a:off x="2043113" y="2265364"/>
            <a:ext cx="2665412" cy="2066925"/>
          </a:xfrm>
          <a:custGeom>
            <a:avLst/>
            <a:gdLst>
              <a:gd name="T0" fmla="*/ 2147483646 w 2406"/>
              <a:gd name="T1" fmla="*/ 2147483646 h 958"/>
              <a:gd name="T2" fmla="*/ 2147483646 w 2406"/>
              <a:gd name="T3" fmla="*/ 2147483646 h 958"/>
              <a:gd name="T4" fmla="*/ 2147483646 w 2406"/>
              <a:gd name="T5" fmla="*/ 2147483646 h 958"/>
              <a:gd name="T6" fmla="*/ 2147483646 w 2406"/>
              <a:gd name="T7" fmla="*/ 2147483646 h 958"/>
              <a:gd name="T8" fmla="*/ 2147483646 w 2406"/>
              <a:gd name="T9" fmla="*/ 2147483646 h 958"/>
              <a:gd name="T10" fmla="*/ 2147483646 w 2406"/>
              <a:gd name="T11" fmla="*/ 2147483646 h 958"/>
              <a:gd name="T12" fmla="*/ 2147483646 w 2406"/>
              <a:gd name="T13" fmla="*/ 2147483646 h 958"/>
              <a:gd name="T14" fmla="*/ 2147483646 w 2406"/>
              <a:gd name="T15" fmla="*/ 2147483646 h 958"/>
              <a:gd name="T16" fmla="*/ 2147483646 w 2406"/>
              <a:gd name="T17" fmla="*/ 2147483646 h 958"/>
              <a:gd name="T18" fmla="*/ 2147483646 w 2406"/>
              <a:gd name="T19" fmla="*/ 2147483646 h 958"/>
              <a:gd name="T20" fmla="*/ 2147483646 w 2406"/>
              <a:gd name="T21" fmla="*/ 2147483646 h 958"/>
              <a:gd name="T22" fmla="*/ 2147483646 w 2406"/>
              <a:gd name="T23" fmla="*/ 2147483646 h 958"/>
              <a:gd name="T24" fmla="*/ 2147483646 w 2406"/>
              <a:gd name="T25" fmla="*/ 2147483646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sp>
        <p:nvSpPr>
          <p:cNvPr id="78853" name="Line 36">
            <a:extLst>
              <a:ext uri="{FF2B5EF4-FFF2-40B4-BE49-F238E27FC236}">
                <a16:creationId xmlns:a16="http://schemas.microsoft.com/office/drawing/2014/main" id="{28E3CD3B-96A6-45FA-A1C4-E5BC696B2E3E}"/>
              </a:ext>
            </a:extLst>
          </p:cNvPr>
          <p:cNvSpPr>
            <a:spLocks noChangeShapeType="1"/>
          </p:cNvSpPr>
          <p:nvPr/>
        </p:nvSpPr>
        <p:spPr bwMode="auto">
          <a:xfrm flipV="1">
            <a:off x="4294189" y="3070226"/>
            <a:ext cx="117475" cy="106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8854" name="Line 43">
            <a:extLst>
              <a:ext uri="{FF2B5EF4-FFF2-40B4-BE49-F238E27FC236}">
                <a16:creationId xmlns:a16="http://schemas.microsoft.com/office/drawing/2014/main" id="{676112EA-30A1-4897-9B29-6BFD13789ACB}"/>
              </a:ext>
            </a:extLst>
          </p:cNvPr>
          <p:cNvSpPr>
            <a:spLocks noChangeShapeType="1"/>
          </p:cNvSpPr>
          <p:nvPr/>
        </p:nvSpPr>
        <p:spPr bwMode="auto">
          <a:xfrm flipV="1">
            <a:off x="3462338" y="3198813"/>
            <a:ext cx="520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8855" name="Line 44">
            <a:extLst>
              <a:ext uri="{FF2B5EF4-FFF2-40B4-BE49-F238E27FC236}">
                <a16:creationId xmlns:a16="http://schemas.microsoft.com/office/drawing/2014/main" id="{83F1DAA1-C42F-44BA-B9CA-1E0C027069D2}"/>
              </a:ext>
            </a:extLst>
          </p:cNvPr>
          <p:cNvSpPr>
            <a:spLocks noChangeShapeType="1"/>
          </p:cNvSpPr>
          <p:nvPr/>
        </p:nvSpPr>
        <p:spPr bwMode="auto">
          <a:xfrm flipV="1">
            <a:off x="4406900" y="2962275"/>
            <a:ext cx="103188" cy="10795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78856" name="Line 48">
            <a:extLst>
              <a:ext uri="{FF2B5EF4-FFF2-40B4-BE49-F238E27FC236}">
                <a16:creationId xmlns:a16="http://schemas.microsoft.com/office/drawing/2014/main" id="{A2B9CE5C-084A-4759-99AE-33388A636F91}"/>
              </a:ext>
            </a:extLst>
          </p:cNvPr>
          <p:cNvSpPr>
            <a:spLocks noChangeShapeType="1"/>
          </p:cNvSpPr>
          <p:nvPr/>
        </p:nvSpPr>
        <p:spPr bwMode="auto">
          <a:xfrm flipV="1">
            <a:off x="3922714" y="3363914"/>
            <a:ext cx="384175" cy="4587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grpSp>
        <p:nvGrpSpPr>
          <p:cNvPr id="78857" name="Group 580">
            <a:extLst>
              <a:ext uri="{FF2B5EF4-FFF2-40B4-BE49-F238E27FC236}">
                <a16:creationId xmlns:a16="http://schemas.microsoft.com/office/drawing/2014/main" id="{7DE82B0F-4136-4AA8-81CD-AFD5AC58CB5B}"/>
              </a:ext>
            </a:extLst>
          </p:cNvPr>
          <p:cNvGrpSpPr>
            <a:grpSpLocks/>
          </p:cNvGrpSpPr>
          <p:nvPr/>
        </p:nvGrpSpPr>
        <p:grpSpPr bwMode="auto">
          <a:xfrm>
            <a:off x="3840164" y="3081339"/>
            <a:ext cx="719137" cy="327025"/>
            <a:chOff x="3668110" y="2448910"/>
            <a:chExt cx="3794234" cy="2165130"/>
          </a:xfrm>
        </p:grpSpPr>
        <p:sp>
          <p:nvSpPr>
            <p:cNvPr id="582" name="Rectangle 581">
              <a:extLst>
                <a:ext uri="{FF2B5EF4-FFF2-40B4-BE49-F238E27FC236}">
                  <a16:creationId xmlns:a16="http://schemas.microsoft.com/office/drawing/2014/main" id="{006E9848-1A96-42FE-A969-75C17C4655C3}"/>
                </a:ext>
              </a:extLst>
            </p:cNvPr>
            <p:cNvSpPr/>
            <p:nvPr/>
          </p:nvSpPr>
          <p:spPr>
            <a:xfrm>
              <a:off x="3668110" y="3741678"/>
              <a:ext cx="3777482" cy="872362"/>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3" name="Freeform 582">
              <a:extLst>
                <a:ext uri="{FF2B5EF4-FFF2-40B4-BE49-F238E27FC236}">
                  <a16:creationId xmlns:a16="http://schemas.microsoft.com/office/drawing/2014/main" id="{99B507C7-EA35-4423-B8C3-035A3CB4F99B}"/>
                </a:ext>
              </a:extLst>
            </p:cNvPr>
            <p:cNvSpPr/>
            <p:nvPr/>
          </p:nvSpPr>
          <p:spPr>
            <a:xfrm>
              <a:off x="3676483" y="2448910"/>
              <a:ext cx="3785861"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nvGrpSpPr>
            <p:cNvPr id="79154" name="Group 583">
              <a:extLst>
                <a:ext uri="{FF2B5EF4-FFF2-40B4-BE49-F238E27FC236}">
                  <a16:creationId xmlns:a16="http://schemas.microsoft.com/office/drawing/2014/main" id="{5EA9E233-BBF2-4F86-89D0-327F04DBD3A9}"/>
                </a:ext>
              </a:extLst>
            </p:cNvPr>
            <p:cNvGrpSpPr>
              <a:grpSpLocks/>
            </p:cNvGrpSpPr>
            <p:nvPr/>
          </p:nvGrpSpPr>
          <p:grpSpPr bwMode="auto">
            <a:xfrm>
              <a:off x="3941378" y="2603243"/>
              <a:ext cx="3202061" cy="1066110"/>
              <a:chOff x="7939341" y="3037317"/>
              <a:chExt cx="897649" cy="353919"/>
            </a:xfrm>
          </p:grpSpPr>
          <p:sp>
            <p:nvSpPr>
              <p:cNvPr id="585" name="Freeform 584">
                <a:extLst>
                  <a:ext uri="{FF2B5EF4-FFF2-40B4-BE49-F238E27FC236}">
                    <a16:creationId xmlns:a16="http://schemas.microsoft.com/office/drawing/2014/main" id="{50B5023B-A111-4C98-B97D-5118A6B00736}"/>
                  </a:ext>
                </a:extLst>
              </p:cNvPr>
              <p:cNvSpPr/>
              <p:nvPr/>
            </p:nvSpPr>
            <p:spPr>
              <a:xfrm>
                <a:off x="7966047" y="3038418"/>
                <a:ext cx="847637" cy="198882"/>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6" name="Freeform 585">
                <a:extLst>
                  <a:ext uri="{FF2B5EF4-FFF2-40B4-BE49-F238E27FC236}">
                    <a16:creationId xmlns:a16="http://schemas.microsoft.com/office/drawing/2014/main" id="{F39D8B85-8861-4020-B44B-4A1D819862F8}"/>
                  </a:ext>
                </a:extLst>
              </p:cNvPr>
              <p:cNvSpPr/>
              <p:nvPr/>
            </p:nvSpPr>
            <p:spPr>
              <a:xfrm>
                <a:off x="8520182" y="3205897"/>
                <a:ext cx="316983" cy="1709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7" name="Freeform 586">
                <a:extLst>
                  <a:ext uri="{FF2B5EF4-FFF2-40B4-BE49-F238E27FC236}">
                    <a16:creationId xmlns:a16="http://schemas.microsoft.com/office/drawing/2014/main" id="{6259FA50-B6D3-42B0-8D33-03F138035449}"/>
                  </a:ext>
                </a:extLst>
              </p:cNvPr>
              <p:cNvSpPr/>
              <p:nvPr/>
            </p:nvSpPr>
            <p:spPr>
              <a:xfrm>
                <a:off x="7940218" y="3205897"/>
                <a:ext cx="309940" cy="167479"/>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8" name="Freeform 587">
                <a:extLst>
                  <a:ext uri="{FF2B5EF4-FFF2-40B4-BE49-F238E27FC236}">
                    <a16:creationId xmlns:a16="http://schemas.microsoft.com/office/drawing/2014/main" id="{39B591F6-DCE8-4288-B21E-41D00E16C287}"/>
                  </a:ext>
                </a:extLst>
              </p:cNvPr>
              <p:cNvSpPr/>
              <p:nvPr/>
            </p:nvSpPr>
            <p:spPr>
              <a:xfrm>
                <a:off x="8048227" y="3125648"/>
                <a:ext cx="676232" cy="265175"/>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sp>
        <p:nvSpPr>
          <p:cNvPr id="638" name="Rectangle 37">
            <a:extLst>
              <a:ext uri="{FF2B5EF4-FFF2-40B4-BE49-F238E27FC236}">
                <a16:creationId xmlns:a16="http://schemas.microsoft.com/office/drawing/2014/main" id="{043D8E7E-0B73-49D2-8535-74FC92AF6CEA}"/>
              </a:ext>
            </a:extLst>
          </p:cNvPr>
          <p:cNvSpPr>
            <a:spLocks noChangeArrowheads="1"/>
          </p:cNvSpPr>
          <p:nvPr/>
        </p:nvSpPr>
        <p:spPr bwMode="auto">
          <a:xfrm rot="5400000">
            <a:off x="3509963" y="3109913"/>
            <a:ext cx="100013" cy="192088"/>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p:spPr>
        <p:txBody>
          <a:bodyPr wrap="none" anchor="ctr"/>
          <a:lstStyle/>
          <a:p>
            <a:pPr defTabSz="685800">
              <a:defRPr/>
            </a:pPr>
            <a:endParaRPr lang="en-US" sz="1350" kern="0" dirty="0">
              <a:solidFill>
                <a:srgbClr val="000000"/>
              </a:solidFill>
              <a:ea typeface="ＭＳ Ｐゴシック" charset="0"/>
            </a:endParaRPr>
          </a:p>
        </p:txBody>
      </p:sp>
      <p:sp>
        <p:nvSpPr>
          <p:cNvPr id="639" name="Rectangle 37">
            <a:extLst>
              <a:ext uri="{FF2B5EF4-FFF2-40B4-BE49-F238E27FC236}">
                <a16:creationId xmlns:a16="http://schemas.microsoft.com/office/drawing/2014/main" id="{6416A66F-9572-4123-B8AB-905EDF43BE59}"/>
              </a:ext>
            </a:extLst>
          </p:cNvPr>
          <p:cNvSpPr>
            <a:spLocks noChangeArrowheads="1"/>
          </p:cNvSpPr>
          <p:nvPr/>
        </p:nvSpPr>
        <p:spPr bwMode="auto">
          <a:xfrm rot="5400000">
            <a:off x="4165601" y="3989389"/>
            <a:ext cx="106363" cy="13493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p:spPr>
        <p:txBody>
          <a:bodyPr wrap="none" anchor="ctr"/>
          <a:lstStyle/>
          <a:p>
            <a:pPr defTabSz="685800">
              <a:defRPr/>
            </a:pPr>
            <a:endParaRPr lang="en-US" sz="1350" kern="0" dirty="0">
              <a:solidFill>
                <a:srgbClr val="000000"/>
              </a:solidFill>
              <a:ea typeface="ＭＳ Ｐゴシック" charset="0"/>
            </a:endParaRPr>
          </a:p>
        </p:txBody>
      </p:sp>
      <p:sp>
        <p:nvSpPr>
          <p:cNvPr id="672" name="Rectangle 37">
            <a:extLst>
              <a:ext uri="{FF2B5EF4-FFF2-40B4-BE49-F238E27FC236}">
                <a16:creationId xmlns:a16="http://schemas.microsoft.com/office/drawing/2014/main" id="{A12FFE10-858A-401B-8B15-C218635FAF94}"/>
              </a:ext>
            </a:extLst>
          </p:cNvPr>
          <p:cNvSpPr>
            <a:spLocks noChangeArrowheads="1"/>
          </p:cNvSpPr>
          <p:nvPr/>
        </p:nvSpPr>
        <p:spPr bwMode="auto">
          <a:xfrm rot="2603620">
            <a:off x="3865563" y="3768726"/>
            <a:ext cx="106362" cy="176213"/>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p:spPr>
        <p:txBody>
          <a:bodyPr wrap="none" anchor="ctr"/>
          <a:lstStyle/>
          <a:p>
            <a:pPr defTabSz="685800">
              <a:defRPr/>
            </a:pPr>
            <a:endParaRPr lang="en-US" sz="1350" kern="0" dirty="0">
              <a:solidFill>
                <a:srgbClr val="000000"/>
              </a:solidFill>
              <a:ea typeface="ＭＳ Ｐゴシック" charset="0"/>
            </a:endParaRPr>
          </a:p>
        </p:txBody>
      </p:sp>
      <p:grpSp>
        <p:nvGrpSpPr>
          <p:cNvPr id="78861" name="Group 588">
            <a:extLst>
              <a:ext uri="{FF2B5EF4-FFF2-40B4-BE49-F238E27FC236}">
                <a16:creationId xmlns:a16="http://schemas.microsoft.com/office/drawing/2014/main" id="{C3D37117-EDB6-46BC-8FC0-4D3F0010B01D}"/>
              </a:ext>
            </a:extLst>
          </p:cNvPr>
          <p:cNvGrpSpPr>
            <a:grpSpLocks/>
          </p:cNvGrpSpPr>
          <p:nvPr/>
        </p:nvGrpSpPr>
        <p:grpSpPr bwMode="auto">
          <a:xfrm>
            <a:off x="3509963" y="3871913"/>
            <a:ext cx="639762" cy="354012"/>
            <a:chOff x="7493876" y="2774731"/>
            <a:chExt cx="1481958" cy="894622"/>
          </a:xfrm>
        </p:grpSpPr>
        <p:sp>
          <p:nvSpPr>
            <p:cNvPr id="590" name="Freeform 589">
              <a:extLst>
                <a:ext uri="{FF2B5EF4-FFF2-40B4-BE49-F238E27FC236}">
                  <a16:creationId xmlns:a16="http://schemas.microsoft.com/office/drawing/2014/main" id="{D52226F2-A39C-4740-B6E0-25BC2B37E4EF}"/>
                </a:ext>
              </a:extLst>
            </p:cNvPr>
            <p:cNvSpPr/>
            <p:nvPr/>
          </p:nvSpPr>
          <p:spPr>
            <a:xfrm>
              <a:off x="7493876" y="3083636"/>
              <a:ext cx="1481958" cy="58571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sp>
          <p:nvSpPr>
            <p:cNvPr id="591" name="Oval 590">
              <a:extLst>
                <a:ext uri="{FF2B5EF4-FFF2-40B4-BE49-F238E27FC236}">
                  <a16:creationId xmlns:a16="http://schemas.microsoft.com/office/drawing/2014/main" id="{FFC1BA3D-3A23-4BA6-B370-1456459C75C3}"/>
                </a:ext>
              </a:extLst>
            </p:cNvPr>
            <p:cNvSpPr/>
            <p:nvPr/>
          </p:nvSpPr>
          <p:spPr>
            <a:xfrm>
              <a:off x="7493876" y="2774731"/>
              <a:ext cx="1481958" cy="577694"/>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grpSp>
          <p:nvGrpSpPr>
            <p:cNvPr id="79147" name="Group 591">
              <a:extLst>
                <a:ext uri="{FF2B5EF4-FFF2-40B4-BE49-F238E27FC236}">
                  <a16:creationId xmlns:a16="http://schemas.microsoft.com/office/drawing/2014/main" id="{856B04E4-F10D-4459-9B41-D1B6C19F8B6C}"/>
                </a:ext>
              </a:extLst>
            </p:cNvPr>
            <p:cNvGrpSpPr>
              <a:grpSpLocks/>
            </p:cNvGrpSpPr>
            <p:nvPr/>
          </p:nvGrpSpPr>
          <p:grpSpPr bwMode="auto">
            <a:xfrm>
              <a:off x="7713663" y="2848339"/>
              <a:ext cx="1042107" cy="425543"/>
              <a:chOff x="7786941" y="2884917"/>
              <a:chExt cx="897649" cy="353919"/>
            </a:xfrm>
          </p:grpSpPr>
          <p:sp>
            <p:nvSpPr>
              <p:cNvPr id="593" name="Freeform 592">
                <a:extLst>
                  <a:ext uri="{FF2B5EF4-FFF2-40B4-BE49-F238E27FC236}">
                    <a16:creationId xmlns:a16="http://schemas.microsoft.com/office/drawing/2014/main" id="{62CFB4AA-2540-45CA-97A9-791322687D7A}"/>
                  </a:ext>
                </a:extLst>
              </p:cNvPr>
              <p:cNvSpPr/>
              <p:nvPr/>
            </p:nvSpPr>
            <p:spPr>
              <a:xfrm>
                <a:off x="7813016" y="2883755"/>
                <a:ext cx="848907" cy="19685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94" name="Freeform 593">
                <a:extLst>
                  <a:ext uri="{FF2B5EF4-FFF2-40B4-BE49-F238E27FC236}">
                    <a16:creationId xmlns:a16="http://schemas.microsoft.com/office/drawing/2014/main" id="{7B691ABD-2332-489A-A85E-47ED64329A6E}"/>
                  </a:ext>
                </a:extLst>
              </p:cNvPr>
              <p:cNvSpPr/>
              <p:nvPr/>
            </p:nvSpPr>
            <p:spPr>
              <a:xfrm>
                <a:off x="8367339" y="3053917"/>
                <a:ext cx="316756" cy="170165"/>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95" name="Freeform 594">
                <a:extLst>
                  <a:ext uri="{FF2B5EF4-FFF2-40B4-BE49-F238E27FC236}">
                    <a16:creationId xmlns:a16="http://schemas.microsoft.com/office/drawing/2014/main" id="{1618CBF6-3656-41F9-84A2-348F5978E271}"/>
                  </a:ext>
                </a:extLst>
              </p:cNvPr>
              <p:cNvSpPr/>
              <p:nvPr/>
            </p:nvSpPr>
            <p:spPr>
              <a:xfrm>
                <a:off x="7787675" y="3053917"/>
                <a:ext cx="310421" cy="166827"/>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96" name="Freeform 595">
                <a:extLst>
                  <a:ext uri="{FF2B5EF4-FFF2-40B4-BE49-F238E27FC236}">
                    <a16:creationId xmlns:a16="http://schemas.microsoft.com/office/drawing/2014/main" id="{C8E18951-0441-4981-B0CE-DA1268FB5762}"/>
                  </a:ext>
                </a:extLst>
              </p:cNvPr>
              <p:cNvSpPr/>
              <p:nvPr/>
            </p:nvSpPr>
            <p:spPr>
              <a:xfrm>
                <a:off x="7895372" y="2970505"/>
                <a:ext cx="674690" cy="26692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grpSp>
        <p:nvGrpSpPr>
          <p:cNvPr id="78862" name="Group 248">
            <a:extLst>
              <a:ext uri="{FF2B5EF4-FFF2-40B4-BE49-F238E27FC236}">
                <a16:creationId xmlns:a16="http://schemas.microsoft.com/office/drawing/2014/main" id="{7C7D50A3-C764-4A66-AD48-A6915F9E39AF}"/>
              </a:ext>
            </a:extLst>
          </p:cNvPr>
          <p:cNvGrpSpPr>
            <a:grpSpLocks/>
          </p:cNvGrpSpPr>
          <p:nvPr/>
        </p:nvGrpSpPr>
        <p:grpSpPr bwMode="auto">
          <a:xfrm>
            <a:off x="3478214" y="3751263"/>
            <a:ext cx="269875" cy="468312"/>
            <a:chOff x="4140" y="429"/>
            <a:chExt cx="1425" cy="2396"/>
          </a:xfrm>
        </p:grpSpPr>
        <p:sp>
          <p:nvSpPr>
            <p:cNvPr id="768" name="Freeform 148">
              <a:extLst>
                <a:ext uri="{FF2B5EF4-FFF2-40B4-BE49-F238E27FC236}">
                  <a16:creationId xmlns:a16="http://schemas.microsoft.com/office/drawing/2014/main" id="{1F8F2B29-68DB-4FEF-851E-12DFBCD19192}"/>
                </a:ext>
              </a:extLst>
            </p:cNvPr>
            <p:cNvSpPr>
              <a:spLocks/>
            </p:cNvSpPr>
            <p:nvPr/>
          </p:nvSpPr>
          <p:spPr bwMode="auto">
            <a:xfrm>
              <a:off x="5272" y="429"/>
              <a:ext cx="277" cy="2290"/>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69" name="Rectangle 149">
              <a:extLst>
                <a:ext uri="{FF2B5EF4-FFF2-40B4-BE49-F238E27FC236}">
                  <a16:creationId xmlns:a16="http://schemas.microsoft.com/office/drawing/2014/main" id="{72893036-57AC-4EAE-80E2-C66CAC973323}"/>
                </a:ext>
              </a:extLst>
            </p:cNvPr>
            <p:cNvSpPr>
              <a:spLocks noChangeArrowheads="1"/>
            </p:cNvSpPr>
            <p:nvPr/>
          </p:nvSpPr>
          <p:spPr bwMode="auto">
            <a:xfrm>
              <a:off x="4207" y="429"/>
              <a:ext cx="1048" cy="2282"/>
            </a:xfrm>
            <a:prstGeom prst="rect">
              <a:avLst/>
            </a:prstGeom>
            <a:gradFill rotWithShape="1">
              <a:gsLst>
                <a:gs pos="0">
                  <a:srgbClr val="292929"/>
                </a:gs>
                <a:gs pos="100000">
                  <a:srgbClr val="808080"/>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70" name="Freeform 150">
              <a:extLst>
                <a:ext uri="{FF2B5EF4-FFF2-40B4-BE49-F238E27FC236}">
                  <a16:creationId xmlns:a16="http://schemas.microsoft.com/office/drawing/2014/main" id="{3C1FF146-21CE-4536-AF16-00A52341258E}"/>
                </a:ext>
              </a:extLst>
            </p:cNvPr>
            <p:cNvSpPr>
              <a:spLocks/>
            </p:cNvSpPr>
            <p:nvPr/>
          </p:nvSpPr>
          <p:spPr bwMode="auto">
            <a:xfrm>
              <a:off x="5322" y="567"/>
              <a:ext cx="168" cy="2120"/>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71" name="Freeform 151">
              <a:extLst>
                <a:ext uri="{FF2B5EF4-FFF2-40B4-BE49-F238E27FC236}">
                  <a16:creationId xmlns:a16="http://schemas.microsoft.com/office/drawing/2014/main" id="{529D2A1C-7069-4C85-98A9-9F5917E3DAE1}"/>
                </a:ext>
              </a:extLst>
            </p:cNvPr>
            <p:cNvSpPr>
              <a:spLocks/>
            </p:cNvSpPr>
            <p:nvPr/>
          </p:nvSpPr>
          <p:spPr bwMode="auto">
            <a:xfrm>
              <a:off x="5280" y="1639"/>
              <a:ext cx="268" cy="187"/>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72" name="Rectangle 152">
              <a:extLst>
                <a:ext uri="{FF2B5EF4-FFF2-40B4-BE49-F238E27FC236}">
                  <a16:creationId xmlns:a16="http://schemas.microsoft.com/office/drawing/2014/main" id="{07EC926C-3D8C-490D-96F2-4ACB4BB9D457}"/>
                </a:ext>
              </a:extLst>
            </p:cNvPr>
            <p:cNvSpPr>
              <a:spLocks noChangeArrowheads="1"/>
            </p:cNvSpPr>
            <p:nvPr/>
          </p:nvSpPr>
          <p:spPr bwMode="auto">
            <a:xfrm>
              <a:off x="4207" y="689"/>
              <a:ext cx="604"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9118" name="Group 153">
              <a:extLst>
                <a:ext uri="{FF2B5EF4-FFF2-40B4-BE49-F238E27FC236}">
                  <a16:creationId xmlns:a16="http://schemas.microsoft.com/office/drawing/2014/main" id="{B1BA23C8-C8B8-4FFC-96DA-340BD819CEAB}"/>
                </a:ext>
              </a:extLst>
            </p:cNvPr>
            <p:cNvGrpSpPr>
              <a:grpSpLocks/>
            </p:cNvGrpSpPr>
            <p:nvPr/>
          </p:nvGrpSpPr>
          <p:grpSpPr bwMode="auto">
            <a:xfrm>
              <a:off x="4749" y="668"/>
              <a:ext cx="581" cy="145"/>
              <a:chOff x="614" y="2568"/>
              <a:chExt cx="725" cy="139"/>
            </a:xfrm>
          </p:grpSpPr>
          <p:sp>
            <p:nvSpPr>
              <p:cNvPr id="798" name="AutoShape 154">
                <a:extLst>
                  <a:ext uri="{FF2B5EF4-FFF2-40B4-BE49-F238E27FC236}">
                    <a16:creationId xmlns:a16="http://schemas.microsoft.com/office/drawing/2014/main" id="{87D32B60-3313-42A3-8EBC-591A16DC3EFF}"/>
                  </a:ext>
                </a:extLst>
              </p:cNvPr>
              <p:cNvSpPr>
                <a:spLocks noChangeArrowheads="1"/>
              </p:cNvSpPr>
              <p:nvPr/>
            </p:nvSpPr>
            <p:spPr bwMode="auto">
              <a:xfrm>
                <a:off x="618" y="2565"/>
                <a:ext cx="722" cy="140"/>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9" name="AutoShape 155">
                <a:extLst>
                  <a:ext uri="{FF2B5EF4-FFF2-40B4-BE49-F238E27FC236}">
                    <a16:creationId xmlns:a16="http://schemas.microsoft.com/office/drawing/2014/main" id="{1450AD77-E048-452F-9BC8-B06EFF2DE33C}"/>
                  </a:ext>
                </a:extLst>
              </p:cNvPr>
              <p:cNvSpPr>
                <a:spLocks noChangeArrowheads="1"/>
              </p:cNvSpPr>
              <p:nvPr/>
            </p:nvSpPr>
            <p:spPr bwMode="auto">
              <a:xfrm>
                <a:off x="639" y="2580"/>
                <a:ext cx="690"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74" name="Rectangle 156">
              <a:extLst>
                <a:ext uri="{FF2B5EF4-FFF2-40B4-BE49-F238E27FC236}">
                  <a16:creationId xmlns:a16="http://schemas.microsoft.com/office/drawing/2014/main" id="{F8E8B3CC-48BC-471C-99FE-6A85B95A57A5}"/>
                </a:ext>
              </a:extLst>
            </p:cNvPr>
            <p:cNvSpPr>
              <a:spLocks noChangeArrowheads="1"/>
            </p:cNvSpPr>
            <p:nvPr/>
          </p:nvSpPr>
          <p:spPr bwMode="auto">
            <a:xfrm>
              <a:off x="4224" y="1022"/>
              <a:ext cx="595" cy="41"/>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9120" name="Group 157">
              <a:extLst>
                <a:ext uri="{FF2B5EF4-FFF2-40B4-BE49-F238E27FC236}">
                  <a16:creationId xmlns:a16="http://schemas.microsoft.com/office/drawing/2014/main" id="{206B8638-D8BD-4B21-B589-12105F169BC7}"/>
                </a:ext>
              </a:extLst>
            </p:cNvPr>
            <p:cNvGrpSpPr>
              <a:grpSpLocks/>
            </p:cNvGrpSpPr>
            <p:nvPr/>
          </p:nvGrpSpPr>
          <p:grpSpPr bwMode="auto">
            <a:xfrm>
              <a:off x="4747" y="994"/>
              <a:ext cx="581" cy="134"/>
              <a:chOff x="614" y="2568"/>
              <a:chExt cx="725" cy="139"/>
            </a:xfrm>
          </p:grpSpPr>
          <p:sp>
            <p:nvSpPr>
              <p:cNvPr id="796" name="AutoShape 158">
                <a:extLst>
                  <a:ext uri="{FF2B5EF4-FFF2-40B4-BE49-F238E27FC236}">
                    <a16:creationId xmlns:a16="http://schemas.microsoft.com/office/drawing/2014/main" id="{74372C76-ADA5-4A3E-AFA1-29B3CDD5F807}"/>
                  </a:ext>
                </a:extLst>
              </p:cNvPr>
              <p:cNvSpPr>
                <a:spLocks noChangeArrowheads="1"/>
              </p:cNvSpPr>
              <p:nvPr/>
            </p:nvSpPr>
            <p:spPr bwMode="auto">
              <a:xfrm>
                <a:off x="610" y="2572"/>
                <a:ext cx="732" cy="135"/>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7" name="AutoShape 159">
                <a:extLst>
                  <a:ext uri="{FF2B5EF4-FFF2-40B4-BE49-F238E27FC236}">
                    <a16:creationId xmlns:a16="http://schemas.microsoft.com/office/drawing/2014/main" id="{898ADA7B-1481-4761-B550-AE450D1796C7}"/>
                  </a:ext>
                </a:extLst>
              </p:cNvPr>
              <p:cNvSpPr>
                <a:spLocks noChangeArrowheads="1"/>
              </p:cNvSpPr>
              <p:nvPr/>
            </p:nvSpPr>
            <p:spPr bwMode="auto">
              <a:xfrm>
                <a:off x="620" y="2589"/>
                <a:ext cx="70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76" name="Rectangle 160">
              <a:extLst>
                <a:ext uri="{FF2B5EF4-FFF2-40B4-BE49-F238E27FC236}">
                  <a16:creationId xmlns:a16="http://schemas.microsoft.com/office/drawing/2014/main" id="{EC878A67-A020-4CD6-B17E-792BAD2156AF}"/>
                </a:ext>
              </a:extLst>
            </p:cNvPr>
            <p:cNvSpPr>
              <a:spLocks noChangeArrowheads="1"/>
            </p:cNvSpPr>
            <p:nvPr/>
          </p:nvSpPr>
          <p:spPr bwMode="auto">
            <a:xfrm>
              <a:off x="4215" y="1355"/>
              <a:ext cx="604"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77" name="Rectangle 161">
              <a:extLst>
                <a:ext uri="{FF2B5EF4-FFF2-40B4-BE49-F238E27FC236}">
                  <a16:creationId xmlns:a16="http://schemas.microsoft.com/office/drawing/2014/main" id="{655FA9B0-CB69-494E-A497-718FC7E4616B}"/>
                </a:ext>
              </a:extLst>
            </p:cNvPr>
            <p:cNvSpPr>
              <a:spLocks noChangeArrowheads="1"/>
            </p:cNvSpPr>
            <p:nvPr/>
          </p:nvSpPr>
          <p:spPr bwMode="auto">
            <a:xfrm>
              <a:off x="4224" y="1655"/>
              <a:ext cx="595"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9123" name="Group 162">
              <a:extLst>
                <a:ext uri="{FF2B5EF4-FFF2-40B4-BE49-F238E27FC236}">
                  <a16:creationId xmlns:a16="http://schemas.microsoft.com/office/drawing/2014/main" id="{2329C79F-9845-4321-BCFE-A51781790B3D}"/>
                </a:ext>
              </a:extLst>
            </p:cNvPr>
            <p:cNvGrpSpPr>
              <a:grpSpLocks/>
            </p:cNvGrpSpPr>
            <p:nvPr/>
          </p:nvGrpSpPr>
          <p:grpSpPr bwMode="auto">
            <a:xfrm>
              <a:off x="4735" y="1627"/>
              <a:ext cx="582" cy="151"/>
              <a:chOff x="614" y="2568"/>
              <a:chExt cx="725" cy="139"/>
            </a:xfrm>
          </p:grpSpPr>
          <p:sp>
            <p:nvSpPr>
              <p:cNvPr id="794" name="AutoShape 163">
                <a:extLst>
                  <a:ext uri="{FF2B5EF4-FFF2-40B4-BE49-F238E27FC236}">
                    <a16:creationId xmlns:a16="http://schemas.microsoft.com/office/drawing/2014/main" id="{18E22325-6186-4EF9-AF59-E2C29884C73E}"/>
                  </a:ext>
                </a:extLst>
              </p:cNvPr>
              <p:cNvSpPr>
                <a:spLocks noChangeArrowheads="1"/>
              </p:cNvSpPr>
              <p:nvPr/>
            </p:nvSpPr>
            <p:spPr bwMode="auto">
              <a:xfrm>
                <a:off x="614" y="2579"/>
                <a:ext cx="720" cy="127"/>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5" name="AutoShape 164">
                <a:extLst>
                  <a:ext uri="{FF2B5EF4-FFF2-40B4-BE49-F238E27FC236}">
                    <a16:creationId xmlns:a16="http://schemas.microsoft.com/office/drawing/2014/main" id="{BB877759-9D52-4BEF-B753-89FC608F6952}"/>
                  </a:ext>
                </a:extLst>
              </p:cNvPr>
              <p:cNvSpPr>
                <a:spLocks noChangeArrowheads="1"/>
              </p:cNvSpPr>
              <p:nvPr/>
            </p:nvSpPr>
            <p:spPr bwMode="auto">
              <a:xfrm>
                <a:off x="625" y="2594"/>
                <a:ext cx="700" cy="9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79" name="Freeform 165">
              <a:extLst>
                <a:ext uri="{FF2B5EF4-FFF2-40B4-BE49-F238E27FC236}">
                  <a16:creationId xmlns:a16="http://schemas.microsoft.com/office/drawing/2014/main" id="{7A0CB5B8-B92E-431D-848D-87FC03CCBF95}"/>
                </a:ext>
              </a:extLst>
            </p:cNvPr>
            <p:cNvSpPr>
              <a:spLocks/>
            </p:cNvSpPr>
            <p:nvPr/>
          </p:nvSpPr>
          <p:spPr bwMode="auto">
            <a:xfrm>
              <a:off x="5288" y="1355"/>
              <a:ext cx="260" cy="187"/>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grpSp>
          <p:nvGrpSpPr>
            <p:cNvPr id="79125" name="Group 166">
              <a:extLst>
                <a:ext uri="{FF2B5EF4-FFF2-40B4-BE49-F238E27FC236}">
                  <a16:creationId xmlns:a16="http://schemas.microsoft.com/office/drawing/2014/main" id="{8FF912CF-F39E-4152-B88F-8A6A3FD7F93E}"/>
                </a:ext>
              </a:extLst>
            </p:cNvPr>
            <p:cNvGrpSpPr>
              <a:grpSpLocks/>
            </p:cNvGrpSpPr>
            <p:nvPr/>
          </p:nvGrpSpPr>
          <p:grpSpPr bwMode="auto">
            <a:xfrm>
              <a:off x="4739" y="1327"/>
              <a:ext cx="582" cy="139"/>
              <a:chOff x="614" y="2568"/>
              <a:chExt cx="725" cy="139"/>
            </a:xfrm>
          </p:grpSpPr>
          <p:sp>
            <p:nvSpPr>
              <p:cNvPr id="792" name="AutoShape 167">
                <a:extLst>
                  <a:ext uri="{FF2B5EF4-FFF2-40B4-BE49-F238E27FC236}">
                    <a16:creationId xmlns:a16="http://schemas.microsoft.com/office/drawing/2014/main" id="{3EC876FB-07E7-42FC-8C55-DA77198DE83D}"/>
                  </a:ext>
                </a:extLst>
              </p:cNvPr>
              <p:cNvSpPr>
                <a:spLocks noChangeArrowheads="1"/>
              </p:cNvSpPr>
              <p:nvPr/>
            </p:nvSpPr>
            <p:spPr bwMode="auto">
              <a:xfrm>
                <a:off x="609" y="2572"/>
                <a:ext cx="731" cy="138"/>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3" name="AutoShape 168">
                <a:extLst>
                  <a:ext uri="{FF2B5EF4-FFF2-40B4-BE49-F238E27FC236}">
                    <a16:creationId xmlns:a16="http://schemas.microsoft.com/office/drawing/2014/main" id="{1E046C55-1FB9-4EF3-8D19-FF9E6019A9D9}"/>
                  </a:ext>
                </a:extLst>
              </p:cNvPr>
              <p:cNvSpPr>
                <a:spLocks noChangeArrowheads="1"/>
              </p:cNvSpPr>
              <p:nvPr/>
            </p:nvSpPr>
            <p:spPr bwMode="auto">
              <a:xfrm>
                <a:off x="630" y="2588"/>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81" name="Rectangle 169">
              <a:extLst>
                <a:ext uri="{FF2B5EF4-FFF2-40B4-BE49-F238E27FC236}">
                  <a16:creationId xmlns:a16="http://schemas.microsoft.com/office/drawing/2014/main" id="{FC75476F-7053-4CCA-8E58-0ADB568136A1}"/>
                </a:ext>
              </a:extLst>
            </p:cNvPr>
            <p:cNvSpPr>
              <a:spLocks noChangeArrowheads="1"/>
            </p:cNvSpPr>
            <p:nvPr/>
          </p:nvSpPr>
          <p:spPr bwMode="auto">
            <a:xfrm>
              <a:off x="5246" y="429"/>
              <a:ext cx="75" cy="228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2" name="Freeform 170">
              <a:extLst>
                <a:ext uri="{FF2B5EF4-FFF2-40B4-BE49-F238E27FC236}">
                  <a16:creationId xmlns:a16="http://schemas.microsoft.com/office/drawing/2014/main" id="{F5C4D783-8838-439B-ABEB-40554B25EE57}"/>
                </a:ext>
              </a:extLst>
            </p:cNvPr>
            <p:cNvSpPr>
              <a:spLocks/>
            </p:cNvSpPr>
            <p:nvPr/>
          </p:nvSpPr>
          <p:spPr bwMode="auto">
            <a:xfrm>
              <a:off x="5314" y="1006"/>
              <a:ext cx="235" cy="211"/>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83" name="Freeform 171">
              <a:extLst>
                <a:ext uri="{FF2B5EF4-FFF2-40B4-BE49-F238E27FC236}">
                  <a16:creationId xmlns:a16="http://schemas.microsoft.com/office/drawing/2014/main" id="{49BB9421-D2D7-4785-8D03-4F7327BD2EB0}"/>
                </a:ext>
              </a:extLst>
            </p:cNvPr>
            <p:cNvSpPr>
              <a:spLocks/>
            </p:cNvSpPr>
            <p:nvPr/>
          </p:nvSpPr>
          <p:spPr bwMode="auto">
            <a:xfrm>
              <a:off x="5314" y="681"/>
              <a:ext cx="243" cy="236"/>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84" name="Oval 172">
              <a:extLst>
                <a:ext uri="{FF2B5EF4-FFF2-40B4-BE49-F238E27FC236}">
                  <a16:creationId xmlns:a16="http://schemas.microsoft.com/office/drawing/2014/main" id="{F91FF2C6-C48E-4B1F-9D6F-EEA01A73EC32}"/>
                </a:ext>
              </a:extLst>
            </p:cNvPr>
            <p:cNvSpPr>
              <a:spLocks noChangeArrowheads="1"/>
            </p:cNvSpPr>
            <p:nvPr/>
          </p:nvSpPr>
          <p:spPr bwMode="auto">
            <a:xfrm>
              <a:off x="5515" y="2614"/>
              <a:ext cx="50" cy="97"/>
            </a:xfrm>
            <a:prstGeom prst="ellipse">
              <a:avLst/>
            </a:prstGeom>
            <a:solidFill>
              <a:srgbClr val="3333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5" name="Freeform 173">
              <a:extLst>
                <a:ext uri="{FF2B5EF4-FFF2-40B4-BE49-F238E27FC236}">
                  <a16:creationId xmlns:a16="http://schemas.microsoft.com/office/drawing/2014/main" id="{A6A896A4-BD43-4D41-8709-446138F9AD2B}"/>
                </a:ext>
              </a:extLst>
            </p:cNvPr>
            <p:cNvSpPr>
              <a:spLocks/>
            </p:cNvSpPr>
            <p:nvPr/>
          </p:nvSpPr>
          <p:spPr bwMode="auto">
            <a:xfrm>
              <a:off x="5305" y="2614"/>
              <a:ext cx="243" cy="203"/>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86" name="AutoShape 174">
              <a:extLst>
                <a:ext uri="{FF2B5EF4-FFF2-40B4-BE49-F238E27FC236}">
                  <a16:creationId xmlns:a16="http://schemas.microsoft.com/office/drawing/2014/main" id="{479200E9-00AB-431C-8425-A7DEE9407BCC}"/>
                </a:ext>
              </a:extLst>
            </p:cNvPr>
            <p:cNvSpPr>
              <a:spLocks noChangeArrowheads="1"/>
            </p:cNvSpPr>
            <p:nvPr/>
          </p:nvSpPr>
          <p:spPr bwMode="auto">
            <a:xfrm>
              <a:off x="4140" y="2679"/>
              <a:ext cx="1199" cy="146"/>
            </a:xfrm>
            <a:prstGeom prst="roundRect">
              <a:avLst>
                <a:gd name="adj" fmla="val 50000"/>
              </a:avLst>
            </a:prstGeom>
            <a:solidFill>
              <a:srgbClr val="DDDDDD"/>
            </a:solidFill>
            <a:ln w="9525">
              <a:solidFill>
                <a:srgbClr val="000000"/>
              </a:solidFill>
              <a:round/>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7" name="AutoShape 175">
              <a:extLst>
                <a:ext uri="{FF2B5EF4-FFF2-40B4-BE49-F238E27FC236}">
                  <a16:creationId xmlns:a16="http://schemas.microsoft.com/office/drawing/2014/main" id="{19CA180D-B627-4BE8-960A-3D6E7BDABDB5}"/>
                </a:ext>
              </a:extLst>
            </p:cNvPr>
            <p:cNvSpPr>
              <a:spLocks noChangeArrowheads="1"/>
            </p:cNvSpPr>
            <p:nvPr/>
          </p:nvSpPr>
          <p:spPr bwMode="auto">
            <a:xfrm>
              <a:off x="4207" y="2711"/>
              <a:ext cx="1065"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8" name="Oval 176">
              <a:extLst>
                <a:ext uri="{FF2B5EF4-FFF2-40B4-BE49-F238E27FC236}">
                  <a16:creationId xmlns:a16="http://schemas.microsoft.com/office/drawing/2014/main" id="{5D9F5B48-4697-48F7-BA15-F4961DE5167D}"/>
                </a:ext>
              </a:extLst>
            </p:cNvPr>
            <p:cNvSpPr>
              <a:spLocks noChangeArrowheads="1"/>
            </p:cNvSpPr>
            <p:nvPr/>
          </p:nvSpPr>
          <p:spPr bwMode="auto">
            <a:xfrm>
              <a:off x="4308" y="2386"/>
              <a:ext cx="159" cy="138"/>
            </a:xfrm>
            <a:prstGeom prst="ellipse">
              <a:avLst/>
            </a:prstGeom>
            <a:solidFill>
              <a:srgbClr val="33CC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9" name="Oval 177">
              <a:extLst>
                <a:ext uri="{FF2B5EF4-FFF2-40B4-BE49-F238E27FC236}">
                  <a16:creationId xmlns:a16="http://schemas.microsoft.com/office/drawing/2014/main" id="{DD6E3EE4-48B5-4177-8665-7CD2BDFEB821}"/>
                </a:ext>
              </a:extLst>
            </p:cNvPr>
            <p:cNvSpPr>
              <a:spLocks noChangeArrowheads="1"/>
            </p:cNvSpPr>
            <p:nvPr/>
          </p:nvSpPr>
          <p:spPr bwMode="auto">
            <a:xfrm>
              <a:off x="4484" y="2386"/>
              <a:ext cx="159" cy="138"/>
            </a:xfrm>
            <a:prstGeom prst="ellipse">
              <a:avLst/>
            </a:prstGeom>
            <a:solidFill>
              <a:srgbClr val="FF0000"/>
            </a:solidFill>
            <a:ln>
              <a:noFill/>
            </a:ln>
            <a:effectLst/>
          </p:spPr>
          <p:txBody>
            <a:bodyPr wrap="none" anchor="ctr"/>
            <a:lstStyle/>
            <a:p>
              <a:pPr algn="ctr" defTabSz="685800">
                <a:defRPr/>
              </a:pPr>
              <a:endParaRPr lang="en-US" sz="1350" kern="0" dirty="0">
                <a:solidFill>
                  <a:srgbClr val="FF0000"/>
                </a:solidFill>
                <a:latin typeface="Arial" charset="0"/>
                <a:ea typeface="ＭＳ Ｐゴシック" charset="0"/>
              </a:endParaRPr>
            </a:p>
          </p:txBody>
        </p:sp>
        <p:sp>
          <p:nvSpPr>
            <p:cNvPr id="790" name="Oval 178">
              <a:extLst>
                <a:ext uri="{FF2B5EF4-FFF2-40B4-BE49-F238E27FC236}">
                  <a16:creationId xmlns:a16="http://schemas.microsoft.com/office/drawing/2014/main" id="{CE99B444-E8AB-4E06-98A4-56D06F3803ED}"/>
                </a:ext>
              </a:extLst>
            </p:cNvPr>
            <p:cNvSpPr>
              <a:spLocks noChangeArrowheads="1"/>
            </p:cNvSpPr>
            <p:nvPr/>
          </p:nvSpPr>
          <p:spPr bwMode="auto">
            <a:xfrm>
              <a:off x="4660" y="2378"/>
              <a:ext cx="159" cy="138"/>
            </a:xfrm>
            <a:prstGeom prst="ellipse">
              <a:avLst/>
            </a:prstGeom>
            <a:solidFill>
              <a:srgbClr val="33CC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1" name="Rectangle 179">
              <a:extLst>
                <a:ext uri="{FF2B5EF4-FFF2-40B4-BE49-F238E27FC236}">
                  <a16:creationId xmlns:a16="http://schemas.microsoft.com/office/drawing/2014/main" id="{05393873-F911-4EC7-843C-F32EB8953A8F}"/>
                </a:ext>
              </a:extLst>
            </p:cNvPr>
            <p:cNvSpPr>
              <a:spLocks noChangeArrowheads="1"/>
            </p:cNvSpPr>
            <p:nvPr/>
          </p:nvSpPr>
          <p:spPr bwMode="auto">
            <a:xfrm>
              <a:off x="5062" y="1834"/>
              <a:ext cx="84" cy="755"/>
            </a:xfrm>
            <a:prstGeom prst="rect">
              <a:avLst/>
            </a:prstGeom>
            <a:solidFill>
              <a:srgbClr val="292929"/>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78863" name="Group 276">
            <a:extLst>
              <a:ext uri="{FF2B5EF4-FFF2-40B4-BE49-F238E27FC236}">
                <a16:creationId xmlns:a16="http://schemas.microsoft.com/office/drawing/2014/main" id="{4B3A1BF5-5EA0-48DE-AFC9-B127B1674DEC}"/>
              </a:ext>
            </a:extLst>
          </p:cNvPr>
          <p:cNvGrpSpPr>
            <a:grpSpLocks/>
          </p:cNvGrpSpPr>
          <p:nvPr/>
        </p:nvGrpSpPr>
        <p:grpSpPr bwMode="auto">
          <a:xfrm>
            <a:off x="1524000" y="-885825"/>
            <a:ext cx="585788" cy="657225"/>
            <a:chOff x="177" y="729"/>
            <a:chExt cx="492" cy="552"/>
          </a:xfrm>
        </p:grpSpPr>
        <p:grpSp>
          <p:nvGrpSpPr>
            <p:cNvPr id="79093" name="Group 54">
              <a:extLst>
                <a:ext uri="{FF2B5EF4-FFF2-40B4-BE49-F238E27FC236}">
                  <a16:creationId xmlns:a16="http://schemas.microsoft.com/office/drawing/2014/main" id="{C4DE5857-B8B0-4FB4-A368-B2F1165547BD}"/>
                </a:ext>
              </a:extLst>
            </p:cNvPr>
            <p:cNvGrpSpPr>
              <a:grpSpLocks/>
            </p:cNvGrpSpPr>
            <p:nvPr/>
          </p:nvGrpSpPr>
          <p:grpSpPr bwMode="auto">
            <a:xfrm>
              <a:off x="343" y="732"/>
              <a:ext cx="325" cy="174"/>
              <a:chOff x="844" y="3337"/>
              <a:chExt cx="325" cy="174"/>
            </a:xfrm>
          </p:grpSpPr>
          <p:sp>
            <p:nvSpPr>
              <p:cNvPr id="423" name="Rectangle 55">
                <a:extLst>
                  <a:ext uri="{FF2B5EF4-FFF2-40B4-BE49-F238E27FC236}">
                    <a16:creationId xmlns:a16="http://schemas.microsoft.com/office/drawing/2014/main" id="{D5752365-F726-4F3B-A3B2-8E8E3CBAA795}"/>
                  </a:ext>
                </a:extLst>
              </p:cNvPr>
              <p:cNvSpPr>
                <a:spLocks noChangeArrowheads="1"/>
              </p:cNvSpPr>
              <p:nvPr/>
            </p:nvSpPr>
            <p:spPr bwMode="auto">
              <a:xfrm>
                <a:off x="890" y="3370"/>
                <a:ext cx="244" cy="87"/>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24" name="Text Box 56">
                <a:extLst>
                  <a:ext uri="{FF2B5EF4-FFF2-40B4-BE49-F238E27FC236}">
                    <a16:creationId xmlns:a16="http://schemas.microsoft.com/office/drawing/2014/main" id="{4C6AB297-D951-4FFC-99D0-8F30D0D0CA0C}"/>
                  </a:ext>
                </a:extLst>
              </p:cNvPr>
              <p:cNvSpPr txBox="1">
                <a:spLocks noChangeArrowheads="1"/>
              </p:cNvSpPr>
              <p:nvPr/>
            </p:nvSpPr>
            <p:spPr bwMode="auto">
              <a:xfrm>
                <a:off x="845" y="3337"/>
                <a:ext cx="324" cy="175"/>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DNS</a:t>
                </a:r>
              </a:p>
            </p:txBody>
          </p:sp>
        </p:grpSp>
        <p:grpSp>
          <p:nvGrpSpPr>
            <p:cNvPr id="79094" name="Group 59">
              <a:extLst>
                <a:ext uri="{FF2B5EF4-FFF2-40B4-BE49-F238E27FC236}">
                  <a16:creationId xmlns:a16="http://schemas.microsoft.com/office/drawing/2014/main" id="{F957BD80-57C1-4851-B3BD-8BBB989A56A3}"/>
                </a:ext>
              </a:extLst>
            </p:cNvPr>
            <p:cNvGrpSpPr>
              <a:grpSpLocks/>
            </p:cNvGrpSpPr>
            <p:nvPr/>
          </p:nvGrpSpPr>
          <p:grpSpPr bwMode="auto">
            <a:xfrm>
              <a:off x="290" y="874"/>
              <a:ext cx="379" cy="174"/>
              <a:chOff x="740" y="3209"/>
              <a:chExt cx="379" cy="174"/>
            </a:xfrm>
          </p:grpSpPr>
          <p:grpSp>
            <p:nvGrpSpPr>
              <p:cNvPr id="79106" name="Group 60">
                <a:extLst>
                  <a:ext uri="{FF2B5EF4-FFF2-40B4-BE49-F238E27FC236}">
                    <a16:creationId xmlns:a16="http://schemas.microsoft.com/office/drawing/2014/main" id="{905632F5-3635-4F9B-A535-D5061E3387FD}"/>
                  </a:ext>
                </a:extLst>
              </p:cNvPr>
              <p:cNvGrpSpPr>
                <a:grpSpLocks/>
              </p:cNvGrpSpPr>
              <p:nvPr/>
            </p:nvGrpSpPr>
            <p:grpSpPr bwMode="auto">
              <a:xfrm>
                <a:off x="794" y="3209"/>
                <a:ext cx="325" cy="174"/>
                <a:chOff x="844" y="3337"/>
                <a:chExt cx="325" cy="174"/>
              </a:xfrm>
            </p:grpSpPr>
            <p:sp>
              <p:nvSpPr>
                <p:cNvPr id="421" name="Rectangle 61">
                  <a:extLst>
                    <a:ext uri="{FF2B5EF4-FFF2-40B4-BE49-F238E27FC236}">
                      <a16:creationId xmlns:a16="http://schemas.microsoft.com/office/drawing/2014/main" id="{18878D34-5DF0-4C63-8701-383EB41C2522}"/>
                    </a:ext>
                  </a:extLst>
                </p:cNvPr>
                <p:cNvSpPr>
                  <a:spLocks noChangeArrowheads="1"/>
                </p:cNvSpPr>
                <p:nvPr/>
              </p:nvSpPr>
              <p:spPr bwMode="auto">
                <a:xfrm>
                  <a:off x="889" y="3371"/>
                  <a:ext cx="245" cy="85"/>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22" name="Text Box 62">
                  <a:extLst>
                    <a:ext uri="{FF2B5EF4-FFF2-40B4-BE49-F238E27FC236}">
                      <a16:creationId xmlns:a16="http://schemas.microsoft.com/office/drawing/2014/main" id="{4CC06FF6-163D-4134-A7DC-D191F6211F61}"/>
                    </a:ext>
                  </a:extLst>
                </p:cNvPr>
                <p:cNvSpPr txBox="1">
                  <a:spLocks noChangeArrowheads="1"/>
                </p:cNvSpPr>
                <p:nvPr/>
              </p:nvSpPr>
              <p:spPr bwMode="auto">
                <a:xfrm>
                  <a:off x="844" y="3337"/>
                  <a:ext cx="325" cy="17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DNS</a:t>
                  </a:r>
                </a:p>
              </p:txBody>
            </p:sp>
          </p:grpSp>
          <p:sp>
            <p:nvSpPr>
              <p:cNvPr id="419" name="Rectangle 63">
                <a:extLst>
                  <a:ext uri="{FF2B5EF4-FFF2-40B4-BE49-F238E27FC236}">
                    <a16:creationId xmlns:a16="http://schemas.microsoft.com/office/drawing/2014/main" id="{AA5EDF39-434E-4514-91EF-468ACC0A60D6}"/>
                  </a:ext>
                </a:extLst>
              </p:cNvPr>
              <p:cNvSpPr>
                <a:spLocks noChangeArrowheads="1"/>
              </p:cNvSpPr>
              <p:nvPr/>
            </p:nvSpPr>
            <p:spPr bwMode="auto">
              <a:xfrm>
                <a:off x="750" y="3244"/>
                <a:ext cx="88"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20" name="Rectangle 64">
                <a:extLst>
                  <a:ext uri="{FF2B5EF4-FFF2-40B4-BE49-F238E27FC236}">
                    <a16:creationId xmlns:a16="http://schemas.microsoft.com/office/drawing/2014/main" id="{94457C73-676E-423E-9616-906A508705DF}"/>
                  </a:ext>
                </a:extLst>
              </p:cNvPr>
              <p:cNvSpPr>
                <a:spLocks noChangeArrowheads="1"/>
              </p:cNvSpPr>
              <p:nvPr/>
            </p:nvSpPr>
            <p:spPr bwMode="auto">
              <a:xfrm>
                <a:off x="740" y="3239"/>
                <a:ext cx="353" cy="93"/>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79095" name="Group 65">
              <a:extLst>
                <a:ext uri="{FF2B5EF4-FFF2-40B4-BE49-F238E27FC236}">
                  <a16:creationId xmlns:a16="http://schemas.microsoft.com/office/drawing/2014/main" id="{D327A43D-A662-44F5-A80F-6B37BD092F26}"/>
                </a:ext>
              </a:extLst>
            </p:cNvPr>
            <p:cNvGrpSpPr>
              <a:grpSpLocks/>
            </p:cNvGrpSpPr>
            <p:nvPr/>
          </p:nvGrpSpPr>
          <p:grpSpPr bwMode="auto">
            <a:xfrm>
              <a:off x="290" y="1022"/>
              <a:ext cx="379" cy="174"/>
              <a:chOff x="836" y="3305"/>
              <a:chExt cx="379" cy="174"/>
            </a:xfrm>
          </p:grpSpPr>
          <p:grpSp>
            <p:nvGrpSpPr>
              <p:cNvPr id="79100" name="Group 66">
                <a:extLst>
                  <a:ext uri="{FF2B5EF4-FFF2-40B4-BE49-F238E27FC236}">
                    <a16:creationId xmlns:a16="http://schemas.microsoft.com/office/drawing/2014/main" id="{000AE4EA-A2B6-4E6E-8343-375A4DE6B8C6}"/>
                  </a:ext>
                </a:extLst>
              </p:cNvPr>
              <p:cNvGrpSpPr>
                <a:grpSpLocks/>
              </p:cNvGrpSpPr>
              <p:nvPr/>
            </p:nvGrpSpPr>
            <p:grpSpPr bwMode="auto">
              <a:xfrm>
                <a:off x="890" y="3305"/>
                <a:ext cx="325" cy="174"/>
                <a:chOff x="844" y="3337"/>
                <a:chExt cx="325" cy="174"/>
              </a:xfrm>
            </p:grpSpPr>
            <p:sp>
              <p:nvSpPr>
                <p:cNvPr id="416" name="Rectangle 67">
                  <a:extLst>
                    <a:ext uri="{FF2B5EF4-FFF2-40B4-BE49-F238E27FC236}">
                      <a16:creationId xmlns:a16="http://schemas.microsoft.com/office/drawing/2014/main" id="{2959B3FA-0541-4D14-80C7-25344B1A8FA2}"/>
                    </a:ext>
                  </a:extLst>
                </p:cNvPr>
                <p:cNvSpPr>
                  <a:spLocks noChangeArrowheads="1"/>
                </p:cNvSpPr>
                <p:nvPr/>
              </p:nvSpPr>
              <p:spPr bwMode="auto">
                <a:xfrm>
                  <a:off x="889" y="3371"/>
                  <a:ext cx="245" cy="85"/>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17" name="Text Box 68">
                  <a:extLst>
                    <a:ext uri="{FF2B5EF4-FFF2-40B4-BE49-F238E27FC236}">
                      <a16:creationId xmlns:a16="http://schemas.microsoft.com/office/drawing/2014/main" id="{42B397B3-63CE-49CE-8AD2-BA328A7340FF}"/>
                    </a:ext>
                  </a:extLst>
                </p:cNvPr>
                <p:cNvSpPr txBox="1">
                  <a:spLocks noChangeArrowheads="1"/>
                </p:cNvSpPr>
                <p:nvPr/>
              </p:nvSpPr>
              <p:spPr bwMode="auto">
                <a:xfrm>
                  <a:off x="844" y="3337"/>
                  <a:ext cx="325" cy="17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DNS</a:t>
                  </a:r>
                </a:p>
              </p:txBody>
            </p:sp>
          </p:grpSp>
          <p:grpSp>
            <p:nvGrpSpPr>
              <p:cNvPr id="79101" name="Group 69">
                <a:extLst>
                  <a:ext uri="{FF2B5EF4-FFF2-40B4-BE49-F238E27FC236}">
                    <a16:creationId xmlns:a16="http://schemas.microsoft.com/office/drawing/2014/main" id="{47FF5B06-F974-4210-BB59-79E6656FCAA5}"/>
                  </a:ext>
                </a:extLst>
              </p:cNvPr>
              <p:cNvGrpSpPr>
                <a:grpSpLocks/>
              </p:cNvGrpSpPr>
              <p:nvPr/>
            </p:nvGrpSpPr>
            <p:grpSpPr bwMode="auto">
              <a:xfrm>
                <a:off x="836" y="3334"/>
                <a:ext cx="354" cy="94"/>
                <a:chOff x="836" y="3334"/>
                <a:chExt cx="354" cy="94"/>
              </a:xfrm>
            </p:grpSpPr>
            <p:sp>
              <p:nvSpPr>
                <p:cNvPr id="414" name="Rectangle 70">
                  <a:extLst>
                    <a:ext uri="{FF2B5EF4-FFF2-40B4-BE49-F238E27FC236}">
                      <a16:creationId xmlns:a16="http://schemas.microsoft.com/office/drawing/2014/main" id="{619E39E0-1129-48B4-8CF6-B00848775164}"/>
                    </a:ext>
                  </a:extLst>
                </p:cNvPr>
                <p:cNvSpPr>
                  <a:spLocks noChangeArrowheads="1"/>
                </p:cNvSpPr>
                <p:nvPr/>
              </p:nvSpPr>
              <p:spPr bwMode="auto">
                <a:xfrm>
                  <a:off x="846" y="3340"/>
                  <a:ext cx="8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15" name="Rectangle 71">
                  <a:extLst>
                    <a:ext uri="{FF2B5EF4-FFF2-40B4-BE49-F238E27FC236}">
                      <a16:creationId xmlns:a16="http://schemas.microsoft.com/office/drawing/2014/main" id="{F326A252-D228-4A9C-96FD-53FA0F6E0E33}"/>
                    </a:ext>
                  </a:extLst>
                </p:cNvPr>
                <p:cNvSpPr>
                  <a:spLocks noChangeArrowheads="1"/>
                </p:cNvSpPr>
                <p:nvPr/>
              </p:nvSpPr>
              <p:spPr bwMode="auto">
                <a:xfrm>
                  <a:off x="836" y="3335"/>
                  <a:ext cx="353" cy="93"/>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grpSp>
          <p:nvGrpSpPr>
            <p:cNvPr id="79096" name="Group 72">
              <a:extLst>
                <a:ext uri="{FF2B5EF4-FFF2-40B4-BE49-F238E27FC236}">
                  <a16:creationId xmlns:a16="http://schemas.microsoft.com/office/drawing/2014/main" id="{280072A0-58A4-49DF-B1B7-AAEFACA8C651}"/>
                </a:ext>
              </a:extLst>
            </p:cNvPr>
            <p:cNvGrpSpPr>
              <a:grpSpLocks/>
            </p:cNvGrpSpPr>
            <p:nvPr/>
          </p:nvGrpSpPr>
          <p:grpSpPr bwMode="auto">
            <a:xfrm>
              <a:off x="177" y="1042"/>
              <a:ext cx="480" cy="112"/>
              <a:chOff x="627" y="3377"/>
              <a:chExt cx="480" cy="112"/>
            </a:xfrm>
          </p:grpSpPr>
          <p:sp>
            <p:nvSpPr>
              <p:cNvPr id="410" name="Rectangle 73">
                <a:extLst>
                  <a:ext uri="{FF2B5EF4-FFF2-40B4-BE49-F238E27FC236}">
                    <a16:creationId xmlns:a16="http://schemas.microsoft.com/office/drawing/2014/main" id="{0B5C3A47-8BAF-4725-8E22-3556F8D64FCD}"/>
                  </a:ext>
                </a:extLst>
              </p:cNvPr>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11" name="Rectangle 74">
                <a:extLst>
                  <a:ext uri="{FF2B5EF4-FFF2-40B4-BE49-F238E27FC236}">
                    <a16:creationId xmlns:a16="http://schemas.microsoft.com/office/drawing/2014/main" id="{F87438AA-5A02-4E83-AC7F-3ADBB13F24C2}"/>
                  </a:ext>
                </a:extLst>
              </p:cNvPr>
              <p:cNvSpPr>
                <a:spLocks noChangeArrowheads="1"/>
              </p:cNvSpPr>
              <p:nvPr/>
            </p:nvSpPr>
            <p:spPr bwMode="auto">
              <a:xfrm>
                <a:off x="627" y="3377"/>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409" name="AutoShape 89">
              <a:extLst>
                <a:ext uri="{FF2B5EF4-FFF2-40B4-BE49-F238E27FC236}">
                  <a16:creationId xmlns:a16="http://schemas.microsoft.com/office/drawing/2014/main" id="{0BCA3743-2094-48CC-8E39-8E6E02CD3079}"/>
                </a:ext>
              </a:extLst>
            </p:cNvPr>
            <p:cNvSpPr>
              <a:spLocks noChangeArrowheads="1"/>
            </p:cNvSpPr>
            <p:nvPr/>
          </p:nvSpPr>
          <p:spPr bwMode="auto">
            <a:xfrm>
              <a:off x="393" y="729"/>
              <a:ext cx="240" cy="552"/>
            </a:xfrm>
            <a:prstGeom prst="downArrow">
              <a:avLst>
                <a:gd name="adj1" fmla="val 54167"/>
                <a:gd name="adj2" fmla="val 36928"/>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148" name="Freeform 406">
            <a:extLst>
              <a:ext uri="{FF2B5EF4-FFF2-40B4-BE49-F238E27FC236}">
                <a16:creationId xmlns:a16="http://schemas.microsoft.com/office/drawing/2014/main" id="{65AE3689-F8D6-49D3-9F64-A278DAC1D3B5}"/>
              </a:ext>
            </a:extLst>
          </p:cNvPr>
          <p:cNvSpPr>
            <a:spLocks/>
          </p:cNvSpPr>
          <p:nvPr/>
        </p:nvSpPr>
        <p:spPr bwMode="auto">
          <a:xfrm>
            <a:off x="5110163" y="2201863"/>
            <a:ext cx="2614612" cy="1943100"/>
          </a:xfrm>
          <a:custGeom>
            <a:avLst/>
            <a:gdLst>
              <a:gd name="T0" fmla="*/ 2147483647 w 2453"/>
              <a:gd name="T1" fmla="*/ 2147483647 h 2011"/>
              <a:gd name="T2" fmla="*/ 2147483647 w 2453"/>
              <a:gd name="T3" fmla="*/ 2147483647 h 2011"/>
              <a:gd name="T4" fmla="*/ 2147483647 w 2453"/>
              <a:gd name="T5" fmla="*/ 2147483647 h 2011"/>
              <a:gd name="T6" fmla="*/ 2147483647 w 2453"/>
              <a:gd name="T7" fmla="*/ 2147483647 h 2011"/>
              <a:gd name="T8" fmla="*/ 2147483647 w 2453"/>
              <a:gd name="T9" fmla="*/ 2147483647 h 2011"/>
              <a:gd name="T10" fmla="*/ 2147483647 w 2453"/>
              <a:gd name="T11" fmla="*/ 2147483647 h 2011"/>
              <a:gd name="T12" fmla="*/ 2147483647 w 2453"/>
              <a:gd name="T13" fmla="*/ 2147483647 h 2011"/>
              <a:gd name="T14" fmla="*/ 2147483647 w 2453"/>
              <a:gd name="T15" fmla="*/ 2147483647 h 2011"/>
              <a:gd name="T16" fmla="*/ 2147483647 w 2453"/>
              <a:gd name="T17" fmla="*/ 2147483647 h 2011"/>
              <a:gd name="T18" fmla="*/ 2147483647 w 2453"/>
              <a:gd name="T19" fmla="*/ 2147483647 h 2011"/>
              <a:gd name="T20" fmla="*/ 2147483647 w 2453"/>
              <a:gd name="T21" fmla="*/ 2147483647 h 2011"/>
              <a:gd name="T22" fmla="*/ 2147483647 w 2453"/>
              <a:gd name="T23" fmla="*/ 2147483647 h 2011"/>
              <a:gd name="T24" fmla="*/ 2147483647 w 2453"/>
              <a:gd name="T25" fmla="*/ 2147483647 h 2011"/>
              <a:gd name="T26" fmla="*/ 2147483647 w 2453"/>
              <a:gd name="T27" fmla="*/ 2147483647 h 2011"/>
              <a:gd name="T28" fmla="*/ 2147483647 w 2453"/>
              <a:gd name="T29" fmla="*/ 2147483647 h 2011"/>
              <a:gd name="T30" fmla="*/ 2147483647 w 2453"/>
              <a:gd name="T31" fmla="*/ 2147483647 h 2011"/>
              <a:gd name="T32" fmla="*/ 2147483647 w 2453"/>
              <a:gd name="T33" fmla="*/ 2147483647 h 2011"/>
              <a:gd name="T34" fmla="*/ 2147483647 w 2453"/>
              <a:gd name="T35" fmla="*/ 2147483647 h 2011"/>
              <a:gd name="T36" fmla="*/ 2147483647 w 2453"/>
              <a:gd name="T37" fmla="*/ 2147483647 h 2011"/>
              <a:gd name="T38" fmla="*/ 2147483647 w 2453"/>
              <a:gd name="T39" fmla="*/ 2147483647 h 2011"/>
              <a:gd name="T40" fmla="*/ 2147483647 w 2453"/>
              <a:gd name="T41" fmla="*/ 2147483647 h 2011"/>
              <a:gd name="T42" fmla="*/ 2147483647 w 2453"/>
              <a:gd name="T43" fmla="*/ 2147483647 h 2011"/>
              <a:gd name="T44" fmla="*/ 2147483647 w 2453"/>
              <a:gd name="T45" fmla="*/ 2147483647 h 2011"/>
              <a:gd name="T46" fmla="*/ 2147483647 w 2453"/>
              <a:gd name="T47" fmla="*/ 2147483647 h 20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connsiteX0" fmla="*/ 326 w 9852"/>
              <a:gd name="connsiteY0" fmla="*/ 3101 h 9830"/>
              <a:gd name="connsiteX1" fmla="*/ 49 w 9852"/>
              <a:gd name="connsiteY1" fmla="*/ 3981 h 9830"/>
              <a:gd name="connsiteX2" fmla="*/ 21 w 9852"/>
              <a:gd name="connsiteY2" fmla="*/ 4956 h 9830"/>
              <a:gd name="connsiteX3" fmla="*/ 269 w 9852"/>
              <a:gd name="connsiteY3" fmla="*/ 5662 h 9830"/>
              <a:gd name="connsiteX4" fmla="*/ 657 w 9852"/>
              <a:gd name="connsiteY4" fmla="*/ 6741 h 9830"/>
              <a:gd name="connsiteX5" fmla="*/ 1125 w 9852"/>
              <a:gd name="connsiteY5" fmla="*/ 7148 h 9830"/>
              <a:gd name="connsiteX6" fmla="*/ 2222 w 9852"/>
              <a:gd name="connsiteY6" fmla="*/ 8049 h 9830"/>
              <a:gd name="connsiteX7" fmla="*/ 4680 w 9852"/>
              <a:gd name="connsiteY7" fmla="*/ 8347 h 9830"/>
              <a:gd name="connsiteX8" fmla="*/ 6812 w 9852"/>
              <a:gd name="connsiteY8" fmla="*/ 9729 h 9830"/>
              <a:gd name="connsiteX9" fmla="*/ 7864 w 9852"/>
              <a:gd name="connsiteY9" fmla="*/ 9630 h 9830"/>
              <a:gd name="connsiteX10" fmla="*/ 9670 w 9852"/>
              <a:gd name="connsiteY10" fmla="*/ 8874 h 9830"/>
              <a:gd name="connsiteX11" fmla="*/ 9752 w 9852"/>
              <a:gd name="connsiteY11" fmla="*/ 7457 h 9830"/>
              <a:gd name="connsiteX12" fmla="*/ 9332 w 9852"/>
              <a:gd name="connsiteY12" fmla="*/ 6408 h 9830"/>
              <a:gd name="connsiteX13" fmla="*/ 9552 w 9852"/>
              <a:gd name="connsiteY13" fmla="*/ 4150 h 9830"/>
              <a:gd name="connsiteX14" fmla="*/ 9523 w 9852"/>
              <a:gd name="connsiteY14" fmla="*/ 3205 h 9830"/>
              <a:gd name="connsiteX15" fmla="*/ 8859 w 9852"/>
              <a:gd name="connsiteY15" fmla="*/ 2226 h 9830"/>
              <a:gd name="connsiteX16" fmla="*/ 7811 w 9852"/>
              <a:gd name="connsiteY16" fmla="*/ 778 h 9830"/>
              <a:gd name="connsiteX17" fmla="*/ 6511 w 9852"/>
              <a:gd name="connsiteY17" fmla="*/ 137 h 9830"/>
              <a:gd name="connsiteX18" fmla="*/ 4994 w 9852"/>
              <a:gd name="connsiteY18" fmla="*/ 38 h 9830"/>
              <a:gd name="connsiteX19" fmla="*/ 3722 w 9852"/>
              <a:gd name="connsiteY19" fmla="*/ 609 h 9830"/>
              <a:gd name="connsiteX20" fmla="*/ 1929 w 9852"/>
              <a:gd name="connsiteY20" fmla="*/ 1251 h 9830"/>
              <a:gd name="connsiteX21" fmla="*/ 848 w 9852"/>
              <a:gd name="connsiteY21" fmla="*/ 1823 h 9830"/>
              <a:gd name="connsiteX22" fmla="*/ 326 w 9852"/>
              <a:gd name="connsiteY22" fmla="*/ 3101 h 9830"/>
              <a:gd name="connsiteX0" fmla="*/ 331 w 9999"/>
              <a:gd name="connsiteY0" fmla="*/ 3155 h 9906"/>
              <a:gd name="connsiteX1" fmla="*/ 50 w 9999"/>
              <a:gd name="connsiteY1" fmla="*/ 4050 h 9906"/>
              <a:gd name="connsiteX2" fmla="*/ 21 w 9999"/>
              <a:gd name="connsiteY2" fmla="*/ 5042 h 9906"/>
              <a:gd name="connsiteX3" fmla="*/ 273 w 9999"/>
              <a:gd name="connsiteY3" fmla="*/ 5760 h 9906"/>
              <a:gd name="connsiteX4" fmla="*/ 667 w 9999"/>
              <a:gd name="connsiteY4" fmla="*/ 6858 h 9906"/>
              <a:gd name="connsiteX5" fmla="*/ 1142 w 9999"/>
              <a:gd name="connsiteY5" fmla="*/ 7272 h 9906"/>
              <a:gd name="connsiteX6" fmla="*/ 2255 w 9999"/>
              <a:gd name="connsiteY6" fmla="*/ 8188 h 9906"/>
              <a:gd name="connsiteX7" fmla="*/ 4750 w 9999"/>
              <a:gd name="connsiteY7" fmla="*/ 8491 h 9906"/>
              <a:gd name="connsiteX8" fmla="*/ 6914 w 9999"/>
              <a:gd name="connsiteY8" fmla="*/ 9897 h 9906"/>
              <a:gd name="connsiteX9" fmla="*/ 9815 w 9999"/>
              <a:gd name="connsiteY9" fmla="*/ 9027 h 9906"/>
              <a:gd name="connsiteX10" fmla="*/ 9898 w 9999"/>
              <a:gd name="connsiteY10" fmla="*/ 7586 h 9906"/>
              <a:gd name="connsiteX11" fmla="*/ 9472 w 9999"/>
              <a:gd name="connsiteY11" fmla="*/ 6519 h 9906"/>
              <a:gd name="connsiteX12" fmla="*/ 9695 w 9999"/>
              <a:gd name="connsiteY12" fmla="*/ 4222 h 9906"/>
              <a:gd name="connsiteX13" fmla="*/ 9666 w 9999"/>
              <a:gd name="connsiteY13" fmla="*/ 3260 h 9906"/>
              <a:gd name="connsiteX14" fmla="*/ 8992 w 9999"/>
              <a:gd name="connsiteY14" fmla="*/ 2264 h 9906"/>
              <a:gd name="connsiteX15" fmla="*/ 7928 w 9999"/>
              <a:gd name="connsiteY15" fmla="*/ 791 h 9906"/>
              <a:gd name="connsiteX16" fmla="*/ 6609 w 9999"/>
              <a:gd name="connsiteY16" fmla="*/ 139 h 9906"/>
              <a:gd name="connsiteX17" fmla="*/ 5069 w 9999"/>
              <a:gd name="connsiteY17" fmla="*/ 39 h 9906"/>
              <a:gd name="connsiteX18" fmla="*/ 3778 w 9999"/>
              <a:gd name="connsiteY18" fmla="*/ 620 h 9906"/>
              <a:gd name="connsiteX19" fmla="*/ 1958 w 9999"/>
              <a:gd name="connsiteY19" fmla="*/ 1273 h 9906"/>
              <a:gd name="connsiteX20" fmla="*/ 861 w 9999"/>
              <a:gd name="connsiteY20" fmla="*/ 1855 h 9906"/>
              <a:gd name="connsiteX21" fmla="*/ 331 w 9999"/>
              <a:gd name="connsiteY21" fmla="*/ 3155 h 9906"/>
              <a:gd name="connsiteX0" fmla="*/ 331 w 9946"/>
              <a:gd name="connsiteY0" fmla="*/ 3185 h 10000"/>
              <a:gd name="connsiteX1" fmla="*/ 50 w 9946"/>
              <a:gd name="connsiteY1" fmla="*/ 4088 h 10000"/>
              <a:gd name="connsiteX2" fmla="*/ 21 w 9946"/>
              <a:gd name="connsiteY2" fmla="*/ 5090 h 10000"/>
              <a:gd name="connsiteX3" fmla="*/ 273 w 9946"/>
              <a:gd name="connsiteY3" fmla="*/ 5815 h 10000"/>
              <a:gd name="connsiteX4" fmla="*/ 667 w 9946"/>
              <a:gd name="connsiteY4" fmla="*/ 6923 h 10000"/>
              <a:gd name="connsiteX5" fmla="*/ 1142 w 9946"/>
              <a:gd name="connsiteY5" fmla="*/ 7341 h 10000"/>
              <a:gd name="connsiteX6" fmla="*/ 2255 w 9946"/>
              <a:gd name="connsiteY6" fmla="*/ 8266 h 10000"/>
              <a:gd name="connsiteX7" fmla="*/ 4750 w 9946"/>
              <a:gd name="connsiteY7" fmla="*/ 8572 h 10000"/>
              <a:gd name="connsiteX8" fmla="*/ 6915 w 9946"/>
              <a:gd name="connsiteY8" fmla="*/ 9991 h 10000"/>
              <a:gd name="connsiteX9" fmla="*/ 9816 w 9946"/>
              <a:gd name="connsiteY9" fmla="*/ 9113 h 10000"/>
              <a:gd name="connsiteX10" fmla="*/ 9473 w 9946"/>
              <a:gd name="connsiteY10" fmla="*/ 6581 h 10000"/>
              <a:gd name="connsiteX11" fmla="*/ 9696 w 9946"/>
              <a:gd name="connsiteY11" fmla="*/ 4262 h 10000"/>
              <a:gd name="connsiteX12" fmla="*/ 9667 w 9946"/>
              <a:gd name="connsiteY12" fmla="*/ 3291 h 10000"/>
              <a:gd name="connsiteX13" fmla="*/ 8993 w 9946"/>
              <a:gd name="connsiteY13" fmla="*/ 2285 h 10000"/>
              <a:gd name="connsiteX14" fmla="*/ 7929 w 9946"/>
              <a:gd name="connsiteY14" fmla="*/ 799 h 10000"/>
              <a:gd name="connsiteX15" fmla="*/ 6610 w 9946"/>
              <a:gd name="connsiteY15" fmla="*/ 140 h 10000"/>
              <a:gd name="connsiteX16" fmla="*/ 5070 w 9946"/>
              <a:gd name="connsiteY16" fmla="*/ 39 h 10000"/>
              <a:gd name="connsiteX17" fmla="*/ 3778 w 9946"/>
              <a:gd name="connsiteY17" fmla="*/ 626 h 10000"/>
              <a:gd name="connsiteX18" fmla="*/ 1958 w 9946"/>
              <a:gd name="connsiteY18" fmla="*/ 1285 h 10000"/>
              <a:gd name="connsiteX19" fmla="*/ 861 w 9946"/>
              <a:gd name="connsiteY19" fmla="*/ 1873 h 10000"/>
              <a:gd name="connsiteX20" fmla="*/ 331 w 9946"/>
              <a:gd name="connsiteY20" fmla="*/ 3185 h 10000"/>
              <a:gd name="connsiteX0" fmla="*/ 333 w 10000"/>
              <a:gd name="connsiteY0" fmla="*/ 3185 h 10000"/>
              <a:gd name="connsiteX1" fmla="*/ 50 w 10000"/>
              <a:gd name="connsiteY1" fmla="*/ 4088 h 10000"/>
              <a:gd name="connsiteX2" fmla="*/ 21 w 10000"/>
              <a:gd name="connsiteY2" fmla="*/ 5090 h 10000"/>
              <a:gd name="connsiteX3" fmla="*/ 274 w 10000"/>
              <a:gd name="connsiteY3" fmla="*/ 5815 h 10000"/>
              <a:gd name="connsiteX4" fmla="*/ 671 w 10000"/>
              <a:gd name="connsiteY4" fmla="*/ 6923 h 10000"/>
              <a:gd name="connsiteX5" fmla="*/ 1148 w 10000"/>
              <a:gd name="connsiteY5" fmla="*/ 7341 h 10000"/>
              <a:gd name="connsiteX6" fmla="*/ 2267 w 10000"/>
              <a:gd name="connsiteY6" fmla="*/ 8266 h 10000"/>
              <a:gd name="connsiteX7" fmla="*/ 4776 w 10000"/>
              <a:gd name="connsiteY7" fmla="*/ 8572 h 10000"/>
              <a:gd name="connsiteX8" fmla="*/ 6953 w 10000"/>
              <a:gd name="connsiteY8" fmla="*/ 9991 h 10000"/>
              <a:gd name="connsiteX9" fmla="*/ 9869 w 10000"/>
              <a:gd name="connsiteY9" fmla="*/ 9113 h 10000"/>
              <a:gd name="connsiteX10" fmla="*/ 9524 w 10000"/>
              <a:gd name="connsiteY10" fmla="*/ 6581 h 10000"/>
              <a:gd name="connsiteX11" fmla="*/ 9749 w 10000"/>
              <a:gd name="connsiteY11" fmla="*/ 4262 h 10000"/>
              <a:gd name="connsiteX12" fmla="*/ 9042 w 10000"/>
              <a:gd name="connsiteY12" fmla="*/ 2285 h 10000"/>
              <a:gd name="connsiteX13" fmla="*/ 7972 w 10000"/>
              <a:gd name="connsiteY13" fmla="*/ 799 h 10000"/>
              <a:gd name="connsiteX14" fmla="*/ 6646 w 10000"/>
              <a:gd name="connsiteY14" fmla="*/ 140 h 10000"/>
              <a:gd name="connsiteX15" fmla="*/ 5098 w 10000"/>
              <a:gd name="connsiteY15" fmla="*/ 39 h 10000"/>
              <a:gd name="connsiteX16" fmla="*/ 3799 w 10000"/>
              <a:gd name="connsiteY16" fmla="*/ 626 h 10000"/>
              <a:gd name="connsiteX17" fmla="*/ 1969 w 10000"/>
              <a:gd name="connsiteY17" fmla="*/ 1285 h 10000"/>
              <a:gd name="connsiteX18" fmla="*/ 866 w 10000"/>
              <a:gd name="connsiteY18" fmla="*/ 1873 h 10000"/>
              <a:gd name="connsiteX19" fmla="*/ 333 w 10000"/>
              <a:gd name="connsiteY19" fmla="*/ 3185 h 10000"/>
              <a:gd name="connsiteX0" fmla="*/ 333 w 10000"/>
              <a:gd name="connsiteY0" fmla="*/ 3268 h 10083"/>
              <a:gd name="connsiteX1" fmla="*/ 50 w 10000"/>
              <a:gd name="connsiteY1" fmla="*/ 4171 h 10083"/>
              <a:gd name="connsiteX2" fmla="*/ 21 w 10000"/>
              <a:gd name="connsiteY2" fmla="*/ 5173 h 10083"/>
              <a:gd name="connsiteX3" fmla="*/ 274 w 10000"/>
              <a:gd name="connsiteY3" fmla="*/ 5898 h 10083"/>
              <a:gd name="connsiteX4" fmla="*/ 671 w 10000"/>
              <a:gd name="connsiteY4" fmla="*/ 7006 h 10083"/>
              <a:gd name="connsiteX5" fmla="*/ 1148 w 10000"/>
              <a:gd name="connsiteY5" fmla="*/ 7424 h 10083"/>
              <a:gd name="connsiteX6" fmla="*/ 2267 w 10000"/>
              <a:gd name="connsiteY6" fmla="*/ 8349 h 10083"/>
              <a:gd name="connsiteX7" fmla="*/ 4776 w 10000"/>
              <a:gd name="connsiteY7" fmla="*/ 8655 h 10083"/>
              <a:gd name="connsiteX8" fmla="*/ 6953 w 10000"/>
              <a:gd name="connsiteY8" fmla="*/ 10074 h 10083"/>
              <a:gd name="connsiteX9" fmla="*/ 9869 w 10000"/>
              <a:gd name="connsiteY9" fmla="*/ 9196 h 10083"/>
              <a:gd name="connsiteX10" fmla="*/ 9524 w 10000"/>
              <a:gd name="connsiteY10" fmla="*/ 6664 h 10083"/>
              <a:gd name="connsiteX11" fmla="*/ 9749 w 10000"/>
              <a:gd name="connsiteY11" fmla="*/ 4345 h 10083"/>
              <a:gd name="connsiteX12" fmla="*/ 9042 w 10000"/>
              <a:gd name="connsiteY12" fmla="*/ 2368 h 10083"/>
              <a:gd name="connsiteX13" fmla="*/ 6646 w 10000"/>
              <a:gd name="connsiteY13" fmla="*/ 223 h 10083"/>
              <a:gd name="connsiteX14" fmla="*/ 5098 w 10000"/>
              <a:gd name="connsiteY14" fmla="*/ 122 h 10083"/>
              <a:gd name="connsiteX15" fmla="*/ 3799 w 10000"/>
              <a:gd name="connsiteY15" fmla="*/ 709 h 10083"/>
              <a:gd name="connsiteX16" fmla="*/ 1969 w 10000"/>
              <a:gd name="connsiteY16" fmla="*/ 1368 h 10083"/>
              <a:gd name="connsiteX17" fmla="*/ 866 w 10000"/>
              <a:gd name="connsiteY17" fmla="*/ 1956 h 10083"/>
              <a:gd name="connsiteX18" fmla="*/ 333 w 10000"/>
              <a:gd name="connsiteY18" fmla="*/ 3268 h 10083"/>
              <a:gd name="connsiteX0" fmla="*/ 333 w 10000"/>
              <a:gd name="connsiteY0" fmla="*/ 3214 h 10029"/>
              <a:gd name="connsiteX1" fmla="*/ 50 w 10000"/>
              <a:gd name="connsiteY1" fmla="*/ 4117 h 10029"/>
              <a:gd name="connsiteX2" fmla="*/ 21 w 10000"/>
              <a:gd name="connsiteY2" fmla="*/ 5119 h 10029"/>
              <a:gd name="connsiteX3" fmla="*/ 274 w 10000"/>
              <a:gd name="connsiteY3" fmla="*/ 5844 h 10029"/>
              <a:gd name="connsiteX4" fmla="*/ 671 w 10000"/>
              <a:gd name="connsiteY4" fmla="*/ 6952 h 10029"/>
              <a:gd name="connsiteX5" fmla="*/ 1148 w 10000"/>
              <a:gd name="connsiteY5" fmla="*/ 7370 h 10029"/>
              <a:gd name="connsiteX6" fmla="*/ 2267 w 10000"/>
              <a:gd name="connsiteY6" fmla="*/ 8295 h 10029"/>
              <a:gd name="connsiteX7" fmla="*/ 4776 w 10000"/>
              <a:gd name="connsiteY7" fmla="*/ 8601 h 10029"/>
              <a:gd name="connsiteX8" fmla="*/ 6953 w 10000"/>
              <a:gd name="connsiteY8" fmla="*/ 10020 h 10029"/>
              <a:gd name="connsiteX9" fmla="*/ 9869 w 10000"/>
              <a:gd name="connsiteY9" fmla="*/ 9142 h 10029"/>
              <a:gd name="connsiteX10" fmla="*/ 9524 w 10000"/>
              <a:gd name="connsiteY10" fmla="*/ 6610 h 10029"/>
              <a:gd name="connsiteX11" fmla="*/ 9749 w 10000"/>
              <a:gd name="connsiteY11" fmla="*/ 4291 h 10029"/>
              <a:gd name="connsiteX12" fmla="*/ 9042 w 10000"/>
              <a:gd name="connsiteY12" fmla="*/ 2314 h 10029"/>
              <a:gd name="connsiteX13" fmla="*/ 5098 w 10000"/>
              <a:gd name="connsiteY13" fmla="*/ 68 h 10029"/>
              <a:gd name="connsiteX14" fmla="*/ 3799 w 10000"/>
              <a:gd name="connsiteY14" fmla="*/ 655 h 10029"/>
              <a:gd name="connsiteX15" fmla="*/ 1969 w 10000"/>
              <a:gd name="connsiteY15" fmla="*/ 1314 h 10029"/>
              <a:gd name="connsiteX16" fmla="*/ 866 w 10000"/>
              <a:gd name="connsiteY16" fmla="*/ 1902 h 10029"/>
              <a:gd name="connsiteX17" fmla="*/ 333 w 10000"/>
              <a:gd name="connsiteY17" fmla="*/ 3214 h 10029"/>
              <a:gd name="connsiteX0" fmla="*/ 333 w 10000"/>
              <a:gd name="connsiteY0" fmla="*/ 2561 h 9376"/>
              <a:gd name="connsiteX1" fmla="*/ 50 w 10000"/>
              <a:gd name="connsiteY1" fmla="*/ 3464 h 9376"/>
              <a:gd name="connsiteX2" fmla="*/ 21 w 10000"/>
              <a:gd name="connsiteY2" fmla="*/ 4466 h 9376"/>
              <a:gd name="connsiteX3" fmla="*/ 274 w 10000"/>
              <a:gd name="connsiteY3" fmla="*/ 5191 h 9376"/>
              <a:gd name="connsiteX4" fmla="*/ 671 w 10000"/>
              <a:gd name="connsiteY4" fmla="*/ 6299 h 9376"/>
              <a:gd name="connsiteX5" fmla="*/ 1148 w 10000"/>
              <a:gd name="connsiteY5" fmla="*/ 6717 h 9376"/>
              <a:gd name="connsiteX6" fmla="*/ 2267 w 10000"/>
              <a:gd name="connsiteY6" fmla="*/ 7642 h 9376"/>
              <a:gd name="connsiteX7" fmla="*/ 4776 w 10000"/>
              <a:gd name="connsiteY7" fmla="*/ 7948 h 9376"/>
              <a:gd name="connsiteX8" fmla="*/ 6953 w 10000"/>
              <a:gd name="connsiteY8" fmla="*/ 9367 h 9376"/>
              <a:gd name="connsiteX9" fmla="*/ 9869 w 10000"/>
              <a:gd name="connsiteY9" fmla="*/ 8489 h 9376"/>
              <a:gd name="connsiteX10" fmla="*/ 9524 w 10000"/>
              <a:gd name="connsiteY10" fmla="*/ 5957 h 9376"/>
              <a:gd name="connsiteX11" fmla="*/ 9749 w 10000"/>
              <a:gd name="connsiteY11" fmla="*/ 3638 h 9376"/>
              <a:gd name="connsiteX12" fmla="*/ 9042 w 10000"/>
              <a:gd name="connsiteY12" fmla="*/ 1661 h 9376"/>
              <a:gd name="connsiteX13" fmla="*/ 6085 w 10000"/>
              <a:gd name="connsiteY13" fmla="*/ 540 h 9376"/>
              <a:gd name="connsiteX14" fmla="*/ 3799 w 10000"/>
              <a:gd name="connsiteY14" fmla="*/ 2 h 9376"/>
              <a:gd name="connsiteX15" fmla="*/ 1969 w 10000"/>
              <a:gd name="connsiteY15" fmla="*/ 661 h 9376"/>
              <a:gd name="connsiteX16" fmla="*/ 866 w 10000"/>
              <a:gd name="connsiteY16" fmla="*/ 1249 h 9376"/>
              <a:gd name="connsiteX17" fmla="*/ 333 w 10000"/>
              <a:gd name="connsiteY17" fmla="*/ 2561 h 9376"/>
              <a:gd name="connsiteX0" fmla="*/ 333 w 10000"/>
              <a:gd name="connsiteY0" fmla="*/ 2230 h 9498"/>
              <a:gd name="connsiteX1" fmla="*/ 50 w 10000"/>
              <a:gd name="connsiteY1" fmla="*/ 3194 h 9498"/>
              <a:gd name="connsiteX2" fmla="*/ 21 w 10000"/>
              <a:gd name="connsiteY2" fmla="*/ 4262 h 9498"/>
              <a:gd name="connsiteX3" fmla="*/ 274 w 10000"/>
              <a:gd name="connsiteY3" fmla="*/ 5035 h 9498"/>
              <a:gd name="connsiteX4" fmla="*/ 671 w 10000"/>
              <a:gd name="connsiteY4" fmla="*/ 6217 h 9498"/>
              <a:gd name="connsiteX5" fmla="*/ 1148 w 10000"/>
              <a:gd name="connsiteY5" fmla="*/ 6663 h 9498"/>
              <a:gd name="connsiteX6" fmla="*/ 2267 w 10000"/>
              <a:gd name="connsiteY6" fmla="*/ 7650 h 9498"/>
              <a:gd name="connsiteX7" fmla="*/ 4776 w 10000"/>
              <a:gd name="connsiteY7" fmla="*/ 7976 h 9498"/>
              <a:gd name="connsiteX8" fmla="*/ 6953 w 10000"/>
              <a:gd name="connsiteY8" fmla="*/ 9489 h 9498"/>
              <a:gd name="connsiteX9" fmla="*/ 9869 w 10000"/>
              <a:gd name="connsiteY9" fmla="*/ 8553 h 9498"/>
              <a:gd name="connsiteX10" fmla="*/ 9524 w 10000"/>
              <a:gd name="connsiteY10" fmla="*/ 5852 h 9498"/>
              <a:gd name="connsiteX11" fmla="*/ 9749 w 10000"/>
              <a:gd name="connsiteY11" fmla="*/ 3379 h 9498"/>
              <a:gd name="connsiteX12" fmla="*/ 9042 w 10000"/>
              <a:gd name="connsiteY12" fmla="*/ 1271 h 9498"/>
              <a:gd name="connsiteX13" fmla="*/ 6085 w 10000"/>
              <a:gd name="connsiteY13" fmla="*/ 75 h 9498"/>
              <a:gd name="connsiteX14" fmla="*/ 1969 w 10000"/>
              <a:gd name="connsiteY14" fmla="*/ 204 h 9498"/>
              <a:gd name="connsiteX15" fmla="*/ 866 w 10000"/>
              <a:gd name="connsiteY15" fmla="*/ 831 h 9498"/>
              <a:gd name="connsiteX16" fmla="*/ 333 w 10000"/>
              <a:gd name="connsiteY16" fmla="*/ 2230 h 9498"/>
              <a:gd name="connsiteX0" fmla="*/ 333 w 10000"/>
              <a:gd name="connsiteY0" fmla="*/ 2316 h 9969"/>
              <a:gd name="connsiteX1" fmla="*/ 50 w 10000"/>
              <a:gd name="connsiteY1" fmla="*/ 3331 h 9969"/>
              <a:gd name="connsiteX2" fmla="*/ 21 w 10000"/>
              <a:gd name="connsiteY2" fmla="*/ 4455 h 9969"/>
              <a:gd name="connsiteX3" fmla="*/ 274 w 10000"/>
              <a:gd name="connsiteY3" fmla="*/ 5269 h 9969"/>
              <a:gd name="connsiteX4" fmla="*/ 671 w 10000"/>
              <a:gd name="connsiteY4" fmla="*/ 6514 h 9969"/>
              <a:gd name="connsiteX5" fmla="*/ 1148 w 10000"/>
              <a:gd name="connsiteY5" fmla="*/ 6983 h 9969"/>
              <a:gd name="connsiteX6" fmla="*/ 2267 w 10000"/>
              <a:gd name="connsiteY6" fmla="*/ 8022 h 9969"/>
              <a:gd name="connsiteX7" fmla="*/ 4776 w 10000"/>
              <a:gd name="connsiteY7" fmla="*/ 8366 h 9969"/>
              <a:gd name="connsiteX8" fmla="*/ 6953 w 10000"/>
              <a:gd name="connsiteY8" fmla="*/ 9959 h 9969"/>
              <a:gd name="connsiteX9" fmla="*/ 9869 w 10000"/>
              <a:gd name="connsiteY9" fmla="*/ 8973 h 9969"/>
              <a:gd name="connsiteX10" fmla="*/ 9524 w 10000"/>
              <a:gd name="connsiteY10" fmla="*/ 6129 h 9969"/>
              <a:gd name="connsiteX11" fmla="*/ 9749 w 10000"/>
              <a:gd name="connsiteY11" fmla="*/ 3526 h 9969"/>
              <a:gd name="connsiteX12" fmla="*/ 9042 w 10000"/>
              <a:gd name="connsiteY12" fmla="*/ 1306 h 9969"/>
              <a:gd name="connsiteX13" fmla="*/ 6085 w 10000"/>
              <a:gd name="connsiteY13" fmla="*/ 47 h 9969"/>
              <a:gd name="connsiteX14" fmla="*/ 2392 w 10000"/>
              <a:gd name="connsiteY14" fmla="*/ 329 h 9969"/>
              <a:gd name="connsiteX15" fmla="*/ 866 w 10000"/>
              <a:gd name="connsiteY15" fmla="*/ 843 h 9969"/>
              <a:gd name="connsiteX16" fmla="*/ 333 w 10000"/>
              <a:gd name="connsiteY16" fmla="*/ 2316 h 9969"/>
              <a:gd name="connsiteX0" fmla="*/ 333 w 10000"/>
              <a:gd name="connsiteY0" fmla="*/ 2322 h 9999"/>
              <a:gd name="connsiteX1" fmla="*/ 50 w 10000"/>
              <a:gd name="connsiteY1" fmla="*/ 3340 h 9999"/>
              <a:gd name="connsiteX2" fmla="*/ 21 w 10000"/>
              <a:gd name="connsiteY2" fmla="*/ 4468 h 9999"/>
              <a:gd name="connsiteX3" fmla="*/ 274 w 10000"/>
              <a:gd name="connsiteY3" fmla="*/ 5284 h 9999"/>
              <a:gd name="connsiteX4" fmla="*/ 671 w 10000"/>
              <a:gd name="connsiteY4" fmla="*/ 6533 h 9999"/>
              <a:gd name="connsiteX5" fmla="*/ 1148 w 10000"/>
              <a:gd name="connsiteY5" fmla="*/ 7004 h 9999"/>
              <a:gd name="connsiteX6" fmla="*/ 2267 w 10000"/>
              <a:gd name="connsiteY6" fmla="*/ 8046 h 9999"/>
              <a:gd name="connsiteX7" fmla="*/ 4776 w 10000"/>
              <a:gd name="connsiteY7" fmla="*/ 8391 h 9999"/>
              <a:gd name="connsiteX8" fmla="*/ 6953 w 10000"/>
              <a:gd name="connsiteY8" fmla="*/ 9989 h 9999"/>
              <a:gd name="connsiteX9" fmla="*/ 9869 w 10000"/>
              <a:gd name="connsiteY9" fmla="*/ 9000 h 9999"/>
              <a:gd name="connsiteX10" fmla="*/ 9524 w 10000"/>
              <a:gd name="connsiteY10" fmla="*/ 6147 h 9999"/>
              <a:gd name="connsiteX11" fmla="*/ 9749 w 10000"/>
              <a:gd name="connsiteY11" fmla="*/ 3536 h 9999"/>
              <a:gd name="connsiteX12" fmla="*/ 9042 w 10000"/>
              <a:gd name="connsiteY12" fmla="*/ 1309 h 9999"/>
              <a:gd name="connsiteX13" fmla="*/ 6085 w 10000"/>
              <a:gd name="connsiteY13" fmla="*/ 46 h 9999"/>
              <a:gd name="connsiteX14" fmla="*/ 2392 w 10000"/>
              <a:gd name="connsiteY14" fmla="*/ 329 h 9999"/>
              <a:gd name="connsiteX15" fmla="*/ 333 w 10000"/>
              <a:gd name="connsiteY15" fmla="*/ 2322 h 9999"/>
              <a:gd name="connsiteX0" fmla="*/ 315 w 9982"/>
              <a:gd name="connsiteY0" fmla="*/ 2322 h 10000"/>
              <a:gd name="connsiteX1" fmla="*/ 3 w 9982"/>
              <a:gd name="connsiteY1" fmla="*/ 4468 h 10000"/>
              <a:gd name="connsiteX2" fmla="*/ 256 w 9982"/>
              <a:gd name="connsiteY2" fmla="*/ 5285 h 10000"/>
              <a:gd name="connsiteX3" fmla="*/ 653 w 9982"/>
              <a:gd name="connsiteY3" fmla="*/ 6534 h 10000"/>
              <a:gd name="connsiteX4" fmla="*/ 1130 w 9982"/>
              <a:gd name="connsiteY4" fmla="*/ 7005 h 10000"/>
              <a:gd name="connsiteX5" fmla="*/ 2249 w 9982"/>
              <a:gd name="connsiteY5" fmla="*/ 8047 h 10000"/>
              <a:gd name="connsiteX6" fmla="*/ 4758 w 9982"/>
              <a:gd name="connsiteY6" fmla="*/ 8392 h 10000"/>
              <a:gd name="connsiteX7" fmla="*/ 6935 w 9982"/>
              <a:gd name="connsiteY7" fmla="*/ 9990 h 10000"/>
              <a:gd name="connsiteX8" fmla="*/ 9851 w 9982"/>
              <a:gd name="connsiteY8" fmla="*/ 9001 h 10000"/>
              <a:gd name="connsiteX9" fmla="*/ 9506 w 9982"/>
              <a:gd name="connsiteY9" fmla="*/ 6148 h 10000"/>
              <a:gd name="connsiteX10" fmla="*/ 9731 w 9982"/>
              <a:gd name="connsiteY10" fmla="*/ 3536 h 10000"/>
              <a:gd name="connsiteX11" fmla="*/ 9024 w 9982"/>
              <a:gd name="connsiteY11" fmla="*/ 1309 h 10000"/>
              <a:gd name="connsiteX12" fmla="*/ 6067 w 9982"/>
              <a:gd name="connsiteY12" fmla="*/ 46 h 10000"/>
              <a:gd name="connsiteX13" fmla="*/ 2374 w 9982"/>
              <a:gd name="connsiteY13" fmla="*/ 329 h 10000"/>
              <a:gd name="connsiteX14" fmla="*/ 315 w 9982"/>
              <a:gd name="connsiteY14" fmla="*/ 2322 h 10000"/>
              <a:gd name="connsiteX0" fmla="*/ 191 w 9876"/>
              <a:gd name="connsiteY0" fmla="*/ 2322 h 10000"/>
              <a:gd name="connsiteX1" fmla="*/ 131 w 9876"/>
              <a:gd name="connsiteY1" fmla="*/ 5285 h 10000"/>
              <a:gd name="connsiteX2" fmla="*/ 529 w 9876"/>
              <a:gd name="connsiteY2" fmla="*/ 6534 h 10000"/>
              <a:gd name="connsiteX3" fmla="*/ 1007 w 9876"/>
              <a:gd name="connsiteY3" fmla="*/ 7005 h 10000"/>
              <a:gd name="connsiteX4" fmla="*/ 2128 w 9876"/>
              <a:gd name="connsiteY4" fmla="*/ 8047 h 10000"/>
              <a:gd name="connsiteX5" fmla="*/ 4642 w 9876"/>
              <a:gd name="connsiteY5" fmla="*/ 8392 h 10000"/>
              <a:gd name="connsiteX6" fmla="*/ 6823 w 9876"/>
              <a:gd name="connsiteY6" fmla="*/ 9990 h 10000"/>
              <a:gd name="connsiteX7" fmla="*/ 9744 w 9876"/>
              <a:gd name="connsiteY7" fmla="*/ 9001 h 10000"/>
              <a:gd name="connsiteX8" fmla="*/ 9398 w 9876"/>
              <a:gd name="connsiteY8" fmla="*/ 6148 h 10000"/>
              <a:gd name="connsiteX9" fmla="*/ 9624 w 9876"/>
              <a:gd name="connsiteY9" fmla="*/ 3536 h 10000"/>
              <a:gd name="connsiteX10" fmla="*/ 8915 w 9876"/>
              <a:gd name="connsiteY10" fmla="*/ 1309 h 10000"/>
              <a:gd name="connsiteX11" fmla="*/ 5953 w 9876"/>
              <a:gd name="connsiteY11" fmla="*/ 46 h 10000"/>
              <a:gd name="connsiteX12" fmla="*/ 2253 w 9876"/>
              <a:gd name="connsiteY12" fmla="*/ 329 h 10000"/>
              <a:gd name="connsiteX13" fmla="*/ 191 w 9876"/>
              <a:gd name="connsiteY13" fmla="*/ 2322 h 10000"/>
              <a:gd name="connsiteX0" fmla="*/ 193 w 10000"/>
              <a:gd name="connsiteY0" fmla="*/ 2322 h 10000"/>
              <a:gd name="connsiteX1" fmla="*/ 133 w 10000"/>
              <a:gd name="connsiteY1" fmla="*/ 5285 h 10000"/>
              <a:gd name="connsiteX2" fmla="*/ 1020 w 10000"/>
              <a:gd name="connsiteY2" fmla="*/ 7005 h 10000"/>
              <a:gd name="connsiteX3" fmla="*/ 2155 w 10000"/>
              <a:gd name="connsiteY3" fmla="*/ 8047 h 10000"/>
              <a:gd name="connsiteX4" fmla="*/ 4700 w 10000"/>
              <a:gd name="connsiteY4" fmla="*/ 8392 h 10000"/>
              <a:gd name="connsiteX5" fmla="*/ 6909 w 10000"/>
              <a:gd name="connsiteY5" fmla="*/ 9990 h 10000"/>
              <a:gd name="connsiteX6" fmla="*/ 9866 w 10000"/>
              <a:gd name="connsiteY6" fmla="*/ 9001 h 10000"/>
              <a:gd name="connsiteX7" fmla="*/ 9516 w 10000"/>
              <a:gd name="connsiteY7" fmla="*/ 6148 h 10000"/>
              <a:gd name="connsiteX8" fmla="*/ 9745 w 10000"/>
              <a:gd name="connsiteY8" fmla="*/ 3536 h 10000"/>
              <a:gd name="connsiteX9" fmla="*/ 9027 w 10000"/>
              <a:gd name="connsiteY9" fmla="*/ 1309 h 10000"/>
              <a:gd name="connsiteX10" fmla="*/ 6028 w 10000"/>
              <a:gd name="connsiteY10" fmla="*/ 46 h 10000"/>
              <a:gd name="connsiteX11" fmla="*/ 2281 w 10000"/>
              <a:gd name="connsiteY11" fmla="*/ 329 h 10000"/>
              <a:gd name="connsiteX12" fmla="*/ 193 w 10000"/>
              <a:gd name="connsiteY12" fmla="*/ 2322 h 10000"/>
              <a:gd name="connsiteX0" fmla="*/ 535 w 9877"/>
              <a:gd name="connsiteY0" fmla="*/ 2468 h 10000"/>
              <a:gd name="connsiteX1" fmla="*/ 10 w 9877"/>
              <a:gd name="connsiteY1" fmla="*/ 5285 h 10000"/>
              <a:gd name="connsiteX2" fmla="*/ 897 w 9877"/>
              <a:gd name="connsiteY2" fmla="*/ 7005 h 10000"/>
              <a:gd name="connsiteX3" fmla="*/ 2032 w 9877"/>
              <a:gd name="connsiteY3" fmla="*/ 8047 h 10000"/>
              <a:gd name="connsiteX4" fmla="*/ 4577 w 9877"/>
              <a:gd name="connsiteY4" fmla="*/ 8392 h 10000"/>
              <a:gd name="connsiteX5" fmla="*/ 6786 w 9877"/>
              <a:gd name="connsiteY5" fmla="*/ 9990 h 10000"/>
              <a:gd name="connsiteX6" fmla="*/ 9743 w 9877"/>
              <a:gd name="connsiteY6" fmla="*/ 9001 h 10000"/>
              <a:gd name="connsiteX7" fmla="*/ 9393 w 9877"/>
              <a:gd name="connsiteY7" fmla="*/ 6148 h 10000"/>
              <a:gd name="connsiteX8" fmla="*/ 9622 w 9877"/>
              <a:gd name="connsiteY8" fmla="*/ 3536 h 10000"/>
              <a:gd name="connsiteX9" fmla="*/ 8904 w 9877"/>
              <a:gd name="connsiteY9" fmla="*/ 1309 h 10000"/>
              <a:gd name="connsiteX10" fmla="*/ 5905 w 9877"/>
              <a:gd name="connsiteY10" fmla="*/ 46 h 10000"/>
              <a:gd name="connsiteX11" fmla="*/ 2158 w 9877"/>
              <a:gd name="connsiteY11" fmla="*/ 329 h 10000"/>
              <a:gd name="connsiteX12" fmla="*/ 535 w 9877"/>
              <a:gd name="connsiteY12" fmla="*/ 2468 h 10000"/>
              <a:gd name="connsiteX0" fmla="*/ 224 w 9682"/>
              <a:gd name="connsiteY0" fmla="*/ 2468 h 10000"/>
              <a:gd name="connsiteX1" fmla="*/ 54 w 9682"/>
              <a:gd name="connsiteY1" fmla="*/ 5334 h 10000"/>
              <a:gd name="connsiteX2" fmla="*/ 590 w 9682"/>
              <a:gd name="connsiteY2" fmla="*/ 7005 h 10000"/>
              <a:gd name="connsiteX3" fmla="*/ 1739 w 9682"/>
              <a:gd name="connsiteY3" fmla="*/ 8047 h 10000"/>
              <a:gd name="connsiteX4" fmla="*/ 4316 w 9682"/>
              <a:gd name="connsiteY4" fmla="*/ 8392 h 10000"/>
              <a:gd name="connsiteX5" fmla="*/ 6553 w 9682"/>
              <a:gd name="connsiteY5" fmla="*/ 9990 h 10000"/>
              <a:gd name="connsiteX6" fmla="*/ 9546 w 9682"/>
              <a:gd name="connsiteY6" fmla="*/ 9001 h 10000"/>
              <a:gd name="connsiteX7" fmla="*/ 9192 w 9682"/>
              <a:gd name="connsiteY7" fmla="*/ 6148 h 10000"/>
              <a:gd name="connsiteX8" fmla="*/ 9424 w 9682"/>
              <a:gd name="connsiteY8" fmla="*/ 3536 h 10000"/>
              <a:gd name="connsiteX9" fmla="*/ 8697 w 9682"/>
              <a:gd name="connsiteY9" fmla="*/ 1309 h 10000"/>
              <a:gd name="connsiteX10" fmla="*/ 5661 w 9682"/>
              <a:gd name="connsiteY10" fmla="*/ 46 h 10000"/>
              <a:gd name="connsiteX11" fmla="*/ 1867 w 9682"/>
              <a:gd name="connsiteY11" fmla="*/ 329 h 10000"/>
              <a:gd name="connsiteX12" fmla="*/ 224 w 9682"/>
              <a:gd name="connsiteY12" fmla="*/ 2468 h 10000"/>
              <a:gd name="connsiteX0" fmla="*/ 369 w 9951"/>
              <a:gd name="connsiteY0" fmla="*/ 2078 h 10000"/>
              <a:gd name="connsiteX1" fmla="*/ 7 w 9951"/>
              <a:gd name="connsiteY1" fmla="*/ 5334 h 10000"/>
              <a:gd name="connsiteX2" fmla="*/ 560 w 9951"/>
              <a:gd name="connsiteY2" fmla="*/ 7005 h 10000"/>
              <a:gd name="connsiteX3" fmla="*/ 1747 w 9951"/>
              <a:gd name="connsiteY3" fmla="*/ 8047 h 10000"/>
              <a:gd name="connsiteX4" fmla="*/ 4409 w 9951"/>
              <a:gd name="connsiteY4" fmla="*/ 8392 h 10000"/>
              <a:gd name="connsiteX5" fmla="*/ 6719 w 9951"/>
              <a:gd name="connsiteY5" fmla="*/ 9990 h 10000"/>
              <a:gd name="connsiteX6" fmla="*/ 9811 w 9951"/>
              <a:gd name="connsiteY6" fmla="*/ 9001 h 10000"/>
              <a:gd name="connsiteX7" fmla="*/ 9445 w 9951"/>
              <a:gd name="connsiteY7" fmla="*/ 6148 h 10000"/>
              <a:gd name="connsiteX8" fmla="*/ 9685 w 9951"/>
              <a:gd name="connsiteY8" fmla="*/ 3536 h 10000"/>
              <a:gd name="connsiteX9" fmla="*/ 8934 w 9951"/>
              <a:gd name="connsiteY9" fmla="*/ 1309 h 10000"/>
              <a:gd name="connsiteX10" fmla="*/ 5798 w 9951"/>
              <a:gd name="connsiteY10" fmla="*/ 46 h 10000"/>
              <a:gd name="connsiteX11" fmla="*/ 1879 w 9951"/>
              <a:gd name="connsiteY11" fmla="*/ 329 h 10000"/>
              <a:gd name="connsiteX12" fmla="*/ 369 w 9951"/>
              <a:gd name="connsiteY12" fmla="*/ 2078 h 10000"/>
              <a:gd name="connsiteX0" fmla="*/ 378 w 10007"/>
              <a:gd name="connsiteY0" fmla="*/ 2035 h 9957"/>
              <a:gd name="connsiteX1" fmla="*/ 14 w 10007"/>
              <a:gd name="connsiteY1" fmla="*/ 5291 h 9957"/>
              <a:gd name="connsiteX2" fmla="*/ 570 w 10007"/>
              <a:gd name="connsiteY2" fmla="*/ 6962 h 9957"/>
              <a:gd name="connsiteX3" fmla="*/ 1763 w 10007"/>
              <a:gd name="connsiteY3" fmla="*/ 8004 h 9957"/>
              <a:gd name="connsiteX4" fmla="*/ 4438 w 10007"/>
              <a:gd name="connsiteY4" fmla="*/ 8349 h 9957"/>
              <a:gd name="connsiteX5" fmla="*/ 6759 w 10007"/>
              <a:gd name="connsiteY5" fmla="*/ 9947 h 9957"/>
              <a:gd name="connsiteX6" fmla="*/ 9866 w 10007"/>
              <a:gd name="connsiteY6" fmla="*/ 8958 h 9957"/>
              <a:gd name="connsiteX7" fmla="*/ 9499 w 10007"/>
              <a:gd name="connsiteY7" fmla="*/ 6105 h 9957"/>
              <a:gd name="connsiteX8" fmla="*/ 9740 w 10007"/>
              <a:gd name="connsiteY8" fmla="*/ 3493 h 9957"/>
              <a:gd name="connsiteX9" fmla="*/ 8985 w 10007"/>
              <a:gd name="connsiteY9" fmla="*/ 1266 h 9957"/>
              <a:gd name="connsiteX10" fmla="*/ 5834 w 10007"/>
              <a:gd name="connsiteY10" fmla="*/ 3 h 9957"/>
              <a:gd name="connsiteX11" fmla="*/ 2496 w 10007"/>
              <a:gd name="connsiteY11" fmla="*/ 1553 h 9957"/>
              <a:gd name="connsiteX12" fmla="*/ 378 w 10007"/>
              <a:gd name="connsiteY12" fmla="*/ 2035 h 9957"/>
              <a:gd name="connsiteX0" fmla="*/ 378 w 10000"/>
              <a:gd name="connsiteY0" fmla="*/ 2044 h 10000"/>
              <a:gd name="connsiteX1" fmla="*/ 14 w 10000"/>
              <a:gd name="connsiteY1" fmla="*/ 5314 h 10000"/>
              <a:gd name="connsiteX2" fmla="*/ 570 w 10000"/>
              <a:gd name="connsiteY2" fmla="*/ 6992 h 10000"/>
              <a:gd name="connsiteX3" fmla="*/ 1762 w 10000"/>
              <a:gd name="connsiteY3" fmla="*/ 8039 h 10000"/>
              <a:gd name="connsiteX4" fmla="*/ 4435 w 10000"/>
              <a:gd name="connsiteY4" fmla="*/ 8385 h 10000"/>
              <a:gd name="connsiteX5" fmla="*/ 6754 w 10000"/>
              <a:gd name="connsiteY5" fmla="*/ 9990 h 10000"/>
              <a:gd name="connsiteX6" fmla="*/ 9859 w 10000"/>
              <a:gd name="connsiteY6" fmla="*/ 8997 h 10000"/>
              <a:gd name="connsiteX7" fmla="*/ 9492 w 10000"/>
              <a:gd name="connsiteY7" fmla="*/ 6131 h 10000"/>
              <a:gd name="connsiteX8" fmla="*/ 9733 w 10000"/>
              <a:gd name="connsiteY8" fmla="*/ 3508 h 10000"/>
              <a:gd name="connsiteX9" fmla="*/ 8979 w 10000"/>
              <a:gd name="connsiteY9" fmla="*/ 1271 h 10000"/>
              <a:gd name="connsiteX10" fmla="*/ 5830 w 10000"/>
              <a:gd name="connsiteY10" fmla="*/ 3 h 10000"/>
              <a:gd name="connsiteX11" fmla="*/ 2494 w 10000"/>
              <a:gd name="connsiteY11" fmla="*/ 1560 h 10000"/>
              <a:gd name="connsiteX12" fmla="*/ 378 w 10000"/>
              <a:gd name="connsiteY12" fmla="*/ 2044 h 10000"/>
              <a:gd name="connsiteX0" fmla="*/ 326 w 10023"/>
              <a:gd name="connsiteY0" fmla="*/ 2533 h 10000"/>
              <a:gd name="connsiteX1" fmla="*/ 37 w 10023"/>
              <a:gd name="connsiteY1" fmla="*/ 5314 h 10000"/>
              <a:gd name="connsiteX2" fmla="*/ 593 w 10023"/>
              <a:gd name="connsiteY2" fmla="*/ 6992 h 10000"/>
              <a:gd name="connsiteX3" fmla="*/ 1785 w 10023"/>
              <a:gd name="connsiteY3" fmla="*/ 8039 h 10000"/>
              <a:gd name="connsiteX4" fmla="*/ 4458 w 10023"/>
              <a:gd name="connsiteY4" fmla="*/ 8385 h 10000"/>
              <a:gd name="connsiteX5" fmla="*/ 6777 w 10023"/>
              <a:gd name="connsiteY5" fmla="*/ 9990 h 10000"/>
              <a:gd name="connsiteX6" fmla="*/ 9882 w 10023"/>
              <a:gd name="connsiteY6" fmla="*/ 8997 h 10000"/>
              <a:gd name="connsiteX7" fmla="*/ 9515 w 10023"/>
              <a:gd name="connsiteY7" fmla="*/ 6131 h 10000"/>
              <a:gd name="connsiteX8" fmla="*/ 9756 w 10023"/>
              <a:gd name="connsiteY8" fmla="*/ 3508 h 10000"/>
              <a:gd name="connsiteX9" fmla="*/ 9002 w 10023"/>
              <a:gd name="connsiteY9" fmla="*/ 1271 h 10000"/>
              <a:gd name="connsiteX10" fmla="*/ 5853 w 10023"/>
              <a:gd name="connsiteY10" fmla="*/ 3 h 10000"/>
              <a:gd name="connsiteX11" fmla="*/ 2517 w 10023"/>
              <a:gd name="connsiteY11" fmla="*/ 1560 h 10000"/>
              <a:gd name="connsiteX12" fmla="*/ 326 w 10023"/>
              <a:gd name="connsiteY12" fmla="*/ 2533 h 10000"/>
              <a:gd name="connsiteX0" fmla="*/ 326 w 10023"/>
              <a:gd name="connsiteY0" fmla="*/ 1901 h 9368"/>
              <a:gd name="connsiteX1" fmla="*/ 37 w 10023"/>
              <a:gd name="connsiteY1" fmla="*/ 4682 h 9368"/>
              <a:gd name="connsiteX2" fmla="*/ 593 w 10023"/>
              <a:gd name="connsiteY2" fmla="*/ 6360 h 9368"/>
              <a:gd name="connsiteX3" fmla="*/ 1785 w 10023"/>
              <a:gd name="connsiteY3" fmla="*/ 7407 h 9368"/>
              <a:gd name="connsiteX4" fmla="*/ 4458 w 10023"/>
              <a:gd name="connsiteY4" fmla="*/ 7753 h 9368"/>
              <a:gd name="connsiteX5" fmla="*/ 6777 w 10023"/>
              <a:gd name="connsiteY5" fmla="*/ 9358 h 9368"/>
              <a:gd name="connsiteX6" fmla="*/ 9882 w 10023"/>
              <a:gd name="connsiteY6" fmla="*/ 8365 h 9368"/>
              <a:gd name="connsiteX7" fmla="*/ 9515 w 10023"/>
              <a:gd name="connsiteY7" fmla="*/ 5499 h 9368"/>
              <a:gd name="connsiteX8" fmla="*/ 9756 w 10023"/>
              <a:gd name="connsiteY8" fmla="*/ 2876 h 9368"/>
              <a:gd name="connsiteX9" fmla="*/ 9002 w 10023"/>
              <a:gd name="connsiteY9" fmla="*/ 639 h 9368"/>
              <a:gd name="connsiteX10" fmla="*/ 5628 w 10023"/>
              <a:gd name="connsiteY10" fmla="*/ 7 h 9368"/>
              <a:gd name="connsiteX11" fmla="*/ 2517 w 10023"/>
              <a:gd name="connsiteY11" fmla="*/ 928 h 9368"/>
              <a:gd name="connsiteX12" fmla="*/ 326 w 10023"/>
              <a:gd name="connsiteY12" fmla="*/ 1901 h 9368"/>
              <a:gd name="connsiteX0" fmla="*/ 325 w 9734"/>
              <a:gd name="connsiteY0" fmla="*/ 2029 h 10093"/>
              <a:gd name="connsiteX1" fmla="*/ 37 w 9734"/>
              <a:gd name="connsiteY1" fmla="*/ 4998 h 10093"/>
              <a:gd name="connsiteX2" fmla="*/ 592 w 9734"/>
              <a:gd name="connsiteY2" fmla="*/ 6789 h 10093"/>
              <a:gd name="connsiteX3" fmla="*/ 1781 w 9734"/>
              <a:gd name="connsiteY3" fmla="*/ 7907 h 10093"/>
              <a:gd name="connsiteX4" fmla="*/ 4448 w 9734"/>
              <a:gd name="connsiteY4" fmla="*/ 8276 h 10093"/>
              <a:gd name="connsiteX5" fmla="*/ 6761 w 9734"/>
              <a:gd name="connsiteY5" fmla="*/ 9989 h 10093"/>
              <a:gd name="connsiteX6" fmla="*/ 9484 w 9734"/>
              <a:gd name="connsiteY6" fmla="*/ 9608 h 10093"/>
              <a:gd name="connsiteX7" fmla="*/ 9493 w 9734"/>
              <a:gd name="connsiteY7" fmla="*/ 5870 h 10093"/>
              <a:gd name="connsiteX8" fmla="*/ 9734 w 9734"/>
              <a:gd name="connsiteY8" fmla="*/ 3070 h 10093"/>
              <a:gd name="connsiteX9" fmla="*/ 8981 w 9734"/>
              <a:gd name="connsiteY9" fmla="*/ 682 h 10093"/>
              <a:gd name="connsiteX10" fmla="*/ 5615 w 9734"/>
              <a:gd name="connsiteY10" fmla="*/ 7 h 10093"/>
              <a:gd name="connsiteX11" fmla="*/ 2511 w 9734"/>
              <a:gd name="connsiteY11" fmla="*/ 991 h 10093"/>
              <a:gd name="connsiteX12" fmla="*/ 325 w 9734"/>
              <a:gd name="connsiteY12" fmla="*/ 2029 h 10093"/>
              <a:gd name="connsiteX0" fmla="*/ 334 w 10000"/>
              <a:gd name="connsiteY0" fmla="*/ 2010 h 9973"/>
              <a:gd name="connsiteX1" fmla="*/ 38 w 10000"/>
              <a:gd name="connsiteY1" fmla="*/ 4952 h 9973"/>
              <a:gd name="connsiteX2" fmla="*/ 608 w 10000"/>
              <a:gd name="connsiteY2" fmla="*/ 6726 h 9973"/>
              <a:gd name="connsiteX3" fmla="*/ 1830 w 10000"/>
              <a:gd name="connsiteY3" fmla="*/ 7834 h 9973"/>
              <a:gd name="connsiteX4" fmla="*/ 4532 w 10000"/>
              <a:gd name="connsiteY4" fmla="*/ 8562 h 9973"/>
              <a:gd name="connsiteX5" fmla="*/ 6946 w 10000"/>
              <a:gd name="connsiteY5" fmla="*/ 9897 h 9973"/>
              <a:gd name="connsiteX6" fmla="*/ 9743 w 10000"/>
              <a:gd name="connsiteY6" fmla="*/ 9519 h 9973"/>
              <a:gd name="connsiteX7" fmla="*/ 9752 w 10000"/>
              <a:gd name="connsiteY7" fmla="*/ 5816 h 9973"/>
              <a:gd name="connsiteX8" fmla="*/ 10000 w 10000"/>
              <a:gd name="connsiteY8" fmla="*/ 3042 h 9973"/>
              <a:gd name="connsiteX9" fmla="*/ 9226 w 10000"/>
              <a:gd name="connsiteY9" fmla="*/ 676 h 9973"/>
              <a:gd name="connsiteX10" fmla="*/ 5768 w 10000"/>
              <a:gd name="connsiteY10" fmla="*/ 7 h 9973"/>
              <a:gd name="connsiteX11" fmla="*/ 2580 w 10000"/>
              <a:gd name="connsiteY11" fmla="*/ 982 h 9973"/>
              <a:gd name="connsiteX12" fmla="*/ 334 w 10000"/>
              <a:gd name="connsiteY12" fmla="*/ 2010 h 9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00" h="9973">
                <a:moveTo>
                  <a:pt x="334" y="2010"/>
                </a:moveTo>
                <a:cubicBezTo>
                  <a:pt x="-90" y="2671"/>
                  <a:pt x="-7" y="4166"/>
                  <a:pt x="38" y="4952"/>
                </a:cubicBezTo>
                <a:cubicBezTo>
                  <a:pt x="83" y="5738"/>
                  <a:pt x="308" y="6246"/>
                  <a:pt x="608" y="6726"/>
                </a:cubicBezTo>
                <a:cubicBezTo>
                  <a:pt x="906" y="7207"/>
                  <a:pt x="1176" y="7528"/>
                  <a:pt x="1830" y="7834"/>
                </a:cubicBezTo>
                <a:cubicBezTo>
                  <a:pt x="2484" y="8140"/>
                  <a:pt x="3678" y="8218"/>
                  <a:pt x="4532" y="8562"/>
                </a:cubicBezTo>
                <a:cubicBezTo>
                  <a:pt x="5384" y="8905"/>
                  <a:pt x="6078" y="9738"/>
                  <a:pt x="6946" y="9897"/>
                </a:cubicBezTo>
                <a:cubicBezTo>
                  <a:pt x="7814" y="10056"/>
                  <a:pt x="9200" y="9984"/>
                  <a:pt x="9743" y="9519"/>
                </a:cubicBezTo>
                <a:cubicBezTo>
                  <a:pt x="10214" y="8840"/>
                  <a:pt x="9709" y="6896"/>
                  <a:pt x="9752" y="5816"/>
                </a:cubicBezTo>
                <a:cubicBezTo>
                  <a:pt x="9796" y="4736"/>
                  <a:pt x="9959" y="3695"/>
                  <a:pt x="10000" y="3042"/>
                </a:cubicBezTo>
                <a:cubicBezTo>
                  <a:pt x="9911" y="2184"/>
                  <a:pt x="9932" y="1181"/>
                  <a:pt x="9226" y="676"/>
                </a:cubicBezTo>
                <a:cubicBezTo>
                  <a:pt x="8522" y="170"/>
                  <a:pt x="6876" y="-44"/>
                  <a:pt x="5768" y="7"/>
                </a:cubicBezTo>
                <a:cubicBezTo>
                  <a:pt x="4662" y="58"/>
                  <a:pt x="3493" y="270"/>
                  <a:pt x="2580" y="982"/>
                </a:cubicBezTo>
                <a:cubicBezTo>
                  <a:pt x="1535" y="1383"/>
                  <a:pt x="757" y="1348"/>
                  <a:pt x="334" y="2010"/>
                </a:cubicBezTo>
                <a:close/>
              </a:path>
            </a:pathLst>
          </a:custGeom>
          <a:gradFill>
            <a:gsLst>
              <a:gs pos="0">
                <a:srgbClr val="9CE0FA"/>
              </a:gs>
              <a:gs pos="65000">
                <a:schemeClr val="bg1"/>
              </a:gs>
              <a:gs pos="100000">
                <a:schemeClr val="bg1"/>
              </a:gs>
            </a:gsLst>
            <a:lin ang="0" scaled="0"/>
          </a:gradFill>
          <a:ln>
            <a:noFill/>
          </a:ln>
          <a:effectLst/>
        </p:spPr>
        <p:txBody>
          <a:bodyPr wrap="none"/>
          <a:lstStyle/>
          <a:p>
            <a:pPr>
              <a:defRPr/>
            </a:pPr>
            <a:endParaRPr lang="en-US" dirty="0">
              <a:solidFill>
                <a:srgbClr val="000000"/>
              </a:solidFill>
              <a:latin typeface="Arial" charset="0"/>
              <a:ea typeface="ＭＳ Ｐゴシック" charset="0"/>
            </a:endParaRPr>
          </a:p>
        </p:txBody>
      </p:sp>
      <p:sp>
        <p:nvSpPr>
          <p:cNvPr id="78865" name="Text Box 34">
            <a:extLst>
              <a:ext uri="{FF2B5EF4-FFF2-40B4-BE49-F238E27FC236}">
                <a16:creationId xmlns:a16="http://schemas.microsoft.com/office/drawing/2014/main" id="{EB383549-44B6-4A64-8715-5007C6DEBF57}"/>
              </a:ext>
            </a:extLst>
          </p:cNvPr>
          <p:cNvSpPr txBox="1">
            <a:spLocks noChangeArrowheads="1"/>
          </p:cNvSpPr>
          <p:nvPr/>
        </p:nvSpPr>
        <p:spPr bwMode="auto">
          <a:xfrm>
            <a:off x="5153026" y="2782889"/>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tr-TR" sz="1200">
                <a:solidFill>
                  <a:srgbClr val="000000"/>
                </a:solidFill>
                <a:latin typeface="Arial" panose="020B0604020202020204" pitchFamily="34" charset="0"/>
                <a:ea typeface="MS PGothic" panose="020B0600070205080204" pitchFamily="34" charset="-128"/>
              </a:rPr>
              <a:t>Comcast network </a:t>
            </a:r>
          </a:p>
          <a:p>
            <a:pPr>
              <a:spcBef>
                <a:spcPct val="0"/>
              </a:spcBef>
              <a:buClrTx/>
              <a:buSzTx/>
              <a:buFontTx/>
              <a:buNone/>
            </a:pPr>
            <a:r>
              <a:rPr lang="en-US" altLang="tr-TR" sz="1200">
                <a:solidFill>
                  <a:srgbClr val="000000"/>
                </a:solidFill>
                <a:latin typeface="Arial" panose="020B0604020202020204" pitchFamily="34" charset="0"/>
                <a:ea typeface="MS PGothic" panose="020B0600070205080204" pitchFamily="34" charset="-128"/>
              </a:rPr>
              <a:t>68.80.0.0/13</a:t>
            </a:r>
          </a:p>
        </p:txBody>
      </p:sp>
      <p:sp>
        <p:nvSpPr>
          <p:cNvPr id="78866" name="Line 68">
            <a:extLst>
              <a:ext uri="{FF2B5EF4-FFF2-40B4-BE49-F238E27FC236}">
                <a16:creationId xmlns:a16="http://schemas.microsoft.com/office/drawing/2014/main" id="{3F41E472-6A34-483E-B11C-73F41B2A0DD0}"/>
              </a:ext>
            </a:extLst>
          </p:cNvPr>
          <p:cNvSpPr>
            <a:spLocks noChangeShapeType="1"/>
          </p:cNvSpPr>
          <p:nvPr/>
        </p:nvSpPr>
        <p:spPr bwMode="auto">
          <a:xfrm flipV="1">
            <a:off x="4276726" y="3508376"/>
            <a:ext cx="1363663" cy="550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grpSp>
        <p:nvGrpSpPr>
          <p:cNvPr id="78867" name="Group 167">
            <a:extLst>
              <a:ext uri="{FF2B5EF4-FFF2-40B4-BE49-F238E27FC236}">
                <a16:creationId xmlns:a16="http://schemas.microsoft.com/office/drawing/2014/main" id="{A45B49AD-D575-4518-B7C1-78E38ECA0EE1}"/>
              </a:ext>
            </a:extLst>
          </p:cNvPr>
          <p:cNvGrpSpPr>
            <a:grpSpLocks/>
          </p:cNvGrpSpPr>
          <p:nvPr/>
        </p:nvGrpSpPr>
        <p:grpSpPr bwMode="auto">
          <a:xfrm flipH="1">
            <a:off x="5749925" y="3578225"/>
            <a:ext cx="300038" cy="114300"/>
            <a:chOff x="3228" y="1776"/>
            <a:chExt cx="252" cy="96"/>
          </a:xfrm>
        </p:grpSpPr>
        <p:sp>
          <p:nvSpPr>
            <p:cNvPr id="79091" name="Line 168">
              <a:extLst>
                <a:ext uri="{FF2B5EF4-FFF2-40B4-BE49-F238E27FC236}">
                  <a16:creationId xmlns:a16="http://schemas.microsoft.com/office/drawing/2014/main" id="{8819F557-FBBD-450D-8BF3-82ADEBFB8313}"/>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9092" name="Line 169">
              <a:extLst>
                <a:ext uri="{FF2B5EF4-FFF2-40B4-BE49-F238E27FC236}">
                  <a16:creationId xmlns:a16="http://schemas.microsoft.com/office/drawing/2014/main" id="{49A1B00A-72D3-4AE2-9EE7-F0FC9A7C7E3F}"/>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78868" name="Group 170">
            <a:extLst>
              <a:ext uri="{FF2B5EF4-FFF2-40B4-BE49-F238E27FC236}">
                <a16:creationId xmlns:a16="http://schemas.microsoft.com/office/drawing/2014/main" id="{EAAFEBFE-7E68-4CFD-B7F8-84871FF40C87}"/>
              </a:ext>
            </a:extLst>
          </p:cNvPr>
          <p:cNvGrpSpPr>
            <a:grpSpLocks/>
          </p:cNvGrpSpPr>
          <p:nvPr/>
        </p:nvGrpSpPr>
        <p:grpSpPr bwMode="auto">
          <a:xfrm flipH="1" flipV="1">
            <a:off x="5864225" y="3184525"/>
            <a:ext cx="300038" cy="114300"/>
            <a:chOff x="3228" y="1776"/>
            <a:chExt cx="252" cy="96"/>
          </a:xfrm>
        </p:grpSpPr>
        <p:sp>
          <p:nvSpPr>
            <p:cNvPr id="79089" name="Line 171">
              <a:extLst>
                <a:ext uri="{FF2B5EF4-FFF2-40B4-BE49-F238E27FC236}">
                  <a16:creationId xmlns:a16="http://schemas.microsoft.com/office/drawing/2014/main" id="{649811DD-99F1-401C-B8C3-2B2902DFE846}"/>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9090" name="Line 172">
              <a:extLst>
                <a:ext uri="{FF2B5EF4-FFF2-40B4-BE49-F238E27FC236}">
                  <a16:creationId xmlns:a16="http://schemas.microsoft.com/office/drawing/2014/main" id="{D4AD5D70-0DF2-41C1-9534-AD55119CAEF9}"/>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78869" name="Group 209">
            <a:extLst>
              <a:ext uri="{FF2B5EF4-FFF2-40B4-BE49-F238E27FC236}">
                <a16:creationId xmlns:a16="http://schemas.microsoft.com/office/drawing/2014/main" id="{6719281D-8AB4-41F4-9DF4-DAA5FECFC1E2}"/>
              </a:ext>
            </a:extLst>
          </p:cNvPr>
          <p:cNvGrpSpPr>
            <a:grpSpLocks/>
          </p:cNvGrpSpPr>
          <p:nvPr/>
        </p:nvGrpSpPr>
        <p:grpSpPr bwMode="auto">
          <a:xfrm>
            <a:off x="5405438" y="3279776"/>
            <a:ext cx="639762" cy="354013"/>
            <a:chOff x="7493876" y="2774731"/>
            <a:chExt cx="1481958" cy="894622"/>
          </a:xfrm>
        </p:grpSpPr>
        <p:sp>
          <p:nvSpPr>
            <p:cNvPr id="211" name="Freeform 210">
              <a:extLst>
                <a:ext uri="{FF2B5EF4-FFF2-40B4-BE49-F238E27FC236}">
                  <a16:creationId xmlns:a16="http://schemas.microsoft.com/office/drawing/2014/main" id="{7E1DBE8B-FF97-41A5-8BF1-F5CF6FA8DC6E}"/>
                </a:ext>
              </a:extLst>
            </p:cNvPr>
            <p:cNvSpPr/>
            <p:nvPr/>
          </p:nvSpPr>
          <p:spPr>
            <a:xfrm>
              <a:off x="7493876" y="3083637"/>
              <a:ext cx="1481958" cy="585716"/>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sp>
          <p:nvSpPr>
            <p:cNvPr id="212" name="Oval 211">
              <a:extLst>
                <a:ext uri="{FF2B5EF4-FFF2-40B4-BE49-F238E27FC236}">
                  <a16:creationId xmlns:a16="http://schemas.microsoft.com/office/drawing/2014/main" id="{2B789E21-60E9-44BD-9640-AB63A018B51B}"/>
                </a:ext>
              </a:extLst>
            </p:cNvPr>
            <p:cNvSpPr/>
            <p:nvPr/>
          </p:nvSpPr>
          <p:spPr>
            <a:xfrm>
              <a:off x="7493876" y="2774731"/>
              <a:ext cx="1481958" cy="577692"/>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grpSp>
          <p:nvGrpSpPr>
            <p:cNvPr id="79084" name="Group 212">
              <a:extLst>
                <a:ext uri="{FF2B5EF4-FFF2-40B4-BE49-F238E27FC236}">
                  <a16:creationId xmlns:a16="http://schemas.microsoft.com/office/drawing/2014/main" id="{ED8EE9E3-38A6-41BA-8D62-1CF50EDAED7E}"/>
                </a:ext>
              </a:extLst>
            </p:cNvPr>
            <p:cNvGrpSpPr>
              <a:grpSpLocks/>
            </p:cNvGrpSpPr>
            <p:nvPr/>
          </p:nvGrpSpPr>
          <p:grpSpPr bwMode="auto">
            <a:xfrm>
              <a:off x="7713663" y="2848339"/>
              <a:ext cx="1042107" cy="425543"/>
              <a:chOff x="7786941" y="2884917"/>
              <a:chExt cx="897649" cy="353919"/>
            </a:xfrm>
          </p:grpSpPr>
          <p:sp>
            <p:nvSpPr>
              <p:cNvPr id="214" name="Freeform 213">
                <a:extLst>
                  <a:ext uri="{FF2B5EF4-FFF2-40B4-BE49-F238E27FC236}">
                    <a16:creationId xmlns:a16="http://schemas.microsoft.com/office/drawing/2014/main" id="{3AACC6A6-2B37-4B0B-B468-A882F2978CE8}"/>
                  </a:ext>
                </a:extLst>
              </p:cNvPr>
              <p:cNvSpPr/>
              <p:nvPr/>
            </p:nvSpPr>
            <p:spPr>
              <a:xfrm>
                <a:off x="7813016" y="2883755"/>
                <a:ext cx="848907" cy="196856"/>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215" name="Freeform 214">
                <a:extLst>
                  <a:ext uri="{FF2B5EF4-FFF2-40B4-BE49-F238E27FC236}">
                    <a16:creationId xmlns:a16="http://schemas.microsoft.com/office/drawing/2014/main" id="{64A1E836-A610-4E2E-8E79-842084475322}"/>
                  </a:ext>
                </a:extLst>
              </p:cNvPr>
              <p:cNvSpPr/>
              <p:nvPr/>
            </p:nvSpPr>
            <p:spPr>
              <a:xfrm>
                <a:off x="8367339" y="3053918"/>
                <a:ext cx="316756" cy="170161"/>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216" name="Freeform 215">
                <a:extLst>
                  <a:ext uri="{FF2B5EF4-FFF2-40B4-BE49-F238E27FC236}">
                    <a16:creationId xmlns:a16="http://schemas.microsoft.com/office/drawing/2014/main" id="{BF9BA9D6-AB39-41B3-BE2F-0954522F670B}"/>
                  </a:ext>
                </a:extLst>
              </p:cNvPr>
              <p:cNvSpPr/>
              <p:nvPr/>
            </p:nvSpPr>
            <p:spPr>
              <a:xfrm>
                <a:off x="7787675" y="3053918"/>
                <a:ext cx="310421" cy="166826"/>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217" name="Freeform 216">
                <a:extLst>
                  <a:ext uri="{FF2B5EF4-FFF2-40B4-BE49-F238E27FC236}">
                    <a16:creationId xmlns:a16="http://schemas.microsoft.com/office/drawing/2014/main" id="{4B408EF6-7228-45C1-AF83-F843EBD3ABBB}"/>
                  </a:ext>
                </a:extLst>
              </p:cNvPr>
              <p:cNvSpPr/>
              <p:nvPr/>
            </p:nvSpPr>
            <p:spPr>
              <a:xfrm>
                <a:off x="7895372" y="2970504"/>
                <a:ext cx="674690" cy="266922"/>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sp>
        <p:nvSpPr>
          <p:cNvPr id="300" name="Freeform 94">
            <a:extLst>
              <a:ext uri="{FF2B5EF4-FFF2-40B4-BE49-F238E27FC236}">
                <a16:creationId xmlns:a16="http://schemas.microsoft.com/office/drawing/2014/main" id="{C330C4F7-F1B9-4D79-A19D-87C8A3A59FE5}"/>
              </a:ext>
            </a:extLst>
          </p:cNvPr>
          <p:cNvSpPr>
            <a:spLocks/>
          </p:cNvSpPr>
          <p:nvPr/>
        </p:nvSpPr>
        <p:spPr bwMode="auto">
          <a:xfrm>
            <a:off x="2211389" y="4430714"/>
            <a:ext cx="4814887" cy="1216025"/>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gradFill>
            <a:gsLst>
              <a:gs pos="0">
                <a:srgbClr val="9CE0FA"/>
              </a:gs>
              <a:gs pos="65000">
                <a:schemeClr val="bg1"/>
              </a:gs>
              <a:gs pos="100000">
                <a:schemeClr val="bg1"/>
              </a:gs>
            </a:gsLst>
            <a:lin ang="0" scaled="0"/>
          </a:gradFill>
          <a:ln>
            <a:noFill/>
          </a:ln>
        </p:spPr>
        <p:txBody>
          <a:bodyPr wrap="none" anchor="ctr"/>
          <a:lstStyle/>
          <a:p>
            <a:pPr>
              <a:defRPr/>
            </a:pPr>
            <a:endParaRPr lang="en-US" dirty="0">
              <a:solidFill>
                <a:srgbClr val="000000"/>
              </a:solidFill>
              <a:latin typeface="Arial" charset="0"/>
              <a:ea typeface="ＭＳ Ｐゴシック" charset="0"/>
            </a:endParaRPr>
          </a:p>
        </p:txBody>
      </p:sp>
      <p:sp>
        <p:nvSpPr>
          <p:cNvPr id="78871" name="Line 134">
            <a:extLst>
              <a:ext uri="{FF2B5EF4-FFF2-40B4-BE49-F238E27FC236}">
                <a16:creationId xmlns:a16="http://schemas.microsoft.com/office/drawing/2014/main" id="{DEFCAD06-B4B6-4BB6-ABA0-D161F0956E0E}"/>
              </a:ext>
            </a:extLst>
          </p:cNvPr>
          <p:cNvSpPr>
            <a:spLocks noChangeShapeType="1"/>
          </p:cNvSpPr>
          <p:nvPr/>
        </p:nvSpPr>
        <p:spPr bwMode="auto">
          <a:xfrm flipV="1">
            <a:off x="4754563" y="3627438"/>
            <a:ext cx="881062" cy="1238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8872" name="Line 136">
            <a:extLst>
              <a:ext uri="{FF2B5EF4-FFF2-40B4-BE49-F238E27FC236}">
                <a16:creationId xmlns:a16="http://schemas.microsoft.com/office/drawing/2014/main" id="{09EE1740-B2A6-43A4-BFE9-5498445564AA}"/>
              </a:ext>
            </a:extLst>
          </p:cNvPr>
          <p:cNvSpPr>
            <a:spLocks noChangeShapeType="1"/>
          </p:cNvSpPr>
          <p:nvPr/>
        </p:nvSpPr>
        <p:spPr bwMode="auto">
          <a:xfrm flipV="1">
            <a:off x="3687764" y="4991100"/>
            <a:ext cx="708025"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8873" name="Text Box 137">
            <a:extLst>
              <a:ext uri="{FF2B5EF4-FFF2-40B4-BE49-F238E27FC236}">
                <a16:creationId xmlns:a16="http://schemas.microsoft.com/office/drawing/2014/main" id="{4287D8FB-5E61-42E2-B07E-BB45BEC3E174}"/>
              </a:ext>
            </a:extLst>
          </p:cNvPr>
          <p:cNvSpPr txBox="1">
            <a:spLocks noChangeArrowheads="1"/>
          </p:cNvSpPr>
          <p:nvPr/>
        </p:nvSpPr>
        <p:spPr bwMode="auto">
          <a:xfrm>
            <a:off x="2873376" y="5284788"/>
            <a:ext cx="12477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tr-TR" sz="1200">
                <a:solidFill>
                  <a:srgbClr val="000000"/>
                </a:solidFill>
                <a:latin typeface="Arial" panose="020B0604020202020204" pitchFamily="34" charset="0"/>
                <a:ea typeface="MS PGothic" panose="020B0600070205080204" pitchFamily="34" charset="-128"/>
              </a:rPr>
              <a:t>64.233.169.105</a:t>
            </a:r>
          </a:p>
        </p:txBody>
      </p:sp>
      <p:sp>
        <p:nvSpPr>
          <p:cNvPr id="78874" name="Text Box 138">
            <a:extLst>
              <a:ext uri="{FF2B5EF4-FFF2-40B4-BE49-F238E27FC236}">
                <a16:creationId xmlns:a16="http://schemas.microsoft.com/office/drawing/2014/main" id="{10986851-54EC-4AA7-9859-19F0191E0AF3}"/>
              </a:ext>
            </a:extLst>
          </p:cNvPr>
          <p:cNvSpPr txBox="1">
            <a:spLocks noChangeArrowheads="1"/>
          </p:cNvSpPr>
          <p:nvPr/>
        </p:nvSpPr>
        <p:spPr bwMode="auto">
          <a:xfrm>
            <a:off x="2859088" y="5094289"/>
            <a:ext cx="14716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tr-TR" sz="1200">
                <a:solidFill>
                  <a:srgbClr val="000000"/>
                </a:solidFill>
                <a:latin typeface="Arial" panose="020B0604020202020204" pitchFamily="34" charset="0"/>
                <a:ea typeface="MS PGothic" panose="020B0600070205080204" pitchFamily="34" charset="-128"/>
              </a:rPr>
              <a:t>Google web server</a:t>
            </a:r>
          </a:p>
        </p:txBody>
      </p:sp>
      <p:grpSp>
        <p:nvGrpSpPr>
          <p:cNvPr id="78875" name="Group 194">
            <a:extLst>
              <a:ext uri="{FF2B5EF4-FFF2-40B4-BE49-F238E27FC236}">
                <a16:creationId xmlns:a16="http://schemas.microsoft.com/office/drawing/2014/main" id="{081121DD-38DC-46FB-B66F-7FDAF1D2D16B}"/>
              </a:ext>
            </a:extLst>
          </p:cNvPr>
          <p:cNvGrpSpPr>
            <a:grpSpLocks/>
          </p:cNvGrpSpPr>
          <p:nvPr/>
        </p:nvGrpSpPr>
        <p:grpSpPr bwMode="auto">
          <a:xfrm>
            <a:off x="4348163" y="5146676"/>
            <a:ext cx="220662" cy="85725"/>
            <a:chOff x="3228" y="1776"/>
            <a:chExt cx="252" cy="96"/>
          </a:xfrm>
        </p:grpSpPr>
        <p:sp>
          <p:nvSpPr>
            <p:cNvPr id="79080" name="Line 195">
              <a:extLst>
                <a:ext uri="{FF2B5EF4-FFF2-40B4-BE49-F238E27FC236}">
                  <a16:creationId xmlns:a16="http://schemas.microsoft.com/office/drawing/2014/main" id="{5187F0F6-6C8F-4DFE-97FB-D89E49DA0828}"/>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9081" name="Line 196">
              <a:extLst>
                <a:ext uri="{FF2B5EF4-FFF2-40B4-BE49-F238E27FC236}">
                  <a16:creationId xmlns:a16="http://schemas.microsoft.com/office/drawing/2014/main" id="{F3CEB5A6-42B9-4CF7-8563-73370B275826}"/>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78876" name="Group 197">
            <a:extLst>
              <a:ext uri="{FF2B5EF4-FFF2-40B4-BE49-F238E27FC236}">
                <a16:creationId xmlns:a16="http://schemas.microsoft.com/office/drawing/2014/main" id="{358AF494-977A-4BA9-A811-4F706EBCA8D3}"/>
              </a:ext>
            </a:extLst>
          </p:cNvPr>
          <p:cNvGrpSpPr>
            <a:grpSpLocks/>
          </p:cNvGrpSpPr>
          <p:nvPr/>
        </p:nvGrpSpPr>
        <p:grpSpPr bwMode="auto">
          <a:xfrm flipH="1">
            <a:off x="4826000" y="5146676"/>
            <a:ext cx="222250" cy="85725"/>
            <a:chOff x="3228" y="1776"/>
            <a:chExt cx="252" cy="96"/>
          </a:xfrm>
        </p:grpSpPr>
        <p:sp>
          <p:nvSpPr>
            <p:cNvPr id="79078" name="Line 198">
              <a:extLst>
                <a:ext uri="{FF2B5EF4-FFF2-40B4-BE49-F238E27FC236}">
                  <a16:creationId xmlns:a16="http://schemas.microsoft.com/office/drawing/2014/main" id="{05183A07-B31B-43B6-9BF9-17A518359E6E}"/>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9079" name="Line 199">
              <a:extLst>
                <a:ext uri="{FF2B5EF4-FFF2-40B4-BE49-F238E27FC236}">
                  <a16:creationId xmlns:a16="http://schemas.microsoft.com/office/drawing/2014/main" id="{397BA909-CE6C-4C30-841D-FEAB5AD9F196}"/>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78877" name="Group 200">
            <a:extLst>
              <a:ext uri="{FF2B5EF4-FFF2-40B4-BE49-F238E27FC236}">
                <a16:creationId xmlns:a16="http://schemas.microsoft.com/office/drawing/2014/main" id="{FFB43A45-79BA-4798-8E88-74B466084627}"/>
              </a:ext>
            </a:extLst>
          </p:cNvPr>
          <p:cNvGrpSpPr>
            <a:grpSpLocks/>
          </p:cNvGrpSpPr>
          <p:nvPr/>
        </p:nvGrpSpPr>
        <p:grpSpPr bwMode="auto">
          <a:xfrm flipH="1" flipV="1">
            <a:off x="4979988" y="4924426"/>
            <a:ext cx="222250" cy="85725"/>
            <a:chOff x="3228" y="1776"/>
            <a:chExt cx="252" cy="96"/>
          </a:xfrm>
        </p:grpSpPr>
        <p:sp>
          <p:nvSpPr>
            <p:cNvPr id="79076" name="Line 201">
              <a:extLst>
                <a:ext uri="{FF2B5EF4-FFF2-40B4-BE49-F238E27FC236}">
                  <a16:creationId xmlns:a16="http://schemas.microsoft.com/office/drawing/2014/main" id="{9F1EAE7A-2245-40EC-8994-AA8063E01C47}"/>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9077" name="Line 202">
              <a:extLst>
                <a:ext uri="{FF2B5EF4-FFF2-40B4-BE49-F238E27FC236}">
                  <a16:creationId xmlns:a16="http://schemas.microsoft.com/office/drawing/2014/main" id="{CDE2004C-9322-4BBE-8E5D-F3EFE18BBFDE}"/>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78878" name="Group 320">
            <a:extLst>
              <a:ext uri="{FF2B5EF4-FFF2-40B4-BE49-F238E27FC236}">
                <a16:creationId xmlns:a16="http://schemas.microsoft.com/office/drawing/2014/main" id="{B59F6A19-B925-4C11-A88C-9A16A80142D1}"/>
              </a:ext>
            </a:extLst>
          </p:cNvPr>
          <p:cNvGrpSpPr>
            <a:grpSpLocks/>
          </p:cNvGrpSpPr>
          <p:nvPr/>
        </p:nvGrpSpPr>
        <p:grpSpPr bwMode="auto">
          <a:xfrm>
            <a:off x="4438651" y="4840289"/>
            <a:ext cx="606425" cy="376237"/>
            <a:chOff x="7493876" y="2774731"/>
            <a:chExt cx="1481958" cy="894622"/>
          </a:xfrm>
        </p:grpSpPr>
        <p:sp>
          <p:nvSpPr>
            <p:cNvPr id="322" name="Freeform 321">
              <a:extLst>
                <a:ext uri="{FF2B5EF4-FFF2-40B4-BE49-F238E27FC236}">
                  <a16:creationId xmlns:a16="http://schemas.microsoft.com/office/drawing/2014/main" id="{27591086-AC7B-487E-8EA7-74CCCB03C2D1}"/>
                </a:ext>
              </a:extLst>
            </p:cNvPr>
            <p:cNvSpPr/>
            <p:nvPr/>
          </p:nvSpPr>
          <p:spPr>
            <a:xfrm>
              <a:off x="7493876" y="3084263"/>
              <a:ext cx="1481958" cy="585090"/>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sp>
          <p:nvSpPr>
            <p:cNvPr id="323" name="Oval 322">
              <a:extLst>
                <a:ext uri="{FF2B5EF4-FFF2-40B4-BE49-F238E27FC236}">
                  <a16:creationId xmlns:a16="http://schemas.microsoft.com/office/drawing/2014/main" id="{943A754E-E738-4817-915D-221C7CC23734}"/>
                </a:ext>
              </a:extLst>
            </p:cNvPr>
            <p:cNvSpPr/>
            <p:nvPr/>
          </p:nvSpPr>
          <p:spPr>
            <a:xfrm>
              <a:off x="7493876" y="2774731"/>
              <a:ext cx="1481958" cy="5775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grpSp>
          <p:nvGrpSpPr>
            <p:cNvPr id="79071" name="Group 323">
              <a:extLst>
                <a:ext uri="{FF2B5EF4-FFF2-40B4-BE49-F238E27FC236}">
                  <a16:creationId xmlns:a16="http://schemas.microsoft.com/office/drawing/2014/main" id="{03739732-B8E1-4480-96B2-968E0015B53A}"/>
                </a:ext>
              </a:extLst>
            </p:cNvPr>
            <p:cNvGrpSpPr>
              <a:grpSpLocks/>
            </p:cNvGrpSpPr>
            <p:nvPr/>
          </p:nvGrpSpPr>
          <p:grpSpPr bwMode="auto">
            <a:xfrm>
              <a:off x="7713663" y="2848339"/>
              <a:ext cx="1042107" cy="425543"/>
              <a:chOff x="7786941" y="2884917"/>
              <a:chExt cx="897649" cy="353919"/>
            </a:xfrm>
          </p:grpSpPr>
          <p:sp>
            <p:nvSpPr>
              <p:cNvPr id="325" name="Freeform 324">
                <a:extLst>
                  <a:ext uri="{FF2B5EF4-FFF2-40B4-BE49-F238E27FC236}">
                    <a16:creationId xmlns:a16="http://schemas.microsoft.com/office/drawing/2014/main" id="{BCDBCB7A-530A-489E-9CF5-EC959D75E71D}"/>
                  </a:ext>
                </a:extLst>
              </p:cNvPr>
              <p:cNvSpPr/>
              <p:nvPr/>
            </p:nvSpPr>
            <p:spPr>
              <a:xfrm>
                <a:off x="7811490" y="2883347"/>
                <a:ext cx="848790" cy="197786"/>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326" name="Freeform 325">
                <a:extLst>
                  <a:ext uri="{FF2B5EF4-FFF2-40B4-BE49-F238E27FC236}">
                    <a16:creationId xmlns:a16="http://schemas.microsoft.com/office/drawing/2014/main" id="{97C32FCB-BF7B-4B16-A120-F2732DD8B0C4}"/>
                  </a:ext>
                </a:extLst>
              </p:cNvPr>
              <p:cNvSpPr/>
              <p:nvPr/>
            </p:nvSpPr>
            <p:spPr>
              <a:xfrm>
                <a:off x="8366210" y="3052876"/>
                <a:ext cx="317462" cy="172670"/>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331" name="Freeform 330">
                <a:extLst>
                  <a:ext uri="{FF2B5EF4-FFF2-40B4-BE49-F238E27FC236}">
                    <a16:creationId xmlns:a16="http://schemas.microsoft.com/office/drawing/2014/main" id="{25001101-D260-49B7-8CD3-9A17614DD646}"/>
                  </a:ext>
                </a:extLst>
              </p:cNvPr>
              <p:cNvSpPr/>
              <p:nvPr/>
            </p:nvSpPr>
            <p:spPr>
              <a:xfrm>
                <a:off x="7788099" y="3052876"/>
                <a:ext cx="310776" cy="169530"/>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332" name="Freeform 331">
                <a:extLst>
                  <a:ext uri="{FF2B5EF4-FFF2-40B4-BE49-F238E27FC236}">
                    <a16:creationId xmlns:a16="http://schemas.microsoft.com/office/drawing/2014/main" id="{FBA81E38-3BC5-4887-BFB5-B27C31426524}"/>
                  </a:ext>
                </a:extLst>
              </p:cNvPr>
              <p:cNvSpPr/>
              <p:nvPr/>
            </p:nvSpPr>
            <p:spPr>
              <a:xfrm>
                <a:off x="7895033" y="2971251"/>
                <a:ext cx="675022" cy="2668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grpSp>
        <p:nvGrpSpPr>
          <p:cNvPr id="78879" name="Group 248">
            <a:extLst>
              <a:ext uri="{FF2B5EF4-FFF2-40B4-BE49-F238E27FC236}">
                <a16:creationId xmlns:a16="http://schemas.microsoft.com/office/drawing/2014/main" id="{17273EDB-8432-47E0-A718-70100553E4D7}"/>
              </a:ext>
            </a:extLst>
          </p:cNvPr>
          <p:cNvGrpSpPr>
            <a:grpSpLocks/>
          </p:cNvGrpSpPr>
          <p:nvPr/>
        </p:nvGrpSpPr>
        <p:grpSpPr bwMode="auto">
          <a:xfrm>
            <a:off x="3551239" y="4660901"/>
            <a:ext cx="269875" cy="468313"/>
            <a:chOff x="4140" y="429"/>
            <a:chExt cx="1425" cy="2396"/>
          </a:xfrm>
        </p:grpSpPr>
        <p:sp>
          <p:nvSpPr>
            <p:cNvPr id="346" name="Freeform 148">
              <a:extLst>
                <a:ext uri="{FF2B5EF4-FFF2-40B4-BE49-F238E27FC236}">
                  <a16:creationId xmlns:a16="http://schemas.microsoft.com/office/drawing/2014/main" id="{110E4F7A-CE5F-4986-9AE2-7D6FE3E5E466}"/>
                </a:ext>
              </a:extLst>
            </p:cNvPr>
            <p:cNvSpPr>
              <a:spLocks/>
            </p:cNvSpPr>
            <p:nvPr/>
          </p:nvSpPr>
          <p:spPr bwMode="auto">
            <a:xfrm>
              <a:off x="5272" y="429"/>
              <a:ext cx="277" cy="2290"/>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347" name="Rectangle 149">
              <a:extLst>
                <a:ext uri="{FF2B5EF4-FFF2-40B4-BE49-F238E27FC236}">
                  <a16:creationId xmlns:a16="http://schemas.microsoft.com/office/drawing/2014/main" id="{31F9EAFF-3980-437E-B571-5241CF7A651D}"/>
                </a:ext>
              </a:extLst>
            </p:cNvPr>
            <p:cNvSpPr>
              <a:spLocks noChangeArrowheads="1"/>
            </p:cNvSpPr>
            <p:nvPr/>
          </p:nvSpPr>
          <p:spPr bwMode="auto">
            <a:xfrm>
              <a:off x="4207" y="429"/>
              <a:ext cx="1048" cy="2282"/>
            </a:xfrm>
            <a:prstGeom prst="rect">
              <a:avLst/>
            </a:prstGeom>
            <a:gradFill rotWithShape="1">
              <a:gsLst>
                <a:gs pos="0">
                  <a:srgbClr val="292929"/>
                </a:gs>
                <a:gs pos="100000">
                  <a:srgbClr val="808080"/>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48" name="Freeform 150">
              <a:extLst>
                <a:ext uri="{FF2B5EF4-FFF2-40B4-BE49-F238E27FC236}">
                  <a16:creationId xmlns:a16="http://schemas.microsoft.com/office/drawing/2014/main" id="{A6B5D1F5-17A8-4502-AA5E-2219D948A0B5}"/>
                </a:ext>
              </a:extLst>
            </p:cNvPr>
            <p:cNvSpPr>
              <a:spLocks/>
            </p:cNvSpPr>
            <p:nvPr/>
          </p:nvSpPr>
          <p:spPr bwMode="auto">
            <a:xfrm>
              <a:off x="5322" y="567"/>
              <a:ext cx="168" cy="2120"/>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349" name="Freeform 151">
              <a:extLst>
                <a:ext uri="{FF2B5EF4-FFF2-40B4-BE49-F238E27FC236}">
                  <a16:creationId xmlns:a16="http://schemas.microsoft.com/office/drawing/2014/main" id="{A5618A33-1722-4DF3-A976-215944C5AE45}"/>
                </a:ext>
              </a:extLst>
            </p:cNvPr>
            <p:cNvSpPr>
              <a:spLocks/>
            </p:cNvSpPr>
            <p:nvPr/>
          </p:nvSpPr>
          <p:spPr bwMode="auto">
            <a:xfrm>
              <a:off x="5280" y="1639"/>
              <a:ext cx="268" cy="187"/>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350" name="Rectangle 152">
              <a:extLst>
                <a:ext uri="{FF2B5EF4-FFF2-40B4-BE49-F238E27FC236}">
                  <a16:creationId xmlns:a16="http://schemas.microsoft.com/office/drawing/2014/main" id="{83F8DFCA-3E7E-4AA9-A561-C6C962DCEB9E}"/>
                </a:ext>
              </a:extLst>
            </p:cNvPr>
            <p:cNvSpPr>
              <a:spLocks noChangeArrowheads="1"/>
            </p:cNvSpPr>
            <p:nvPr/>
          </p:nvSpPr>
          <p:spPr bwMode="auto">
            <a:xfrm>
              <a:off x="4207" y="689"/>
              <a:ext cx="604"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9042" name="Group 153">
              <a:extLst>
                <a:ext uri="{FF2B5EF4-FFF2-40B4-BE49-F238E27FC236}">
                  <a16:creationId xmlns:a16="http://schemas.microsoft.com/office/drawing/2014/main" id="{921955AF-BCDF-4E96-AC29-AFCB395B3157}"/>
                </a:ext>
              </a:extLst>
            </p:cNvPr>
            <p:cNvGrpSpPr>
              <a:grpSpLocks/>
            </p:cNvGrpSpPr>
            <p:nvPr/>
          </p:nvGrpSpPr>
          <p:grpSpPr bwMode="auto">
            <a:xfrm>
              <a:off x="4749" y="668"/>
              <a:ext cx="581" cy="145"/>
              <a:chOff x="614" y="2568"/>
              <a:chExt cx="725" cy="139"/>
            </a:xfrm>
          </p:grpSpPr>
          <p:sp>
            <p:nvSpPr>
              <p:cNvPr id="376" name="AutoShape 154">
                <a:extLst>
                  <a:ext uri="{FF2B5EF4-FFF2-40B4-BE49-F238E27FC236}">
                    <a16:creationId xmlns:a16="http://schemas.microsoft.com/office/drawing/2014/main" id="{4DE62C67-31D2-4D1D-8292-629CCD970DC4}"/>
                  </a:ext>
                </a:extLst>
              </p:cNvPr>
              <p:cNvSpPr>
                <a:spLocks noChangeArrowheads="1"/>
              </p:cNvSpPr>
              <p:nvPr/>
            </p:nvSpPr>
            <p:spPr bwMode="auto">
              <a:xfrm>
                <a:off x="618" y="2565"/>
                <a:ext cx="722" cy="140"/>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77" name="AutoShape 155">
                <a:extLst>
                  <a:ext uri="{FF2B5EF4-FFF2-40B4-BE49-F238E27FC236}">
                    <a16:creationId xmlns:a16="http://schemas.microsoft.com/office/drawing/2014/main" id="{576BC794-C1DF-417B-ACFE-E81936584025}"/>
                  </a:ext>
                </a:extLst>
              </p:cNvPr>
              <p:cNvSpPr>
                <a:spLocks noChangeArrowheads="1"/>
              </p:cNvSpPr>
              <p:nvPr/>
            </p:nvSpPr>
            <p:spPr bwMode="auto">
              <a:xfrm>
                <a:off x="639" y="2580"/>
                <a:ext cx="690"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352" name="Rectangle 156">
              <a:extLst>
                <a:ext uri="{FF2B5EF4-FFF2-40B4-BE49-F238E27FC236}">
                  <a16:creationId xmlns:a16="http://schemas.microsoft.com/office/drawing/2014/main" id="{06092881-336D-426F-B197-7A6A804B4889}"/>
                </a:ext>
              </a:extLst>
            </p:cNvPr>
            <p:cNvSpPr>
              <a:spLocks noChangeArrowheads="1"/>
            </p:cNvSpPr>
            <p:nvPr/>
          </p:nvSpPr>
          <p:spPr bwMode="auto">
            <a:xfrm>
              <a:off x="4224" y="1022"/>
              <a:ext cx="595" cy="41"/>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9044" name="Group 157">
              <a:extLst>
                <a:ext uri="{FF2B5EF4-FFF2-40B4-BE49-F238E27FC236}">
                  <a16:creationId xmlns:a16="http://schemas.microsoft.com/office/drawing/2014/main" id="{C2A170C2-05CC-4D24-AEC9-598DC15EBB64}"/>
                </a:ext>
              </a:extLst>
            </p:cNvPr>
            <p:cNvGrpSpPr>
              <a:grpSpLocks/>
            </p:cNvGrpSpPr>
            <p:nvPr/>
          </p:nvGrpSpPr>
          <p:grpSpPr bwMode="auto">
            <a:xfrm>
              <a:off x="4747" y="994"/>
              <a:ext cx="581" cy="134"/>
              <a:chOff x="614" y="2568"/>
              <a:chExt cx="725" cy="139"/>
            </a:xfrm>
          </p:grpSpPr>
          <p:sp>
            <p:nvSpPr>
              <p:cNvPr id="374" name="AutoShape 158">
                <a:extLst>
                  <a:ext uri="{FF2B5EF4-FFF2-40B4-BE49-F238E27FC236}">
                    <a16:creationId xmlns:a16="http://schemas.microsoft.com/office/drawing/2014/main" id="{1D351F7D-772E-4487-AA25-245DC83B752C}"/>
                  </a:ext>
                </a:extLst>
              </p:cNvPr>
              <p:cNvSpPr>
                <a:spLocks noChangeArrowheads="1"/>
              </p:cNvSpPr>
              <p:nvPr/>
            </p:nvSpPr>
            <p:spPr bwMode="auto">
              <a:xfrm>
                <a:off x="610" y="2572"/>
                <a:ext cx="732" cy="135"/>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75" name="AutoShape 159">
                <a:extLst>
                  <a:ext uri="{FF2B5EF4-FFF2-40B4-BE49-F238E27FC236}">
                    <a16:creationId xmlns:a16="http://schemas.microsoft.com/office/drawing/2014/main" id="{743DB484-2251-4CBB-8581-779BA4AD7901}"/>
                  </a:ext>
                </a:extLst>
              </p:cNvPr>
              <p:cNvSpPr>
                <a:spLocks noChangeArrowheads="1"/>
              </p:cNvSpPr>
              <p:nvPr/>
            </p:nvSpPr>
            <p:spPr bwMode="auto">
              <a:xfrm>
                <a:off x="620" y="2589"/>
                <a:ext cx="70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354" name="Rectangle 160">
              <a:extLst>
                <a:ext uri="{FF2B5EF4-FFF2-40B4-BE49-F238E27FC236}">
                  <a16:creationId xmlns:a16="http://schemas.microsoft.com/office/drawing/2014/main" id="{972B1AC5-65AD-4B31-838F-69E5AF4213D3}"/>
                </a:ext>
              </a:extLst>
            </p:cNvPr>
            <p:cNvSpPr>
              <a:spLocks noChangeArrowheads="1"/>
            </p:cNvSpPr>
            <p:nvPr/>
          </p:nvSpPr>
          <p:spPr bwMode="auto">
            <a:xfrm>
              <a:off x="4215" y="1355"/>
              <a:ext cx="604"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55" name="Rectangle 161">
              <a:extLst>
                <a:ext uri="{FF2B5EF4-FFF2-40B4-BE49-F238E27FC236}">
                  <a16:creationId xmlns:a16="http://schemas.microsoft.com/office/drawing/2014/main" id="{57E4077A-DA10-48E5-B82F-9818046512D9}"/>
                </a:ext>
              </a:extLst>
            </p:cNvPr>
            <p:cNvSpPr>
              <a:spLocks noChangeArrowheads="1"/>
            </p:cNvSpPr>
            <p:nvPr/>
          </p:nvSpPr>
          <p:spPr bwMode="auto">
            <a:xfrm>
              <a:off x="4224" y="1655"/>
              <a:ext cx="595"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9047" name="Group 162">
              <a:extLst>
                <a:ext uri="{FF2B5EF4-FFF2-40B4-BE49-F238E27FC236}">
                  <a16:creationId xmlns:a16="http://schemas.microsoft.com/office/drawing/2014/main" id="{8B43F18E-370C-4D25-A99A-C1FDB3F2F41E}"/>
                </a:ext>
              </a:extLst>
            </p:cNvPr>
            <p:cNvGrpSpPr>
              <a:grpSpLocks/>
            </p:cNvGrpSpPr>
            <p:nvPr/>
          </p:nvGrpSpPr>
          <p:grpSpPr bwMode="auto">
            <a:xfrm>
              <a:off x="4735" y="1627"/>
              <a:ext cx="582" cy="151"/>
              <a:chOff x="614" y="2568"/>
              <a:chExt cx="725" cy="139"/>
            </a:xfrm>
          </p:grpSpPr>
          <p:sp>
            <p:nvSpPr>
              <p:cNvPr id="372" name="AutoShape 163">
                <a:extLst>
                  <a:ext uri="{FF2B5EF4-FFF2-40B4-BE49-F238E27FC236}">
                    <a16:creationId xmlns:a16="http://schemas.microsoft.com/office/drawing/2014/main" id="{ED481318-E960-428B-8762-31F8BFBF25A1}"/>
                  </a:ext>
                </a:extLst>
              </p:cNvPr>
              <p:cNvSpPr>
                <a:spLocks noChangeArrowheads="1"/>
              </p:cNvSpPr>
              <p:nvPr/>
            </p:nvSpPr>
            <p:spPr bwMode="auto">
              <a:xfrm>
                <a:off x="614" y="2579"/>
                <a:ext cx="720" cy="127"/>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73" name="AutoShape 164">
                <a:extLst>
                  <a:ext uri="{FF2B5EF4-FFF2-40B4-BE49-F238E27FC236}">
                    <a16:creationId xmlns:a16="http://schemas.microsoft.com/office/drawing/2014/main" id="{90C481C3-E709-4EB9-A16B-14C8E656F4AA}"/>
                  </a:ext>
                </a:extLst>
              </p:cNvPr>
              <p:cNvSpPr>
                <a:spLocks noChangeArrowheads="1"/>
              </p:cNvSpPr>
              <p:nvPr/>
            </p:nvSpPr>
            <p:spPr bwMode="auto">
              <a:xfrm>
                <a:off x="625" y="2594"/>
                <a:ext cx="700" cy="9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357" name="Freeform 165">
              <a:extLst>
                <a:ext uri="{FF2B5EF4-FFF2-40B4-BE49-F238E27FC236}">
                  <a16:creationId xmlns:a16="http://schemas.microsoft.com/office/drawing/2014/main" id="{6118530E-A46E-424D-9D65-4B728F127A6D}"/>
                </a:ext>
              </a:extLst>
            </p:cNvPr>
            <p:cNvSpPr>
              <a:spLocks/>
            </p:cNvSpPr>
            <p:nvPr/>
          </p:nvSpPr>
          <p:spPr bwMode="auto">
            <a:xfrm>
              <a:off x="5288" y="1355"/>
              <a:ext cx="260" cy="187"/>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grpSp>
          <p:nvGrpSpPr>
            <p:cNvPr id="79049" name="Group 166">
              <a:extLst>
                <a:ext uri="{FF2B5EF4-FFF2-40B4-BE49-F238E27FC236}">
                  <a16:creationId xmlns:a16="http://schemas.microsoft.com/office/drawing/2014/main" id="{B0637752-5300-44B4-976F-DE7BDCC8A828}"/>
                </a:ext>
              </a:extLst>
            </p:cNvPr>
            <p:cNvGrpSpPr>
              <a:grpSpLocks/>
            </p:cNvGrpSpPr>
            <p:nvPr/>
          </p:nvGrpSpPr>
          <p:grpSpPr bwMode="auto">
            <a:xfrm>
              <a:off x="4739" y="1327"/>
              <a:ext cx="582" cy="139"/>
              <a:chOff x="614" y="2568"/>
              <a:chExt cx="725" cy="139"/>
            </a:xfrm>
          </p:grpSpPr>
          <p:sp>
            <p:nvSpPr>
              <p:cNvPr id="370" name="AutoShape 167">
                <a:extLst>
                  <a:ext uri="{FF2B5EF4-FFF2-40B4-BE49-F238E27FC236}">
                    <a16:creationId xmlns:a16="http://schemas.microsoft.com/office/drawing/2014/main" id="{0DE2EBFE-32F9-403A-A036-6181323564DB}"/>
                  </a:ext>
                </a:extLst>
              </p:cNvPr>
              <p:cNvSpPr>
                <a:spLocks noChangeArrowheads="1"/>
              </p:cNvSpPr>
              <p:nvPr/>
            </p:nvSpPr>
            <p:spPr bwMode="auto">
              <a:xfrm>
                <a:off x="609" y="2572"/>
                <a:ext cx="731" cy="138"/>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71" name="AutoShape 168">
                <a:extLst>
                  <a:ext uri="{FF2B5EF4-FFF2-40B4-BE49-F238E27FC236}">
                    <a16:creationId xmlns:a16="http://schemas.microsoft.com/office/drawing/2014/main" id="{DAE1DC32-84BB-46B3-85D2-682CC63F0526}"/>
                  </a:ext>
                </a:extLst>
              </p:cNvPr>
              <p:cNvSpPr>
                <a:spLocks noChangeArrowheads="1"/>
              </p:cNvSpPr>
              <p:nvPr/>
            </p:nvSpPr>
            <p:spPr bwMode="auto">
              <a:xfrm>
                <a:off x="630" y="2588"/>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359" name="Rectangle 169">
              <a:extLst>
                <a:ext uri="{FF2B5EF4-FFF2-40B4-BE49-F238E27FC236}">
                  <a16:creationId xmlns:a16="http://schemas.microsoft.com/office/drawing/2014/main" id="{6142729A-FD7C-447E-BF07-18416B5BDFDC}"/>
                </a:ext>
              </a:extLst>
            </p:cNvPr>
            <p:cNvSpPr>
              <a:spLocks noChangeArrowheads="1"/>
            </p:cNvSpPr>
            <p:nvPr/>
          </p:nvSpPr>
          <p:spPr bwMode="auto">
            <a:xfrm>
              <a:off x="5246" y="429"/>
              <a:ext cx="75" cy="228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60" name="Freeform 170">
              <a:extLst>
                <a:ext uri="{FF2B5EF4-FFF2-40B4-BE49-F238E27FC236}">
                  <a16:creationId xmlns:a16="http://schemas.microsoft.com/office/drawing/2014/main" id="{9A32FFC7-DD97-4650-9AE9-A9D166EA7B3D}"/>
                </a:ext>
              </a:extLst>
            </p:cNvPr>
            <p:cNvSpPr>
              <a:spLocks/>
            </p:cNvSpPr>
            <p:nvPr/>
          </p:nvSpPr>
          <p:spPr bwMode="auto">
            <a:xfrm>
              <a:off x="5314" y="1006"/>
              <a:ext cx="235" cy="211"/>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361" name="Freeform 171">
              <a:extLst>
                <a:ext uri="{FF2B5EF4-FFF2-40B4-BE49-F238E27FC236}">
                  <a16:creationId xmlns:a16="http://schemas.microsoft.com/office/drawing/2014/main" id="{830CDC63-A4ED-4C67-BC33-130CAD269CC0}"/>
                </a:ext>
              </a:extLst>
            </p:cNvPr>
            <p:cNvSpPr>
              <a:spLocks/>
            </p:cNvSpPr>
            <p:nvPr/>
          </p:nvSpPr>
          <p:spPr bwMode="auto">
            <a:xfrm>
              <a:off x="5314" y="681"/>
              <a:ext cx="243" cy="236"/>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362" name="Oval 172">
              <a:extLst>
                <a:ext uri="{FF2B5EF4-FFF2-40B4-BE49-F238E27FC236}">
                  <a16:creationId xmlns:a16="http://schemas.microsoft.com/office/drawing/2014/main" id="{55F53789-FB19-414C-83D3-F46C850D668D}"/>
                </a:ext>
              </a:extLst>
            </p:cNvPr>
            <p:cNvSpPr>
              <a:spLocks noChangeArrowheads="1"/>
            </p:cNvSpPr>
            <p:nvPr/>
          </p:nvSpPr>
          <p:spPr bwMode="auto">
            <a:xfrm>
              <a:off x="5515" y="2614"/>
              <a:ext cx="50" cy="97"/>
            </a:xfrm>
            <a:prstGeom prst="ellipse">
              <a:avLst/>
            </a:prstGeom>
            <a:solidFill>
              <a:srgbClr val="3333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63" name="Freeform 173">
              <a:extLst>
                <a:ext uri="{FF2B5EF4-FFF2-40B4-BE49-F238E27FC236}">
                  <a16:creationId xmlns:a16="http://schemas.microsoft.com/office/drawing/2014/main" id="{75792AD0-7D92-4CCC-AEAA-D70EFC76CD06}"/>
                </a:ext>
              </a:extLst>
            </p:cNvPr>
            <p:cNvSpPr>
              <a:spLocks/>
            </p:cNvSpPr>
            <p:nvPr/>
          </p:nvSpPr>
          <p:spPr bwMode="auto">
            <a:xfrm>
              <a:off x="5305" y="2614"/>
              <a:ext cx="243" cy="203"/>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364" name="AutoShape 174">
              <a:extLst>
                <a:ext uri="{FF2B5EF4-FFF2-40B4-BE49-F238E27FC236}">
                  <a16:creationId xmlns:a16="http://schemas.microsoft.com/office/drawing/2014/main" id="{588CF80F-D499-4905-BAC1-40BE8817CD6E}"/>
                </a:ext>
              </a:extLst>
            </p:cNvPr>
            <p:cNvSpPr>
              <a:spLocks noChangeArrowheads="1"/>
            </p:cNvSpPr>
            <p:nvPr/>
          </p:nvSpPr>
          <p:spPr bwMode="auto">
            <a:xfrm>
              <a:off x="4140" y="2679"/>
              <a:ext cx="1199" cy="146"/>
            </a:xfrm>
            <a:prstGeom prst="roundRect">
              <a:avLst>
                <a:gd name="adj" fmla="val 50000"/>
              </a:avLst>
            </a:prstGeom>
            <a:solidFill>
              <a:srgbClr val="DDDDDD"/>
            </a:solidFill>
            <a:ln w="9525">
              <a:solidFill>
                <a:srgbClr val="000000"/>
              </a:solidFill>
              <a:round/>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65" name="AutoShape 175">
              <a:extLst>
                <a:ext uri="{FF2B5EF4-FFF2-40B4-BE49-F238E27FC236}">
                  <a16:creationId xmlns:a16="http://schemas.microsoft.com/office/drawing/2014/main" id="{427115D7-7622-447F-A059-4801D180EA49}"/>
                </a:ext>
              </a:extLst>
            </p:cNvPr>
            <p:cNvSpPr>
              <a:spLocks noChangeArrowheads="1"/>
            </p:cNvSpPr>
            <p:nvPr/>
          </p:nvSpPr>
          <p:spPr bwMode="auto">
            <a:xfrm>
              <a:off x="4207" y="2711"/>
              <a:ext cx="1065"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66" name="Oval 176">
              <a:extLst>
                <a:ext uri="{FF2B5EF4-FFF2-40B4-BE49-F238E27FC236}">
                  <a16:creationId xmlns:a16="http://schemas.microsoft.com/office/drawing/2014/main" id="{274ADF74-DF1B-4B6A-B877-27B1494D59A7}"/>
                </a:ext>
              </a:extLst>
            </p:cNvPr>
            <p:cNvSpPr>
              <a:spLocks noChangeArrowheads="1"/>
            </p:cNvSpPr>
            <p:nvPr/>
          </p:nvSpPr>
          <p:spPr bwMode="auto">
            <a:xfrm>
              <a:off x="4308" y="2386"/>
              <a:ext cx="159" cy="138"/>
            </a:xfrm>
            <a:prstGeom prst="ellipse">
              <a:avLst/>
            </a:prstGeom>
            <a:solidFill>
              <a:srgbClr val="33CC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67" name="Oval 177">
              <a:extLst>
                <a:ext uri="{FF2B5EF4-FFF2-40B4-BE49-F238E27FC236}">
                  <a16:creationId xmlns:a16="http://schemas.microsoft.com/office/drawing/2014/main" id="{D3114DDD-293E-406A-8B86-5E0169E644C2}"/>
                </a:ext>
              </a:extLst>
            </p:cNvPr>
            <p:cNvSpPr>
              <a:spLocks noChangeArrowheads="1"/>
            </p:cNvSpPr>
            <p:nvPr/>
          </p:nvSpPr>
          <p:spPr bwMode="auto">
            <a:xfrm>
              <a:off x="4484" y="2386"/>
              <a:ext cx="159" cy="138"/>
            </a:xfrm>
            <a:prstGeom prst="ellipse">
              <a:avLst/>
            </a:prstGeom>
            <a:solidFill>
              <a:srgbClr val="FF0000"/>
            </a:solidFill>
            <a:ln>
              <a:noFill/>
            </a:ln>
            <a:effectLst/>
          </p:spPr>
          <p:txBody>
            <a:bodyPr wrap="none" anchor="ctr"/>
            <a:lstStyle/>
            <a:p>
              <a:pPr algn="ctr" defTabSz="685800">
                <a:defRPr/>
              </a:pPr>
              <a:endParaRPr lang="en-US" sz="1350" kern="0" dirty="0">
                <a:solidFill>
                  <a:srgbClr val="FF0000"/>
                </a:solidFill>
                <a:latin typeface="Arial" charset="0"/>
                <a:ea typeface="ＭＳ Ｐゴシック" charset="0"/>
              </a:endParaRPr>
            </a:p>
          </p:txBody>
        </p:sp>
        <p:sp>
          <p:nvSpPr>
            <p:cNvPr id="368" name="Oval 178">
              <a:extLst>
                <a:ext uri="{FF2B5EF4-FFF2-40B4-BE49-F238E27FC236}">
                  <a16:creationId xmlns:a16="http://schemas.microsoft.com/office/drawing/2014/main" id="{4FCF05C9-77AA-4E2B-A5C4-9BD4C094E511}"/>
                </a:ext>
              </a:extLst>
            </p:cNvPr>
            <p:cNvSpPr>
              <a:spLocks noChangeArrowheads="1"/>
            </p:cNvSpPr>
            <p:nvPr/>
          </p:nvSpPr>
          <p:spPr bwMode="auto">
            <a:xfrm>
              <a:off x="4660" y="2378"/>
              <a:ext cx="159" cy="138"/>
            </a:xfrm>
            <a:prstGeom prst="ellipse">
              <a:avLst/>
            </a:prstGeom>
            <a:solidFill>
              <a:srgbClr val="33CC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69" name="Rectangle 179">
              <a:extLst>
                <a:ext uri="{FF2B5EF4-FFF2-40B4-BE49-F238E27FC236}">
                  <a16:creationId xmlns:a16="http://schemas.microsoft.com/office/drawing/2014/main" id="{871C070C-8116-45AA-81B9-A9C0354DEAA3}"/>
                </a:ext>
              </a:extLst>
            </p:cNvPr>
            <p:cNvSpPr>
              <a:spLocks noChangeArrowheads="1"/>
            </p:cNvSpPr>
            <p:nvPr/>
          </p:nvSpPr>
          <p:spPr bwMode="auto">
            <a:xfrm>
              <a:off x="5062" y="1834"/>
              <a:ext cx="84" cy="755"/>
            </a:xfrm>
            <a:prstGeom prst="rect">
              <a:avLst/>
            </a:prstGeom>
            <a:solidFill>
              <a:srgbClr val="292929"/>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533" name="Group 43">
            <a:extLst>
              <a:ext uri="{FF2B5EF4-FFF2-40B4-BE49-F238E27FC236}">
                <a16:creationId xmlns:a16="http://schemas.microsoft.com/office/drawing/2014/main" id="{E0CE30DA-5FC1-41E5-B457-985FB6DF6DE1}"/>
              </a:ext>
            </a:extLst>
          </p:cNvPr>
          <p:cNvGrpSpPr>
            <a:grpSpLocks/>
          </p:cNvGrpSpPr>
          <p:nvPr/>
        </p:nvGrpSpPr>
        <p:grpSpPr bwMode="auto">
          <a:xfrm>
            <a:off x="2516189" y="2054226"/>
            <a:ext cx="733425" cy="1095375"/>
            <a:chOff x="651" y="681"/>
            <a:chExt cx="615" cy="920"/>
          </a:xfrm>
        </p:grpSpPr>
        <p:sp>
          <p:nvSpPr>
            <p:cNvPr id="534" name="Freeform 44">
              <a:extLst>
                <a:ext uri="{FF2B5EF4-FFF2-40B4-BE49-F238E27FC236}">
                  <a16:creationId xmlns:a16="http://schemas.microsoft.com/office/drawing/2014/main" id="{CB566458-389A-4185-B954-E814B7EC945B}"/>
                </a:ext>
              </a:extLst>
            </p:cNvPr>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connsiteX0" fmla="*/ 8212 w 10000"/>
                <a:gd name="connsiteY0" fmla="*/ 0 h 10000"/>
                <a:gd name="connsiteX1" fmla="*/ 10000 w 10000"/>
                <a:gd name="connsiteY1" fmla="*/ 10000 h 10000"/>
                <a:gd name="connsiteX2" fmla="*/ 0 w 10000"/>
                <a:gd name="connsiteY2" fmla="*/ 8726 h 10000"/>
                <a:gd name="connsiteX3" fmla="*/ 7951 w 10000"/>
                <a:gd name="connsiteY3" fmla="*/ 8723 h 10000"/>
                <a:gd name="connsiteX4" fmla="*/ 8212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12" y="0"/>
                  </a:moveTo>
                  <a:lnTo>
                    <a:pt x="10000" y="10000"/>
                  </a:lnTo>
                  <a:lnTo>
                    <a:pt x="0" y="8726"/>
                  </a:lnTo>
                  <a:lnTo>
                    <a:pt x="7951" y="8723"/>
                  </a:lnTo>
                  <a:lnTo>
                    <a:pt x="8212" y="0"/>
                  </a:lnTo>
                  <a:close/>
                </a:path>
              </a:pathLst>
            </a:custGeom>
            <a:gradFill rotWithShape="1">
              <a:gsLst>
                <a:gs pos="0">
                  <a:schemeClr val="bg1">
                    <a:lumMod val="50000"/>
                  </a:schemeClr>
                </a:gs>
                <a:gs pos="100000">
                  <a:schemeClr val="bg1">
                    <a:alpha val="78000"/>
                  </a:schemeClr>
                </a:gs>
              </a:gsLst>
              <a:lin ang="2700000" scaled="1"/>
            </a:gradFill>
            <a:ln>
              <a:noFill/>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nvGrpSpPr>
            <p:cNvPr id="79030" name="Group 45">
              <a:extLst>
                <a:ext uri="{FF2B5EF4-FFF2-40B4-BE49-F238E27FC236}">
                  <a16:creationId xmlns:a16="http://schemas.microsoft.com/office/drawing/2014/main" id="{25F199C5-A65E-4103-A46B-9AA2D41D620C}"/>
                </a:ext>
              </a:extLst>
            </p:cNvPr>
            <p:cNvGrpSpPr>
              <a:grpSpLocks/>
            </p:cNvGrpSpPr>
            <p:nvPr/>
          </p:nvGrpSpPr>
          <p:grpSpPr bwMode="auto">
            <a:xfrm>
              <a:off x="651" y="681"/>
              <a:ext cx="509" cy="853"/>
              <a:chOff x="569" y="2954"/>
              <a:chExt cx="509" cy="853"/>
            </a:xfrm>
          </p:grpSpPr>
          <p:sp>
            <p:nvSpPr>
              <p:cNvPr id="536" name="Rectangle 46">
                <a:extLst>
                  <a:ext uri="{FF2B5EF4-FFF2-40B4-BE49-F238E27FC236}">
                    <a16:creationId xmlns:a16="http://schemas.microsoft.com/office/drawing/2014/main" id="{4451DD31-ED66-4FB0-B01A-84283CCF620A}"/>
                  </a:ext>
                </a:extLst>
              </p:cNvPr>
              <p:cNvSpPr>
                <a:spLocks noChangeArrowheads="1"/>
              </p:cNvSpPr>
              <p:nvPr/>
            </p:nvSpPr>
            <p:spPr bwMode="auto">
              <a:xfrm>
                <a:off x="576" y="2973"/>
                <a:ext cx="493" cy="791"/>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37" name="Text Box 47">
                <a:extLst>
                  <a:ext uri="{FF2B5EF4-FFF2-40B4-BE49-F238E27FC236}">
                    <a16:creationId xmlns:a16="http://schemas.microsoft.com/office/drawing/2014/main" id="{DDDE67A4-83B0-47CA-B1BD-CB365A532DC6}"/>
                  </a:ext>
                </a:extLst>
              </p:cNvPr>
              <p:cNvSpPr txBox="1">
                <a:spLocks noChangeArrowheads="1"/>
              </p:cNvSpPr>
              <p:nvPr/>
            </p:nvSpPr>
            <p:spPr bwMode="auto">
              <a:xfrm>
                <a:off x="585" y="2954"/>
                <a:ext cx="493" cy="85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a:defRPr/>
                </a:pPr>
                <a:r>
                  <a:rPr lang="en-US" sz="1200" i="0" kern="0" dirty="0">
                    <a:solidFill>
                      <a:srgbClr val="000000"/>
                    </a:solidFill>
                    <a:latin typeface="Arial" charset="0"/>
                  </a:rPr>
                  <a:t>HTTP</a:t>
                </a:r>
              </a:p>
              <a:p>
                <a:pPr algn="ctr" defTabSz="685800">
                  <a:defRPr/>
                </a:pPr>
                <a:r>
                  <a:rPr lang="en-US" sz="1200" i="0" kern="0" dirty="0">
                    <a:solidFill>
                      <a:srgbClr val="000000"/>
                    </a:solidFill>
                    <a:latin typeface="Arial" charset="0"/>
                  </a:rPr>
                  <a:t>TCP</a:t>
                </a:r>
              </a:p>
              <a:p>
                <a:pPr algn="ctr" defTabSz="685800">
                  <a:defRPr/>
                </a:pPr>
                <a:r>
                  <a:rPr lang="en-US" sz="1200" i="0" kern="0" dirty="0">
                    <a:solidFill>
                      <a:srgbClr val="000000"/>
                    </a:solidFill>
                    <a:latin typeface="Arial" charset="0"/>
                  </a:rPr>
                  <a:t>IP</a:t>
                </a:r>
              </a:p>
              <a:p>
                <a:pPr algn="ctr" defTabSz="685800">
                  <a:defRPr/>
                </a:pPr>
                <a:r>
                  <a:rPr lang="en-US" sz="1200" i="0" kern="0" dirty="0">
                    <a:solidFill>
                      <a:srgbClr val="000000"/>
                    </a:solidFill>
                    <a:latin typeface="Arial" charset="0"/>
                  </a:rPr>
                  <a:t>Eth</a:t>
                </a:r>
              </a:p>
              <a:p>
                <a:pPr algn="ctr" defTabSz="685800">
                  <a:defRPr/>
                </a:pPr>
                <a:r>
                  <a:rPr lang="en-US" sz="1200" i="0" kern="0" dirty="0">
                    <a:solidFill>
                      <a:srgbClr val="000000"/>
                    </a:solidFill>
                    <a:latin typeface="Arial" charset="0"/>
                  </a:rPr>
                  <a:t>Phy</a:t>
                </a:r>
              </a:p>
            </p:txBody>
          </p:sp>
          <p:sp>
            <p:nvSpPr>
              <p:cNvPr id="538" name="Line 48">
                <a:extLst>
                  <a:ext uri="{FF2B5EF4-FFF2-40B4-BE49-F238E27FC236}">
                    <a16:creationId xmlns:a16="http://schemas.microsoft.com/office/drawing/2014/main" id="{DFB9885A-B253-4B30-90A1-BBF605231236}"/>
                  </a:ext>
                </a:extLst>
              </p:cNvPr>
              <p:cNvSpPr>
                <a:spLocks noChangeShapeType="1"/>
              </p:cNvSpPr>
              <p:nvPr/>
            </p:nvSpPr>
            <p:spPr bwMode="auto">
              <a:xfrm>
                <a:off x="578" y="3130"/>
                <a:ext cx="489"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539" name="Line 49">
                <a:extLst>
                  <a:ext uri="{FF2B5EF4-FFF2-40B4-BE49-F238E27FC236}">
                    <a16:creationId xmlns:a16="http://schemas.microsoft.com/office/drawing/2014/main" id="{806C3C01-7F61-4619-A56C-C3C6DF076216}"/>
                  </a:ext>
                </a:extLst>
              </p:cNvPr>
              <p:cNvSpPr>
                <a:spLocks noChangeShapeType="1"/>
              </p:cNvSpPr>
              <p:nvPr/>
            </p:nvSpPr>
            <p:spPr bwMode="auto">
              <a:xfrm>
                <a:off x="576" y="3289"/>
                <a:ext cx="487"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540" name="Line 50">
                <a:extLst>
                  <a:ext uri="{FF2B5EF4-FFF2-40B4-BE49-F238E27FC236}">
                    <a16:creationId xmlns:a16="http://schemas.microsoft.com/office/drawing/2014/main" id="{DF09E145-1653-409F-BEF3-5DA5D6345DA7}"/>
                  </a:ext>
                </a:extLst>
              </p:cNvPr>
              <p:cNvSpPr>
                <a:spLocks noChangeShapeType="1"/>
              </p:cNvSpPr>
              <p:nvPr/>
            </p:nvSpPr>
            <p:spPr bwMode="auto">
              <a:xfrm>
                <a:off x="572" y="3449"/>
                <a:ext cx="489"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541" name="Line 51">
                <a:extLst>
                  <a:ext uri="{FF2B5EF4-FFF2-40B4-BE49-F238E27FC236}">
                    <a16:creationId xmlns:a16="http://schemas.microsoft.com/office/drawing/2014/main" id="{3F654627-259F-449F-AB3A-5494AF564585}"/>
                  </a:ext>
                </a:extLst>
              </p:cNvPr>
              <p:cNvSpPr>
                <a:spLocks noChangeShapeType="1"/>
              </p:cNvSpPr>
              <p:nvPr/>
            </p:nvSpPr>
            <p:spPr bwMode="auto">
              <a:xfrm>
                <a:off x="569" y="3607"/>
                <a:ext cx="489"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grpSp>
      <p:grpSp>
        <p:nvGrpSpPr>
          <p:cNvPr id="542" name="Group 325">
            <a:extLst>
              <a:ext uri="{FF2B5EF4-FFF2-40B4-BE49-F238E27FC236}">
                <a16:creationId xmlns:a16="http://schemas.microsoft.com/office/drawing/2014/main" id="{E1DE3CBD-CA79-4B19-BEBA-AF8787A70E20}"/>
              </a:ext>
            </a:extLst>
          </p:cNvPr>
          <p:cNvGrpSpPr>
            <a:grpSpLocks/>
          </p:cNvGrpSpPr>
          <p:nvPr/>
        </p:nvGrpSpPr>
        <p:grpSpPr bwMode="auto">
          <a:xfrm>
            <a:off x="1952626" y="2033589"/>
            <a:ext cx="436563" cy="250825"/>
            <a:chOff x="328" y="678"/>
            <a:chExt cx="366" cy="210"/>
          </a:xfrm>
        </p:grpSpPr>
        <p:grpSp>
          <p:nvGrpSpPr>
            <p:cNvPr id="79025" name="Group 52">
              <a:extLst>
                <a:ext uri="{FF2B5EF4-FFF2-40B4-BE49-F238E27FC236}">
                  <a16:creationId xmlns:a16="http://schemas.microsoft.com/office/drawing/2014/main" id="{A47DD382-39B8-4714-8560-C1A888609504}"/>
                </a:ext>
              </a:extLst>
            </p:cNvPr>
            <p:cNvGrpSpPr>
              <a:grpSpLocks/>
            </p:cNvGrpSpPr>
            <p:nvPr/>
          </p:nvGrpSpPr>
          <p:grpSpPr bwMode="auto">
            <a:xfrm>
              <a:off x="328" y="693"/>
              <a:ext cx="366" cy="174"/>
              <a:chOff x="844" y="3337"/>
              <a:chExt cx="366" cy="174"/>
            </a:xfrm>
          </p:grpSpPr>
          <p:sp>
            <p:nvSpPr>
              <p:cNvPr id="545" name="Rectangle 53">
                <a:extLst>
                  <a:ext uri="{FF2B5EF4-FFF2-40B4-BE49-F238E27FC236}">
                    <a16:creationId xmlns:a16="http://schemas.microsoft.com/office/drawing/2014/main" id="{3629975F-1A8D-41B7-BDC9-9F1F56D0F88E}"/>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46" name="Text Box 54">
                <a:extLst>
                  <a:ext uri="{FF2B5EF4-FFF2-40B4-BE49-F238E27FC236}">
                    <a16:creationId xmlns:a16="http://schemas.microsoft.com/office/drawing/2014/main" id="{91B1FA5D-7649-46E4-B9FA-3DAC778550A6}"/>
                  </a:ext>
                </a:extLst>
              </p:cNvPr>
              <p:cNvSpPr txBox="1">
                <a:spLocks noChangeArrowheads="1"/>
              </p:cNvSpPr>
              <p:nvPr/>
            </p:nvSpPr>
            <p:spPr bwMode="auto">
              <a:xfrm>
                <a:off x="844" y="3337"/>
                <a:ext cx="366"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HTTP</a:t>
                </a:r>
              </a:p>
            </p:txBody>
          </p:sp>
        </p:grpSp>
        <p:sp>
          <p:nvSpPr>
            <p:cNvPr id="544" name="AutoShape 85">
              <a:extLst>
                <a:ext uri="{FF2B5EF4-FFF2-40B4-BE49-F238E27FC236}">
                  <a16:creationId xmlns:a16="http://schemas.microsoft.com/office/drawing/2014/main" id="{9FE97BA3-1181-4203-A0A0-94FCCE2ECCA4}"/>
                </a:ext>
              </a:extLst>
            </p:cNvPr>
            <p:cNvSpPr>
              <a:spLocks noChangeArrowheads="1"/>
            </p:cNvSpPr>
            <p:nvPr/>
          </p:nvSpPr>
          <p:spPr bwMode="auto">
            <a:xfrm>
              <a:off x="396" y="678"/>
              <a:ext cx="240" cy="210"/>
            </a:xfrm>
            <a:prstGeom prst="downArrow">
              <a:avLst>
                <a:gd name="adj1" fmla="val 49167"/>
                <a:gd name="adj2" fmla="val 24292"/>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547" name="Rectangle 100">
            <a:extLst>
              <a:ext uri="{FF2B5EF4-FFF2-40B4-BE49-F238E27FC236}">
                <a16:creationId xmlns:a16="http://schemas.microsoft.com/office/drawing/2014/main" id="{504A5328-0D9F-4736-A103-A897479ED32C}"/>
              </a:ext>
            </a:extLst>
          </p:cNvPr>
          <p:cNvSpPr>
            <a:spLocks noChangeArrowheads="1"/>
          </p:cNvSpPr>
          <p:nvPr/>
        </p:nvSpPr>
        <p:spPr bwMode="auto">
          <a:xfrm>
            <a:off x="6961981" y="1659732"/>
            <a:ext cx="4140127"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57175" indent="-257175">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nSpc>
                <a:spcPct val="90000"/>
              </a:lnSpc>
              <a:spcBef>
                <a:spcPct val="20000"/>
              </a:spcBef>
              <a:buClr>
                <a:srgbClr val="000099"/>
              </a:buClr>
              <a:buSzPct val="100000"/>
              <a:buFont typeface="Wingdings" panose="05000000000000000000" pitchFamily="2" charset="2"/>
              <a:buChar char="§"/>
            </a:pPr>
            <a:r>
              <a:rPr lang="en-US" altLang="tr-TR" sz="2100" dirty="0">
                <a:solidFill>
                  <a:srgbClr val="000000"/>
                </a:solidFill>
                <a:ea typeface="MS PGothic" panose="020B0600070205080204" pitchFamily="34" charset="-128"/>
              </a:rPr>
              <a:t>HTTP </a:t>
            </a:r>
            <a:r>
              <a:rPr lang="en-US" altLang="tr-TR" sz="2100" dirty="0" err="1">
                <a:solidFill>
                  <a:srgbClr val="000000"/>
                </a:solidFill>
                <a:ea typeface="MS PGothic" panose="020B0600070205080204" pitchFamily="34" charset="-128"/>
              </a:rPr>
              <a:t>isteği</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göndermek</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için</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istemci</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önce</a:t>
            </a:r>
            <a:r>
              <a:rPr lang="en-US" altLang="tr-TR" sz="2100" dirty="0">
                <a:solidFill>
                  <a:srgbClr val="000000"/>
                </a:solidFill>
                <a:ea typeface="MS PGothic" panose="020B0600070205080204" pitchFamily="34" charset="-128"/>
              </a:rPr>
              <a:t> </a:t>
            </a:r>
            <a:r>
              <a:rPr lang="en-US" altLang="tr-TR" sz="2100" dirty="0">
                <a:solidFill>
                  <a:srgbClr val="C00000"/>
                </a:solidFill>
                <a:ea typeface="MS PGothic" panose="020B0600070205080204" pitchFamily="34" charset="-128"/>
              </a:rPr>
              <a:t>TCP </a:t>
            </a:r>
            <a:r>
              <a:rPr lang="en-US" altLang="tr-TR" sz="2100" dirty="0" err="1">
                <a:solidFill>
                  <a:srgbClr val="C00000"/>
                </a:solidFill>
                <a:ea typeface="MS PGothic" panose="020B0600070205080204" pitchFamily="34" charset="-128"/>
              </a:rPr>
              <a:t>soketini</a:t>
            </a:r>
            <a:r>
              <a:rPr lang="en-US" altLang="tr-TR" sz="2100" dirty="0">
                <a:solidFill>
                  <a:srgbClr val="C00000"/>
                </a:solidFill>
                <a:ea typeface="MS PGothic" panose="020B0600070205080204" pitchFamily="34" charset="-128"/>
              </a:rPr>
              <a:t> </a:t>
            </a:r>
            <a:r>
              <a:rPr lang="en-US" altLang="tr-TR" sz="2100" dirty="0">
                <a:solidFill>
                  <a:srgbClr val="000000"/>
                </a:solidFill>
                <a:ea typeface="MS PGothic" panose="020B0600070205080204" pitchFamily="34" charset="-128"/>
              </a:rPr>
              <a:t>web </a:t>
            </a:r>
            <a:r>
              <a:rPr lang="en-US" altLang="tr-TR" sz="2100" dirty="0" err="1">
                <a:solidFill>
                  <a:srgbClr val="000000"/>
                </a:solidFill>
                <a:ea typeface="MS PGothic" panose="020B0600070205080204" pitchFamily="34" charset="-128"/>
              </a:rPr>
              <a:t>sunucusuna</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açar</a:t>
            </a:r>
            <a:endParaRPr lang="en-US" altLang="tr-TR" sz="2100" dirty="0">
              <a:solidFill>
                <a:srgbClr val="000000"/>
              </a:solidFill>
              <a:ea typeface="MS PGothic" panose="020B0600070205080204" pitchFamily="34" charset="-128"/>
            </a:endParaRPr>
          </a:p>
        </p:txBody>
      </p:sp>
      <p:sp>
        <p:nvSpPr>
          <p:cNvPr id="548" name="Rectangle 101">
            <a:extLst>
              <a:ext uri="{FF2B5EF4-FFF2-40B4-BE49-F238E27FC236}">
                <a16:creationId xmlns:a16="http://schemas.microsoft.com/office/drawing/2014/main" id="{993C7E57-9C57-40EA-875C-C3CDC49163F7}"/>
              </a:ext>
            </a:extLst>
          </p:cNvPr>
          <p:cNvSpPr>
            <a:spLocks noChangeArrowheads="1"/>
          </p:cNvSpPr>
          <p:nvPr/>
        </p:nvSpPr>
        <p:spPr bwMode="auto">
          <a:xfrm>
            <a:off x="6814776" y="2689428"/>
            <a:ext cx="428733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57175" indent="-257175">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nSpc>
                <a:spcPct val="90000"/>
              </a:lnSpc>
              <a:spcBef>
                <a:spcPct val="20000"/>
              </a:spcBef>
              <a:buClr>
                <a:srgbClr val="000099"/>
              </a:buClr>
              <a:buSzPct val="100000"/>
              <a:buFont typeface="Wingdings" panose="05000000000000000000" pitchFamily="2" charset="2"/>
              <a:buChar char="§"/>
            </a:pPr>
            <a:r>
              <a:rPr lang="en-US" altLang="tr-TR" sz="2100" dirty="0">
                <a:solidFill>
                  <a:srgbClr val="000000"/>
                </a:solidFill>
                <a:ea typeface="MS PGothic" panose="020B0600070205080204" pitchFamily="34" charset="-128"/>
              </a:rPr>
              <a:t>TCP </a:t>
            </a:r>
            <a:r>
              <a:rPr lang="en-US" altLang="tr-TR" sz="2100" dirty="0">
                <a:solidFill>
                  <a:srgbClr val="C00000"/>
                </a:solidFill>
                <a:ea typeface="MS PGothic" panose="020B0600070205080204" pitchFamily="34" charset="-128"/>
              </a:rPr>
              <a:t>SYN </a:t>
            </a:r>
            <a:r>
              <a:rPr lang="en-US" altLang="tr-TR" sz="2100" dirty="0" err="1">
                <a:solidFill>
                  <a:srgbClr val="C00000"/>
                </a:solidFill>
                <a:ea typeface="MS PGothic" panose="020B0600070205080204" pitchFamily="34" charset="-128"/>
              </a:rPr>
              <a:t>segmenti</a:t>
            </a:r>
            <a:r>
              <a:rPr lang="en-US" altLang="tr-TR" sz="2100" dirty="0">
                <a:solidFill>
                  <a:srgbClr val="C00000"/>
                </a:solidFill>
                <a:ea typeface="MS PGothic" panose="020B0600070205080204" pitchFamily="34" charset="-128"/>
              </a:rPr>
              <a:t> </a:t>
            </a:r>
            <a:r>
              <a:rPr lang="en-US" altLang="tr-TR" sz="2100" dirty="0">
                <a:solidFill>
                  <a:srgbClr val="000000"/>
                </a:solidFill>
                <a:ea typeface="MS PGothic" panose="020B0600070205080204" pitchFamily="34" charset="-128"/>
              </a:rPr>
              <a:t>(TCP 3 </a:t>
            </a:r>
            <a:r>
              <a:rPr lang="en-US" altLang="tr-TR" sz="2100" dirty="0" err="1">
                <a:solidFill>
                  <a:srgbClr val="000000"/>
                </a:solidFill>
                <a:ea typeface="MS PGothic" panose="020B0600070205080204" pitchFamily="34" charset="-128"/>
              </a:rPr>
              <a:t>yollu</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anlaşmada</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adım</a:t>
            </a:r>
            <a:r>
              <a:rPr lang="en-US" altLang="tr-TR" sz="2100" dirty="0">
                <a:solidFill>
                  <a:srgbClr val="000000"/>
                </a:solidFill>
                <a:ea typeface="MS PGothic" panose="020B0600070205080204" pitchFamily="34" charset="-128"/>
              </a:rPr>
              <a:t> 1) </a:t>
            </a:r>
            <a:r>
              <a:rPr lang="en-US" altLang="tr-TR" sz="2100" dirty="0" err="1">
                <a:solidFill>
                  <a:srgbClr val="000000"/>
                </a:solidFill>
                <a:ea typeface="MS PGothic" panose="020B0600070205080204" pitchFamily="34" charset="-128"/>
              </a:rPr>
              <a:t>etki</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alanları</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arası</a:t>
            </a:r>
            <a:r>
              <a:rPr lang="en-US" altLang="tr-TR" sz="2100" dirty="0">
                <a:solidFill>
                  <a:srgbClr val="000000"/>
                </a:solidFill>
                <a:ea typeface="MS PGothic" panose="020B0600070205080204" pitchFamily="34" charset="-128"/>
              </a:rPr>
              <a:t> web </a:t>
            </a:r>
            <a:r>
              <a:rPr lang="en-US" altLang="tr-TR" sz="2100" dirty="0" err="1">
                <a:solidFill>
                  <a:srgbClr val="000000"/>
                </a:solidFill>
                <a:ea typeface="MS PGothic" panose="020B0600070205080204" pitchFamily="34" charset="-128"/>
              </a:rPr>
              <a:t>sunucusuna</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yönlendiril</a:t>
            </a:r>
            <a:r>
              <a:rPr lang="tr-TR" altLang="tr-TR" sz="2100" dirty="0">
                <a:solidFill>
                  <a:srgbClr val="000000"/>
                </a:solidFill>
                <a:ea typeface="MS PGothic" panose="020B0600070205080204" pitchFamily="34" charset="-128"/>
              </a:rPr>
              <a:t>ir</a:t>
            </a:r>
            <a:endParaRPr lang="en-US" altLang="tr-TR" sz="2100" dirty="0">
              <a:solidFill>
                <a:srgbClr val="000000"/>
              </a:solidFill>
              <a:ea typeface="MS PGothic" panose="020B0600070205080204" pitchFamily="34" charset="-128"/>
            </a:endParaRPr>
          </a:p>
        </p:txBody>
      </p:sp>
      <p:sp>
        <p:nvSpPr>
          <p:cNvPr id="549" name="Rectangle 102">
            <a:extLst>
              <a:ext uri="{FF2B5EF4-FFF2-40B4-BE49-F238E27FC236}">
                <a16:creationId xmlns:a16="http://schemas.microsoft.com/office/drawing/2014/main" id="{E4D16860-CEB4-44D1-9A65-2805BF039970}"/>
              </a:ext>
            </a:extLst>
          </p:cNvPr>
          <p:cNvSpPr>
            <a:spLocks noChangeArrowheads="1"/>
          </p:cNvSpPr>
          <p:nvPr/>
        </p:nvSpPr>
        <p:spPr bwMode="auto">
          <a:xfrm>
            <a:off x="6835775" y="4905376"/>
            <a:ext cx="374808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57175" indent="-257175">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nSpc>
                <a:spcPct val="90000"/>
              </a:lnSpc>
              <a:spcBef>
                <a:spcPct val="20000"/>
              </a:spcBef>
              <a:buClr>
                <a:srgbClr val="000099"/>
              </a:buClr>
              <a:buSzPct val="100000"/>
              <a:buFont typeface="Wingdings" panose="05000000000000000000" pitchFamily="2" charset="2"/>
              <a:buChar char="§"/>
            </a:pPr>
            <a:r>
              <a:rPr lang="en-US" altLang="tr-TR" sz="2100" dirty="0">
                <a:solidFill>
                  <a:srgbClr val="000000"/>
                </a:solidFill>
                <a:ea typeface="MS PGothic" panose="020B0600070205080204" pitchFamily="34" charset="-128"/>
              </a:rPr>
              <a:t>TCP </a:t>
            </a:r>
            <a:r>
              <a:rPr lang="en-US" altLang="tr-TR" sz="2100" dirty="0" err="1">
                <a:solidFill>
                  <a:srgbClr val="C00000"/>
                </a:solidFill>
                <a:ea typeface="MS PGothic" panose="020B0600070205080204" pitchFamily="34" charset="-128"/>
              </a:rPr>
              <a:t>bağlantısı</a:t>
            </a:r>
            <a:r>
              <a:rPr lang="en-US" altLang="tr-TR" sz="2100" dirty="0">
                <a:solidFill>
                  <a:srgbClr val="C00000"/>
                </a:solidFill>
                <a:ea typeface="MS PGothic" panose="020B0600070205080204" pitchFamily="34" charset="-128"/>
              </a:rPr>
              <a:t> </a:t>
            </a:r>
            <a:r>
              <a:rPr lang="en-US" altLang="tr-TR" sz="2100" dirty="0" err="1">
                <a:solidFill>
                  <a:srgbClr val="C00000"/>
                </a:solidFill>
                <a:ea typeface="MS PGothic" panose="020B0600070205080204" pitchFamily="34" charset="-128"/>
              </a:rPr>
              <a:t>kuruldu</a:t>
            </a:r>
            <a:r>
              <a:rPr lang="en-US" altLang="tr-TR" sz="2100" dirty="0">
                <a:solidFill>
                  <a:srgbClr val="000000"/>
                </a:solidFill>
                <a:ea typeface="MS PGothic" panose="020B0600070205080204" pitchFamily="34" charset="-128"/>
              </a:rPr>
              <a:t>!</a:t>
            </a:r>
            <a:endParaRPr lang="en-US" altLang="tr-TR" sz="2100" dirty="0">
              <a:solidFill>
                <a:srgbClr val="C00000"/>
              </a:solidFill>
              <a:ea typeface="MS PGothic" panose="020B0600070205080204" pitchFamily="34" charset="-128"/>
            </a:endParaRPr>
          </a:p>
        </p:txBody>
      </p:sp>
      <p:grpSp>
        <p:nvGrpSpPr>
          <p:cNvPr id="550" name="Group 314">
            <a:extLst>
              <a:ext uri="{FF2B5EF4-FFF2-40B4-BE49-F238E27FC236}">
                <a16:creationId xmlns:a16="http://schemas.microsoft.com/office/drawing/2014/main" id="{9E9F7CC5-46BC-4150-BCAE-229059B2AE3B}"/>
              </a:ext>
            </a:extLst>
          </p:cNvPr>
          <p:cNvGrpSpPr>
            <a:grpSpLocks/>
          </p:cNvGrpSpPr>
          <p:nvPr/>
        </p:nvGrpSpPr>
        <p:grpSpPr bwMode="auto">
          <a:xfrm>
            <a:off x="1679576" y="2668589"/>
            <a:ext cx="811213" cy="206375"/>
            <a:chOff x="410" y="1508"/>
            <a:chExt cx="681" cy="174"/>
          </a:xfrm>
        </p:grpSpPr>
        <p:sp>
          <p:nvSpPr>
            <p:cNvPr id="551" name="Rectangle 99">
              <a:extLst>
                <a:ext uri="{FF2B5EF4-FFF2-40B4-BE49-F238E27FC236}">
                  <a16:creationId xmlns:a16="http://schemas.microsoft.com/office/drawing/2014/main" id="{386D3C92-2105-4359-A5AF-2FA7DCADC4DA}"/>
                </a:ext>
              </a:extLst>
            </p:cNvPr>
            <p:cNvSpPr>
              <a:spLocks noChangeArrowheads="1"/>
            </p:cNvSpPr>
            <p:nvPr/>
          </p:nvSpPr>
          <p:spPr bwMode="auto">
            <a:xfrm>
              <a:off x="410" y="1511"/>
              <a:ext cx="681" cy="138"/>
            </a:xfrm>
            <a:prstGeom prst="rect">
              <a:avLst/>
            </a:prstGeom>
            <a:solidFill>
              <a:srgbClr val="FFFFFF"/>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52" name="Rectangle 95">
              <a:extLst>
                <a:ext uri="{FF2B5EF4-FFF2-40B4-BE49-F238E27FC236}">
                  <a16:creationId xmlns:a16="http://schemas.microsoft.com/office/drawing/2014/main" id="{2A5DC3B2-FCF6-48E0-8DA6-E0A2643CE899}"/>
                </a:ext>
              </a:extLst>
            </p:cNvPr>
            <p:cNvSpPr>
              <a:spLocks noChangeArrowheads="1"/>
            </p:cNvSpPr>
            <p:nvPr/>
          </p:nvSpPr>
          <p:spPr bwMode="auto">
            <a:xfrm>
              <a:off x="538" y="1536"/>
              <a:ext cx="96" cy="92"/>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53" name="Rectangle 96">
              <a:extLst>
                <a:ext uri="{FF2B5EF4-FFF2-40B4-BE49-F238E27FC236}">
                  <a16:creationId xmlns:a16="http://schemas.microsoft.com/office/drawing/2014/main" id="{65730548-6016-4D46-8937-A607C96D07A2}"/>
                </a:ext>
              </a:extLst>
            </p:cNvPr>
            <p:cNvSpPr>
              <a:spLocks noChangeArrowheads="1"/>
            </p:cNvSpPr>
            <p:nvPr/>
          </p:nvSpPr>
          <p:spPr bwMode="auto">
            <a:xfrm>
              <a:off x="529" y="1525"/>
              <a:ext cx="480" cy="111"/>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54" name="Rectangle 97">
              <a:extLst>
                <a:ext uri="{FF2B5EF4-FFF2-40B4-BE49-F238E27FC236}">
                  <a16:creationId xmlns:a16="http://schemas.microsoft.com/office/drawing/2014/main" id="{F75AC63F-ACB3-47D3-B8EB-7602FB90DB62}"/>
                </a:ext>
              </a:extLst>
            </p:cNvPr>
            <p:cNvSpPr>
              <a:spLocks noChangeArrowheads="1"/>
            </p:cNvSpPr>
            <p:nvPr/>
          </p:nvSpPr>
          <p:spPr bwMode="auto">
            <a:xfrm>
              <a:off x="423" y="1527"/>
              <a:ext cx="93"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55" name="Rectangle 98">
              <a:extLst>
                <a:ext uri="{FF2B5EF4-FFF2-40B4-BE49-F238E27FC236}">
                  <a16:creationId xmlns:a16="http://schemas.microsoft.com/office/drawing/2014/main" id="{FBB20F27-C82B-4421-849E-2043868E9C7A}"/>
                </a:ext>
              </a:extLst>
            </p:cNvPr>
            <p:cNvSpPr>
              <a:spLocks noChangeArrowheads="1"/>
            </p:cNvSpPr>
            <p:nvPr/>
          </p:nvSpPr>
          <p:spPr bwMode="auto">
            <a:xfrm>
              <a:off x="1020" y="1525"/>
              <a:ext cx="60"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9021" name="Group 310">
              <a:extLst>
                <a:ext uri="{FF2B5EF4-FFF2-40B4-BE49-F238E27FC236}">
                  <a16:creationId xmlns:a16="http://schemas.microsoft.com/office/drawing/2014/main" id="{41289001-E1CE-404A-AA57-F5AC85C3301D}"/>
                </a:ext>
              </a:extLst>
            </p:cNvPr>
            <p:cNvGrpSpPr>
              <a:grpSpLocks/>
            </p:cNvGrpSpPr>
            <p:nvPr/>
          </p:nvGrpSpPr>
          <p:grpSpPr bwMode="auto">
            <a:xfrm>
              <a:off x="647" y="1508"/>
              <a:ext cx="363" cy="174"/>
              <a:chOff x="290" y="875"/>
              <a:chExt cx="363" cy="174"/>
            </a:xfrm>
          </p:grpSpPr>
          <p:sp>
            <p:nvSpPr>
              <p:cNvPr id="557" name="Rectangle 311">
                <a:extLst>
                  <a:ext uri="{FF2B5EF4-FFF2-40B4-BE49-F238E27FC236}">
                    <a16:creationId xmlns:a16="http://schemas.microsoft.com/office/drawing/2014/main" id="{CE23EBAF-3A0A-47FB-923E-2F541C435C73}"/>
                  </a:ext>
                </a:extLst>
              </p:cNvPr>
              <p:cNvSpPr>
                <a:spLocks noChangeArrowheads="1"/>
              </p:cNvSpPr>
              <p:nvPr/>
            </p:nvSpPr>
            <p:spPr bwMode="auto">
              <a:xfrm>
                <a:off x="306" y="908"/>
                <a:ext cx="32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58" name="Rectangle 312">
                <a:extLst>
                  <a:ext uri="{FF2B5EF4-FFF2-40B4-BE49-F238E27FC236}">
                    <a16:creationId xmlns:a16="http://schemas.microsoft.com/office/drawing/2014/main" id="{C609E04F-FFA2-4C23-A613-4F3D9B99607C}"/>
                  </a:ext>
                </a:extLst>
              </p:cNvPr>
              <p:cNvSpPr>
                <a:spLocks noChangeArrowheads="1"/>
              </p:cNvSpPr>
              <p:nvPr/>
            </p:nvSpPr>
            <p:spPr bwMode="auto">
              <a:xfrm>
                <a:off x="290" y="903"/>
                <a:ext cx="353" cy="94"/>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59" name="Text Box 313">
                <a:extLst>
                  <a:ext uri="{FF2B5EF4-FFF2-40B4-BE49-F238E27FC236}">
                    <a16:creationId xmlns:a16="http://schemas.microsoft.com/office/drawing/2014/main" id="{86C8F526-4314-482B-8A5A-D2DC1B9DA678}"/>
                  </a:ext>
                </a:extLst>
              </p:cNvPr>
              <p:cNvSpPr txBox="1">
                <a:spLocks noChangeArrowheads="1"/>
              </p:cNvSpPr>
              <p:nvPr/>
            </p:nvSpPr>
            <p:spPr bwMode="auto">
              <a:xfrm>
                <a:off x="332" y="875"/>
                <a:ext cx="321"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000000"/>
                    </a:solidFill>
                    <a:latin typeface="Arial" charset="0"/>
                  </a:rPr>
                  <a:t>SYN</a:t>
                </a:r>
              </a:p>
            </p:txBody>
          </p:sp>
        </p:grpSp>
      </p:grpSp>
      <p:grpSp>
        <p:nvGrpSpPr>
          <p:cNvPr id="560" name="Group 326">
            <a:extLst>
              <a:ext uri="{FF2B5EF4-FFF2-40B4-BE49-F238E27FC236}">
                <a16:creationId xmlns:a16="http://schemas.microsoft.com/office/drawing/2014/main" id="{7268372C-F104-4926-8407-6C1CB3EC4383}"/>
              </a:ext>
            </a:extLst>
          </p:cNvPr>
          <p:cNvGrpSpPr>
            <a:grpSpLocks/>
          </p:cNvGrpSpPr>
          <p:nvPr/>
        </p:nvGrpSpPr>
        <p:grpSpPr bwMode="auto">
          <a:xfrm>
            <a:off x="1935163" y="4267200"/>
            <a:ext cx="811212" cy="611188"/>
            <a:chOff x="59" y="863"/>
            <a:chExt cx="681" cy="513"/>
          </a:xfrm>
        </p:grpSpPr>
        <p:grpSp>
          <p:nvGrpSpPr>
            <p:cNvPr id="78995" name="Group 68">
              <a:extLst>
                <a:ext uri="{FF2B5EF4-FFF2-40B4-BE49-F238E27FC236}">
                  <a16:creationId xmlns:a16="http://schemas.microsoft.com/office/drawing/2014/main" id="{3D1EEC38-030F-4169-A333-B4E6BF9A4EE9}"/>
                </a:ext>
              </a:extLst>
            </p:cNvPr>
            <p:cNvGrpSpPr>
              <a:grpSpLocks/>
            </p:cNvGrpSpPr>
            <p:nvPr/>
          </p:nvGrpSpPr>
          <p:grpSpPr bwMode="auto">
            <a:xfrm>
              <a:off x="177" y="1042"/>
              <a:ext cx="480" cy="112"/>
              <a:chOff x="627" y="3377"/>
              <a:chExt cx="480" cy="112"/>
            </a:xfrm>
          </p:grpSpPr>
          <p:sp>
            <p:nvSpPr>
              <p:cNvPr id="723" name="Rectangle 69">
                <a:extLst>
                  <a:ext uri="{FF2B5EF4-FFF2-40B4-BE49-F238E27FC236}">
                    <a16:creationId xmlns:a16="http://schemas.microsoft.com/office/drawing/2014/main" id="{E717F2F1-77BB-489D-B72C-A513351FF19A}"/>
                  </a:ext>
                </a:extLst>
              </p:cNvPr>
              <p:cNvSpPr>
                <a:spLocks noChangeArrowheads="1"/>
              </p:cNvSpPr>
              <p:nvPr/>
            </p:nvSpPr>
            <p:spPr bwMode="auto">
              <a:xfrm>
                <a:off x="637" y="3387"/>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24" name="Rectangle 70">
                <a:extLst>
                  <a:ext uri="{FF2B5EF4-FFF2-40B4-BE49-F238E27FC236}">
                    <a16:creationId xmlns:a16="http://schemas.microsoft.com/office/drawing/2014/main" id="{326299A9-90B9-41F1-9EFA-5A5419C10890}"/>
                  </a:ext>
                </a:extLst>
              </p:cNvPr>
              <p:cNvSpPr>
                <a:spLocks noChangeArrowheads="1"/>
              </p:cNvSpPr>
              <p:nvPr/>
            </p:nvSpPr>
            <p:spPr bwMode="auto">
              <a:xfrm>
                <a:off x="628" y="3377"/>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78996" name="Group 301">
              <a:extLst>
                <a:ext uri="{FF2B5EF4-FFF2-40B4-BE49-F238E27FC236}">
                  <a16:creationId xmlns:a16="http://schemas.microsoft.com/office/drawing/2014/main" id="{08B7DCCF-E61D-430D-A91C-B1E0A2B98FB5}"/>
                </a:ext>
              </a:extLst>
            </p:cNvPr>
            <p:cNvGrpSpPr>
              <a:grpSpLocks/>
            </p:cNvGrpSpPr>
            <p:nvPr/>
          </p:nvGrpSpPr>
          <p:grpSpPr bwMode="auto">
            <a:xfrm>
              <a:off x="290" y="863"/>
              <a:ext cx="363" cy="174"/>
              <a:chOff x="290" y="875"/>
              <a:chExt cx="363" cy="174"/>
            </a:xfrm>
          </p:grpSpPr>
          <p:sp>
            <p:nvSpPr>
              <p:cNvPr id="646" name="Rectangle 59">
                <a:extLst>
                  <a:ext uri="{FF2B5EF4-FFF2-40B4-BE49-F238E27FC236}">
                    <a16:creationId xmlns:a16="http://schemas.microsoft.com/office/drawing/2014/main" id="{C037BC6B-BABB-4325-8677-6EF921080B63}"/>
                  </a:ext>
                </a:extLst>
              </p:cNvPr>
              <p:cNvSpPr>
                <a:spLocks noChangeArrowheads="1"/>
              </p:cNvSpPr>
              <p:nvPr/>
            </p:nvSpPr>
            <p:spPr bwMode="auto">
              <a:xfrm>
                <a:off x="306" y="910"/>
                <a:ext cx="329"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647" name="Rectangle 60">
                <a:extLst>
                  <a:ext uri="{FF2B5EF4-FFF2-40B4-BE49-F238E27FC236}">
                    <a16:creationId xmlns:a16="http://schemas.microsoft.com/office/drawing/2014/main" id="{44E4FF41-11D2-42EC-9CD1-064352988693}"/>
                  </a:ext>
                </a:extLst>
              </p:cNvPr>
              <p:cNvSpPr>
                <a:spLocks noChangeArrowheads="1"/>
              </p:cNvSpPr>
              <p:nvPr/>
            </p:nvSpPr>
            <p:spPr bwMode="auto">
              <a:xfrm>
                <a:off x="290" y="903"/>
                <a:ext cx="354" cy="95"/>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673" name="Text Box 297">
                <a:extLst>
                  <a:ext uri="{FF2B5EF4-FFF2-40B4-BE49-F238E27FC236}">
                    <a16:creationId xmlns:a16="http://schemas.microsoft.com/office/drawing/2014/main" id="{F49AAC32-F6AD-48B9-9489-C929072E5B39}"/>
                  </a:ext>
                </a:extLst>
              </p:cNvPr>
              <p:cNvSpPr txBox="1">
                <a:spLocks noChangeArrowheads="1"/>
              </p:cNvSpPr>
              <p:nvPr/>
            </p:nvSpPr>
            <p:spPr bwMode="auto">
              <a:xfrm>
                <a:off x="332" y="875"/>
                <a:ext cx="321" cy="175"/>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000000"/>
                    </a:solidFill>
                    <a:latin typeface="Arial" charset="0"/>
                  </a:rPr>
                  <a:t>SYN</a:t>
                </a:r>
              </a:p>
            </p:txBody>
          </p:sp>
        </p:grpSp>
        <p:grpSp>
          <p:nvGrpSpPr>
            <p:cNvPr id="78997" name="Group 302">
              <a:extLst>
                <a:ext uri="{FF2B5EF4-FFF2-40B4-BE49-F238E27FC236}">
                  <a16:creationId xmlns:a16="http://schemas.microsoft.com/office/drawing/2014/main" id="{B212C78A-561B-4737-A1CD-D91C10DCEC42}"/>
                </a:ext>
              </a:extLst>
            </p:cNvPr>
            <p:cNvGrpSpPr>
              <a:grpSpLocks/>
            </p:cNvGrpSpPr>
            <p:nvPr/>
          </p:nvGrpSpPr>
          <p:grpSpPr bwMode="auto">
            <a:xfrm>
              <a:off x="284" y="1022"/>
              <a:ext cx="363" cy="174"/>
              <a:chOff x="290" y="875"/>
              <a:chExt cx="363" cy="174"/>
            </a:xfrm>
          </p:grpSpPr>
          <p:sp>
            <p:nvSpPr>
              <p:cNvPr id="574" name="Rectangle 303">
                <a:extLst>
                  <a:ext uri="{FF2B5EF4-FFF2-40B4-BE49-F238E27FC236}">
                    <a16:creationId xmlns:a16="http://schemas.microsoft.com/office/drawing/2014/main" id="{AB9551AA-9C7B-4C17-A018-47D7E29B8F71}"/>
                  </a:ext>
                </a:extLst>
              </p:cNvPr>
              <p:cNvSpPr>
                <a:spLocks noChangeArrowheads="1"/>
              </p:cNvSpPr>
              <p:nvPr/>
            </p:nvSpPr>
            <p:spPr bwMode="auto">
              <a:xfrm>
                <a:off x="306" y="909"/>
                <a:ext cx="328"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75" name="Rectangle 304">
                <a:extLst>
                  <a:ext uri="{FF2B5EF4-FFF2-40B4-BE49-F238E27FC236}">
                    <a16:creationId xmlns:a16="http://schemas.microsoft.com/office/drawing/2014/main" id="{2B0622D5-AA92-4744-B86C-A4A72EF5A02A}"/>
                  </a:ext>
                </a:extLst>
              </p:cNvPr>
              <p:cNvSpPr>
                <a:spLocks noChangeArrowheads="1"/>
              </p:cNvSpPr>
              <p:nvPr/>
            </p:nvSpPr>
            <p:spPr bwMode="auto">
              <a:xfrm>
                <a:off x="290" y="903"/>
                <a:ext cx="353" cy="95"/>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76" name="Text Box 305">
                <a:extLst>
                  <a:ext uri="{FF2B5EF4-FFF2-40B4-BE49-F238E27FC236}">
                    <a16:creationId xmlns:a16="http://schemas.microsoft.com/office/drawing/2014/main" id="{ADAFDACA-F6D3-4B3E-AC40-F32B624FDEAD}"/>
                  </a:ext>
                </a:extLst>
              </p:cNvPr>
              <p:cNvSpPr txBox="1">
                <a:spLocks noChangeArrowheads="1"/>
              </p:cNvSpPr>
              <p:nvPr/>
            </p:nvSpPr>
            <p:spPr bwMode="auto">
              <a:xfrm>
                <a:off x="332" y="875"/>
                <a:ext cx="321" cy="175"/>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000000"/>
                    </a:solidFill>
                    <a:latin typeface="Arial" charset="0"/>
                  </a:rPr>
                  <a:t>SYN</a:t>
                </a:r>
              </a:p>
            </p:txBody>
          </p:sp>
        </p:grpSp>
        <p:grpSp>
          <p:nvGrpSpPr>
            <p:cNvPr id="78998" name="Group 315">
              <a:extLst>
                <a:ext uri="{FF2B5EF4-FFF2-40B4-BE49-F238E27FC236}">
                  <a16:creationId xmlns:a16="http://schemas.microsoft.com/office/drawing/2014/main" id="{92614709-7F0C-4C48-8818-25E5EEB3CB7F}"/>
                </a:ext>
              </a:extLst>
            </p:cNvPr>
            <p:cNvGrpSpPr>
              <a:grpSpLocks/>
            </p:cNvGrpSpPr>
            <p:nvPr/>
          </p:nvGrpSpPr>
          <p:grpSpPr bwMode="auto">
            <a:xfrm>
              <a:off x="59" y="1202"/>
              <a:ext cx="681" cy="174"/>
              <a:chOff x="410" y="1508"/>
              <a:chExt cx="681" cy="174"/>
            </a:xfrm>
          </p:grpSpPr>
          <p:sp>
            <p:nvSpPr>
              <p:cNvPr id="565" name="Rectangle 316">
                <a:extLst>
                  <a:ext uri="{FF2B5EF4-FFF2-40B4-BE49-F238E27FC236}">
                    <a16:creationId xmlns:a16="http://schemas.microsoft.com/office/drawing/2014/main" id="{3A337411-4CB4-4E88-BF2F-26CCF923D8CD}"/>
                  </a:ext>
                </a:extLst>
              </p:cNvPr>
              <p:cNvSpPr>
                <a:spLocks noChangeArrowheads="1"/>
              </p:cNvSpPr>
              <p:nvPr/>
            </p:nvSpPr>
            <p:spPr bwMode="auto">
              <a:xfrm>
                <a:off x="410" y="1510"/>
                <a:ext cx="681" cy="139"/>
              </a:xfrm>
              <a:prstGeom prst="rect">
                <a:avLst/>
              </a:prstGeom>
              <a:solidFill>
                <a:srgbClr val="FFFFFF"/>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66" name="Rectangle 317">
                <a:extLst>
                  <a:ext uri="{FF2B5EF4-FFF2-40B4-BE49-F238E27FC236}">
                    <a16:creationId xmlns:a16="http://schemas.microsoft.com/office/drawing/2014/main" id="{D3372D58-E421-46FD-95AE-7B968F2E4215}"/>
                  </a:ext>
                </a:extLst>
              </p:cNvPr>
              <p:cNvSpPr>
                <a:spLocks noChangeArrowheads="1"/>
              </p:cNvSpPr>
              <p:nvPr/>
            </p:nvSpPr>
            <p:spPr bwMode="auto">
              <a:xfrm>
                <a:off x="538" y="1535"/>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67" name="Rectangle 318">
                <a:extLst>
                  <a:ext uri="{FF2B5EF4-FFF2-40B4-BE49-F238E27FC236}">
                    <a16:creationId xmlns:a16="http://schemas.microsoft.com/office/drawing/2014/main" id="{262F7E40-A232-49D5-B09F-92EC3AC63D39}"/>
                  </a:ext>
                </a:extLst>
              </p:cNvPr>
              <p:cNvSpPr>
                <a:spLocks noChangeArrowheads="1"/>
              </p:cNvSpPr>
              <p:nvPr/>
            </p:nvSpPr>
            <p:spPr bwMode="auto">
              <a:xfrm>
                <a:off x="529" y="1525"/>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68" name="Rectangle 319">
                <a:extLst>
                  <a:ext uri="{FF2B5EF4-FFF2-40B4-BE49-F238E27FC236}">
                    <a16:creationId xmlns:a16="http://schemas.microsoft.com/office/drawing/2014/main" id="{28A66CC5-77A4-4667-BBE7-1556CAC4BAEF}"/>
                  </a:ext>
                </a:extLst>
              </p:cNvPr>
              <p:cNvSpPr>
                <a:spLocks noChangeArrowheads="1"/>
              </p:cNvSpPr>
              <p:nvPr/>
            </p:nvSpPr>
            <p:spPr bwMode="auto">
              <a:xfrm>
                <a:off x="423" y="1526"/>
                <a:ext cx="93" cy="109"/>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69" name="Rectangle 320">
                <a:extLst>
                  <a:ext uri="{FF2B5EF4-FFF2-40B4-BE49-F238E27FC236}">
                    <a16:creationId xmlns:a16="http://schemas.microsoft.com/office/drawing/2014/main" id="{F55EB64F-8693-48D9-834B-512BB653850C}"/>
                  </a:ext>
                </a:extLst>
              </p:cNvPr>
              <p:cNvSpPr>
                <a:spLocks noChangeArrowheads="1"/>
              </p:cNvSpPr>
              <p:nvPr/>
            </p:nvSpPr>
            <p:spPr bwMode="auto">
              <a:xfrm>
                <a:off x="1020" y="1526"/>
                <a:ext cx="60"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9004" name="Group 321">
                <a:extLst>
                  <a:ext uri="{FF2B5EF4-FFF2-40B4-BE49-F238E27FC236}">
                    <a16:creationId xmlns:a16="http://schemas.microsoft.com/office/drawing/2014/main" id="{83366244-44D6-4E95-9F1E-53614C23AC05}"/>
                  </a:ext>
                </a:extLst>
              </p:cNvPr>
              <p:cNvGrpSpPr>
                <a:grpSpLocks/>
              </p:cNvGrpSpPr>
              <p:nvPr/>
            </p:nvGrpSpPr>
            <p:grpSpPr bwMode="auto">
              <a:xfrm>
                <a:off x="647" y="1508"/>
                <a:ext cx="363" cy="174"/>
                <a:chOff x="290" y="875"/>
                <a:chExt cx="363" cy="174"/>
              </a:xfrm>
            </p:grpSpPr>
            <p:sp>
              <p:nvSpPr>
                <p:cNvPr id="571" name="Rectangle 322">
                  <a:extLst>
                    <a:ext uri="{FF2B5EF4-FFF2-40B4-BE49-F238E27FC236}">
                      <a16:creationId xmlns:a16="http://schemas.microsoft.com/office/drawing/2014/main" id="{9D98FD98-18B4-4D06-B529-0CB28E836971}"/>
                    </a:ext>
                  </a:extLst>
                </p:cNvPr>
                <p:cNvSpPr>
                  <a:spLocks noChangeArrowheads="1"/>
                </p:cNvSpPr>
                <p:nvPr/>
              </p:nvSpPr>
              <p:spPr bwMode="auto">
                <a:xfrm>
                  <a:off x="306" y="909"/>
                  <a:ext cx="328"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72" name="Rectangle 323">
                  <a:extLst>
                    <a:ext uri="{FF2B5EF4-FFF2-40B4-BE49-F238E27FC236}">
                      <a16:creationId xmlns:a16="http://schemas.microsoft.com/office/drawing/2014/main" id="{90289826-409B-4753-9E56-8AC255FDD3A8}"/>
                    </a:ext>
                  </a:extLst>
                </p:cNvPr>
                <p:cNvSpPr>
                  <a:spLocks noChangeArrowheads="1"/>
                </p:cNvSpPr>
                <p:nvPr/>
              </p:nvSpPr>
              <p:spPr bwMode="auto">
                <a:xfrm>
                  <a:off x="290" y="902"/>
                  <a:ext cx="353" cy="95"/>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73" name="Text Box 324">
                  <a:extLst>
                    <a:ext uri="{FF2B5EF4-FFF2-40B4-BE49-F238E27FC236}">
                      <a16:creationId xmlns:a16="http://schemas.microsoft.com/office/drawing/2014/main" id="{C9337A26-45EB-4551-8E3E-82DC031707C7}"/>
                    </a:ext>
                  </a:extLst>
                </p:cNvPr>
                <p:cNvSpPr txBox="1">
                  <a:spLocks noChangeArrowheads="1"/>
                </p:cNvSpPr>
                <p:nvPr/>
              </p:nvSpPr>
              <p:spPr bwMode="auto">
                <a:xfrm>
                  <a:off x="332" y="874"/>
                  <a:ext cx="321" cy="175"/>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000000"/>
                      </a:solidFill>
                      <a:latin typeface="Arial" charset="0"/>
                    </a:rPr>
                    <a:t>SYN</a:t>
                  </a:r>
                </a:p>
              </p:txBody>
            </p:sp>
          </p:grpSp>
        </p:grpSp>
      </p:grpSp>
      <p:grpSp>
        <p:nvGrpSpPr>
          <p:cNvPr id="725" name="Group 336">
            <a:extLst>
              <a:ext uri="{FF2B5EF4-FFF2-40B4-BE49-F238E27FC236}">
                <a16:creationId xmlns:a16="http://schemas.microsoft.com/office/drawing/2014/main" id="{A6C03BCC-5B89-4AF6-8E3A-CF856480397E}"/>
              </a:ext>
            </a:extLst>
          </p:cNvPr>
          <p:cNvGrpSpPr>
            <a:grpSpLocks/>
          </p:cNvGrpSpPr>
          <p:nvPr/>
        </p:nvGrpSpPr>
        <p:grpSpPr bwMode="auto">
          <a:xfrm>
            <a:off x="2836863" y="4059239"/>
            <a:ext cx="730250" cy="1063625"/>
            <a:chOff x="4000" y="1895"/>
            <a:chExt cx="613" cy="892"/>
          </a:xfrm>
        </p:grpSpPr>
        <p:sp>
          <p:nvSpPr>
            <p:cNvPr id="726" name="Freeform 328">
              <a:extLst>
                <a:ext uri="{FF2B5EF4-FFF2-40B4-BE49-F238E27FC236}">
                  <a16:creationId xmlns:a16="http://schemas.microsoft.com/office/drawing/2014/main" id="{6466574D-26E0-4D60-AD78-E3AA056C0ED4}"/>
                </a:ext>
              </a:extLst>
            </p:cNvPr>
            <p:cNvSpPr>
              <a:spLocks/>
            </p:cNvSpPr>
            <p:nvPr/>
          </p:nvSpPr>
          <p:spPr bwMode="auto">
            <a:xfrm>
              <a:off x="4011" y="1912"/>
              <a:ext cx="602" cy="875"/>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connsiteX0" fmla="*/ 8212 w 10000"/>
                <a:gd name="connsiteY0" fmla="*/ 0 h 10000"/>
                <a:gd name="connsiteX1" fmla="*/ 9536 w 10000"/>
                <a:gd name="connsiteY1" fmla="*/ 7497 h 10000"/>
                <a:gd name="connsiteX2" fmla="*/ 10000 w 10000"/>
                <a:gd name="connsiteY2" fmla="*/ 10000 h 10000"/>
                <a:gd name="connsiteX3" fmla="*/ 0 w 10000"/>
                <a:gd name="connsiteY3" fmla="*/ 8726 h 10000"/>
                <a:gd name="connsiteX4" fmla="*/ 7550 w 10000"/>
                <a:gd name="connsiteY4" fmla="*/ 8306 h 10000"/>
                <a:gd name="connsiteX5" fmla="*/ 8212 w 10000"/>
                <a:gd name="connsiteY5" fmla="*/ 0 h 10000"/>
                <a:gd name="connsiteX0" fmla="*/ 8212 w 10000"/>
                <a:gd name="connsiteY0" fmla="*/ 0 h 10000"/>
                <a:gd name="connsiteX1" fmla="*/ 9867 w 10000"/>
                <a:gd name="connsiteY1" fmla="*/ 6212 h 10000"/>
                <a:gd name="connsiteX2" fmla="*/ 10000 w 10000"/>
                <a:gd name="connsiteY2" fmla="*/ 10000 h 10000"/>
                <a:gd name="connsiteX3" fmla="*/ 0 w 10000"/>
                <a:gd name="connsiteY3" fmla="*/ 8726 h 10000"/>
                <a:gd name="connsiteX4" fmla="*/ 7550 w 10000"/>
                <a:gd name="connsiteY4" fmla="*/ 8306 h 10000"/>
                <a:gd name="connsiteX5" fmla="*/ 8212 w 10000"/>
                <a:gd name="connsiteY5" fmla="*/ 0 h 10000"/>
                <a:gd name="connsiteX0" fmla="*/ 8212 w 10000"/>
                <a:gd name="connsiteY0" fmla="*/ 0 h 10000"/>
                <a:gd name="connsiteX1" fmla="*/ 9867 w 10000"/>
                <a:gd name="connsiteY1" fmla="*/ 6212 h 10000"/>
                <a:gd name="connsiteX2" fmla="*/ 10000 w 10000"/>
                <a:gd name="connsiteY2" fmla="*/ 10000 h 10000"/>
                <a:gd name="connsiteX3" fmla="*/ 0 w 10000"/>
                <a:gd name="connsiteY3" fmla="*/ 8726 h 10000"/>
                <a:gd name="connsiteX4" fmla="*/ 7550 w 10000"/>
                <a:gd name="connsiteY4" fmla="*/ 8306 h 10000"/>
                <a:gd name="connsiteX5" fmla="*/ 8212 w 10000"/>
                <a:gd name="connsiteY5" fmla="*/ 0 h 10000"/>
                <a:gd name="connsiteX0" fmla="*/ 8212 w 9967"/>
                <a:gd name="connsiteY0" fmla="*/ 0 h 9690"/>
                <a:gd name="connsiteX1" fmla="*/ 9867 w 9967"/>
                <a:gd name="connsiteY1" fmla="*/ 6212 h 9690"/>
                <a:gd name="connsiteX2" fmla="*/ 9967 w 9967"/>
                <a:gd name="connsiteY2" fmla="*/ 9690 h 9690"/>
                <a:gd name="connsiteX3" fmla="*/ 0 w 9967"/>
                <a:gd name="connsiteY3" fmla="*/ 8726 h 9690"/>
                <a:gd name="connsiteX4" fmla="*/ 7550 w 9967"/>
                <a:gd name="connsiteY4" fmla="*/ 8306 h 9690"/>
                <a:gd name="connsiteX5" fmla="*/ 8212 w 9967"/>
                <a:gd name="connsiteY5" fmla="*/ 0 h 9690"/>
                <a:gd name="connsiteX0" fmla="*/ 8239 w 10000"/>
                <a:gd name="connsiteY0" fmla="*/ 0 h 10000"/>
                <a:gd name="connsiteX1" fmla="*/ 9900 w 10000"/>
                <a:gd name="connsiteY1" fmla="*/ 6411 h 10000"/>
                <a:gd name="connsiteX2" fmla="*/ 10000 w 10000"/>
                <a:gd name="connsiteY2" fmla="*/ 10000 h 10000"/>
                <a:gd name="connsiteX3" fmla="*/ 0 w 10000"/>
                <a:gd name="connsiteY3" fmla="*/ 9005 h 10000"/>
                <a:gd name="connsiteX4" fmla="*/ 7575 w 10000"/>
                <a:gd name="connsiteY4" fmla="*/ 8572 h 10000"/>
                <a:gd name="connsiteX5" fmla="*/ 8239 w 10000"/>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8239" y="0"/>
                  </a:moveTo>
                  <a:cubicBezTo>
                    <a:pt x="8793" y="2137"/>
                    <a:pt x="8981" y="4731"/>
                    <a:pt x="9900" y="6411"/>
                  </a:cubicBezTo>
                  <a:cubicBezTo>
                    <a:pt x="10055" y="7271"/>
                    <a:pt x="9844" y="9139"/>
                    <a:pt x="10000" y="10000"/>
                  </a:cubicBezTo>
                  <a:cubicBezTo>
                    <a:pt x="6733" y="9577"/>
                    <a:pt x="3333" y="9337"/>
                    <a:pt x="0" y="9005"/>
                  </a:cubicBezTo>
                  <a:lnTo>
                    <a:pt x="7575" y="8572"/>
                  </a:lnTo>
                  <a:cubicBezTo>
                    <a:pt x="7797" y="5714"/>
                    <a:pt x="8017" y="2858"/>
                    <a:pt x="8239" y="0"/>
                  </a:cubicBezTo>
                  <a:close/>
                </a:path>
              </a:pathLst>
            </a:custGeom>
            <a:gradFill rotWithShape="1">
              <a:gsLst>
                <a:gs pos="0">
                  <a:schemeClr val="bg1">
                    <a:lumMod val="50000"/>
                  </a:schemeClr>
                </a:gs>
                <a:gs pos="99000">
                  <a:schemeClr val="bg1">
                    <a:alpha val="82000"/>
                  </a:schemeClr>
                </a:gs>
              </a:gsLst>
              <a:lin ang="0" scaled="0"/>
            </a:gradFill>
            <a:ln>
              <a:noFill/>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nvGrpSpPr>
            <p:cNvPr id="78988" name="Group 329">
              <a:extLst>
                <a:ext uri="{FF2B5EF4-FFF2-40B4-BE49-F238E27FC236}">
                  <a16:creationId xmlns:a16="http://schemas.microsoft.com/office/drawing/2014/main" id="{6D9396EF-73BD-49E2-9203-455DEE3A75CD}"/>
                </a:ext>
              </a:extLst>
            </p:cNvPr>
            <p:cNvGrpSpPr>
              <a:grpSpLocks/>
            </p:cNvGrpSpPr>
            <p:nvPr/>
          </p:nvGrpSpPr>
          <p:grpSpPr bwMode="auto">
            <a:xfrm>
              <a:off x="4000" y="1895"/>
              <a:ext cx="500" cy="853"/>
              <a:chOff x="569" y="2954"/>
              <a:chExt cx="500" cy="853"/>
            </a:xfrm>
          </p:grpSpPr>
          <p:sp>
            <p:nvSpPr>
              <p:cNvPr id="728" name="Rectangle 330">
                <a:extLst>
                  <a:ext uri="{FF2B5EF4-FFF2-40B4-BE49-F238E27FC236}">
                    <a16:creationId xmlns:a16="http://schemas.microsoft.com/office/drawing/2014/main" id="{28CD163B-8BD5-4D83-81BA-5F7663458D48}"/>
                  </a:ext>
                </a:extLst>
              </p:cNvPr>
              <p:cNvSpPr>
                <a:spLocks noChangeArrowheads="1"/>
              </p:cNvSpPr>
              <p:nvPr/>
            </p:nvSpPr>
            <p:spPr bwMode="auto">
              <a:xfrm>
                <a:off x="576" y="2973"/>
                <a:ext cx="493" cy="791"/>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29" name="Text Box 331">
                <a:extLst>
                  <a:ext uri="{FF2B5EF4-FFF2-40B4-BE49-F238E27FC236}">
                    <a16:creationId xmlns:a16="http://schemas.microsoft.com/office/drawing/2014/main" id="{EBF5C55D-DB15-4425-942E-BC4F3148C89D}"/>
                  </a:ext>
                </a:extLst>
              </p:cNvPr>
              <p:cNvSpPr txBox="1">
                <a:spLocks noChangeArrowheads="1"/>
              </p:cNvSpPr>
              <p:nvPr/>
            </p:nvSpPr>
            <p:spPr bwMode="auto">
              <a:xfrm>
                <a:off x="625" y="2954"/>
                <a:ext cx="414" cy="85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a:defRPr/>
                </a:pPr>
                <a:endParaRPr lang="en-US" sz="1200" i="0" kern="0" dirty="0">
                  <a:solidFill>
                    <a:srgbClr val="000000"/>
                  </a:solidFill>
                  <a:latin typeface="Arial" charset="0"/>
                </a:endParaRPr>
              </a:p>
              <a:p>
                <a:pPr algn="ctr" defTabSz="685800">
                  <a:defRPr/>
                </a:pPr>
                <a:r>
                  <a:rPr lang="en-US" sz="1200" i="0" kern="0" dirty="0">
                    <a:solidFill>
                      <a:srgbClr val="000000"/>
                    </a:solidFill>
                    <a:latin typeface="Arial" charset="0"/>
                  </a:rPr>
                  <a:t>TCP</a:t>
                </a:r>
              </a:p>
              <a:p>
                <a:pPr algn="ctr" defTabSz="685800">
                  <a:defRPr/>
                </a:pPr>
                <a:r>
                  <a:rPr lang="en-US" sz="1200" i="0" kern="0" dirty="0">
                    <a:solidFill>
                      <a:srgbClr val="000000"/>
                    </a:solidFill>
                    <a:latin typeface="Arial" charset="0"/>
                  </a:rPr>
                  <a:t>IP</a:t>
                </a:r>
              </a:p>
              <a:p>
                <a:pPr algn="ctr" defTabSz="685800">
                  <a:defRPr/>
                </a:pPr>
                <a:r>
                  <a:rPr lang="en-US" sz="1200" i="0" kern="0" dirty="0">
                    <a:solidFill>
                      <a:srgbClr val="000000"/>
                    </a:solidFill>
                    <a:latin typeface="Arial" charset="0"/>
                  </a:rPr>
                  <a:t>Eth</a:t>
                </a:r>
              </a:p>
              <a:p>
                <a:pPr algn="ctr" defTabSz="685800">
                  <a:defRPr/>
                </a:pPr>
                <a:r>
                  <a:rPr lang="en-US" sz="1200" i="0" kern="0" dirty="0">
                    <a:solidFill>
                      <a:srgbClr val="000000"/>
                    </a:solidFill>
                    <a:latin typeface="Arial" charset="0"/>
                  </a:rPr>
                  <a:t>Phy</a:t>
                </a:r>
              </a:p>
            </p:txBody>
          </p:sp>
          <p:sp>
            <p:nvSpPr>
              <p:cNvPr id="730" name="Line 332">
                <a:extLst>
                  <a:ext uri="{FF2B5EF4-FFF2-40B4-BE49-F238E27FC236}">
                    <a16:creationId xmlns:a16="http://schemas.microsoft.com/office/drawing/2014/main" id="{6623E4E5-8772-474A-9DA5-1B54A7FC60C9}"/>
                  </a:ext>
                </a:extLst>
              </p:cNvPr>
              <p:cNvSpPr>
                <a:spLocks noChangeShapeType="1"/>
              </p:cNvSpPr>
              <p:nvPr/>
            </p:nvSpPr>
            <p:spPr bwMode="auto">
              <a:xfrm>
                <a:off x="578" y="3130"/>
                <a:ext cx="489"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731" name="Line 333">
                <a:extLst>
                  <a:ext uri="{FF2B5EF4-FFF2-40B4-BE49-F238E27FC236}">
                    <a16:creationId xmlns:a16="http://schemas.microsoft.com/office/drawing/2014/main" id="{9AE69518-10F9-4472-9791-C49BF3A84A6D}"/>
                  </a:ext>
                </a:extLst>
              </p:cNvPr>
              <p:cNvSpPr>
                <a:spLocks noChangeShapeType="1"/>
              </p:cNvSpPr>
              <p:nvPr/>
            </p:nvSpPr>
            <p:spPr bwMode="auto">
              <a:xfrm>
                <a:off x="576" y="3289"/>
                <a:ext cx="488"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732" name="Line 334">
                <a:extLst>
                  <a:ext uri="{FF2B5EF4-FFF2-40B4-BE49-F238E27FC236}">
                    <a16:creationId xmlns:a16="http://schemas.microsoft.com/office/drawing/2014/main" id="{71F62067-BA8D-49A3-9965-550D83E35594}"/>
                  </a:ext>
                </a:extLst>
              </p:cNvPr>
              <p:cNvSpPr>
                <a:spLocks noChangeShapeType="1"/>
              </p:cNvSpPr>
              <p:nvPr/>
            </p:nvSpPr>
            <p:spPr bwMode="auto">
              <a:xfrm>
                <a:off x="572" y="3448"/>
                <a:ext cx="489"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733" name="Line 335">
                <a:extLst>
                  <a:ext uri="{FF2B5EF4-FFF2-40B4-BE49-F238E27FC236}">
                    <a16:creationId xmlns:a16="http://schemas.microsoft.com/office/drawing/2014/main" id="{9CDA6330-33B6-4FB3-8C62-785BB2C87F65}"/>
                  </a:ext>
                </a:extLst>
              </p:cNvPr>
              <p:cNvSpPr>
                <a:spLocks noChangeShapeType="1"/>
              </p:cNvSpPr>
              <p:nvPr/>
            </p:nvSpPr>
            <p:spPr bwMode="auto">
              <a:xfrm>
                <a:off x="569" y="3608"/>
                <a:ext cx="489"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grpSp>
      <p:grpSp>
        <p:nvGrpSpPr>
          <p:cNvPr id="734" name="Group 337">
            <a:extLst>
              <a:ext uri="{FF2B5EF4-FFF2-40B4-BE49-F238E27FC236}">
                <a16:creationId xmlns:a16="http://schemas.microsoft.com/office/drawing/2014/main" id="{94923103-1324-4ABF-B636-53911C53ED7E}"/>
              </a:ext>
            </a:extLst>
          </p:cNvPr>
          <p:cNvGrpSpPr>
            <a:grpSpLocks/>
          </p:cNvGrpSpPr>
          <p:nvPr/>
        </p:nvGrpSpPr>
        <p:grpSpPr bwMode="auto">
          <a:xfrm>
            <a:off x="1679576" y="2260600"/>
            <a:ext cx="811213" cy="609600"/>
            <a:chOff x="59" y="863"/>
            <a:chExt cx="681" cy="513"/>
          </a:xfrm>
        </p:grpSpPr>
        <p:grpSp>
          <p:nvGrpSpPr>
            <p:cNvPr id="78966" name="Group 338">
              <a:extLst>
                <a:ext uri="{FF2B5EF4-FFF2-40B4-BE49-F238E27FC236}">
                  <a16:creationId xmlns:a16="http://schemas.microsoft.com/office/drawing/2014/main" id="{77A71ED5-EC0C-4125-86A4-875E9376EBE2}"/>
                </a:ext>
              </a:extLst>
            </p:cNvPr>
            <p:cNvGrpSpPr>
              <a:grpSpLocks/>
            </p:cNvGrpSpPr>
            <p:nvPr/>
          </p:nvGrpSpPr>
          <p:grpSpPr bwMode="auto">
            <a:xfrm>
              <a:off x="177" y="1042"/>
              <a:ext cx="480" cy="112"/>
              <a:chOff x="627" y="3377"/>
              <a:chExt cx="480" cy="112"/>
            </a:xfrm>
          </p:grpSpPr>
          <p:sp>
            <p:nvSpPr>
              <p:cNvPr id="754" name="Rectangle 339">
                <a:extLst>
                  <a:ext uri="{FF2B5EF4-FFF2-40B4-BE49-F238E27FC236}">
                    <a16:creationId xmlns:a16="http://schemas.microsoft.com/office/drawing/2014/main" id="{90512668-87D3-47E9-BD1F-9B16A083818F}"/>
                  </a:ext>
                </a:extLst>
              </p:cNvPr>
              <p:cNvSpPr>
                <a:spLocks noChangeArrowheads="1"/>
              </p:cNvSpPr>
              <p:nvPr/>
            </p:nvSpPr>
            <p:spPr bwMode="auto">
              <a:xfrm>
                <a:off x="637" y="3388"/>
                <a:ext cx="96" cy="94"/>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55" name="Rectangle 340">
                <a:extLst>
                  <a:ext uri="{FF2B5EF4-FFF2-40B4-BE49-F238E27FC236}">
                    <a16:creationId xmlns:a16="http://schemas.microsoft.com/office/drawing/2014/main" id="{B2F0C72F-631D-4D53-A56A-0462115BBE75}"/>
                  </a:ext>
                </a:extLst>
              </p:cNvPr>
              <p:cNvSpPr>
                <a:spLocks noChangeArrowheads="1"/>
              </p:cNvSpPr>
              <p:nvPr/>
            </p:nvSpPr>
            <p:spPr bwMode="auto">
              <a:xfrm>
                <a:off x="628" y="3377"/>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78967" name="Group 341">
              <a:extLst>
                <a:ext uri="{FF2B5EF4-FFF2-40B4-BE49-F238E27FC236}">
                  <a16:creationId xmlns:a16="http://schemas.microsoft.com/office/drawing/2014/main" id="{043C2418-5E05-4C73-ADFB-EB6399A8EB86}"/>
                </a:ext>
              </a:extLst>
            </p:cNvPr>
            <p:cNvGrpSpPr>
              <a:grpSpLocks/>
            </p:cNvGrpSpPr>
            <p:nvPr/>
          </p:nvGrpSpPr>
          <p:grpSpPr bwMode="auto">
            <a:xfrm>
              <a:off x="290" y="863"/>
              <a:ext cx="363" cy="174"/>
              <a:chOff x="290" y="875"/>
              <a:chExt cx="363" cy="174"/>
            </a:xfrm>
          </p:grpSpPr>
          <p:sp>
            <p:nvSpPr>
              <p:cNvPr id="751" name="Rectangle 342">
                <a:extLst>
                  <a:ext uri="{FF2B5EF4-FFF2-40B4-BE49-F238E27FC236}">
                    <a16:creationId xmlns:a16="http://schemas.microsoft.com/office/drawing/2014/main" id="{8D207974-BB33-4855-9794-624FC7D6C1F9}"/>
                  </a:ext>
                </a:extLst>
              </p:cNvPr>
              <p:cNvSpPr>
                <a:spLocks noChangeArrowheads="1"/>
              </p:cNvSpPr>
              <p:nvPr/>
            </p:nvSpPr>
            <p:spPr bwMode="auto">
              <a:xfrm>
                <a:off x="306" y="908"/>
                <a:ext cx="329"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52" name="Rectangle 343">
                <a:extLst>
                  <a:ext uri="{FF2B5EF4-FFF2-40B4-BE49-F238E27FC236}">
                    <a16:creationId xmlns:a16="http://schemas.microsoft.com/office/drawing/2014/main" id="{A041774C-7B59-4F00-A856-5AC8E5247A87}"/>
                  </a:ext>
                </a:extLst>
              </p:cNvPr>
              <p:cNvSpPr>
                <a:spLocks noChangeArrowheads="1"/>
              </p:cNvSpPr>
              <p:nvPr/>
            </p:nvSpPr>
            <p:spPr bwMode="auto">
              <a:xfrm>
                <a:off x="290" y="903"/>
                <a:ext cx="354" cy="94"/>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53" name="Text Box 344">
                <a:extLst>
                  <a:ext uri="{FF2B5EF4-FFF2-40B4-BE49-F238E27FC236}">
                    <a16:creationId xmlns:a16="http://schemas.microsoft.com/office/drawing/2014/main" id="{C052EEF4-95D7-4B1A-9DC3-0C4BF0A7A150}"/>
                  </a:ext>
                </a:extLst>
              </p:cNvPr>
              <p:cNvSpPr txBox="1">
                <a:spLocks noChangeArrowheads="1"/>
              </p:cNvSpPr>
              <p:nvPr/>
            </p:nvSpPr>
            <p:spPr bwMode="auto">
              <a:xfrm>
                <a:off x="332" y="875"/>
                <a:ext cx="321"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000000"/>
                    </a:solidFill>
                    <a:latin typeface="Arial" charset="0"/>
                  </a:rPr>
                  <a:t>SYN</a:t>
                </a:r>
              </a:p>
            </p:txBody>
          </p:sp>
        </p:grpSp>
        <p:grpSp>
          <p:nvGrpSpPr>
            <p:cNvPr id="78968" name="Group 345">
              <a:extLst>
                <a:ext uri="{FF2B5EF4-FFF2-40B4-BE49-F238E27FC236}">
                  <a16:creationId xmlns:a16="http://schemas.microsoft.com/office/drawing/2014/main" id="{126D2EC9-4374-44E5-9FFD-8E1ACC841DA8}"/>
                </a:ext>
              </a:extLst>
            </p:cNvPr>
            <p:cNvGrpSpPr>
              <a:grpSpLocks/>
            </p:cNvGrpSpPr>
            <p:nvPr/>
          </p:nvGrpSpPr>
          <p:grpSpPr bwMode="auto">
            <a:xfrm>
              <a:off x="284" y="1022"/>
              <a:ext cx="363" cy="174"/>
              <a:chOff x="290" y="875"/>
              <a:chExt cx="363" cy="174"/>
            </a:xfrm>
          </p:grpSpPr>
          <p:sp>
            <p:nvSpPr>
              <p:cNvPr id="748" name="Rectangle 346">
                <a:extLst>
                  <a:ext uri="{FF2B5EF4-FFF2-40B4-BE49-F238E27FC236}">
                    <a16:creationId xmlns:a16="http://schemas.microsoft.com/office/drawing/2014/main" id="{31B64653-20B4-4F3F-A48D-AFC0CC6ECAB8}"/>
                  </a:ext>
                </a:extLst>
              </p:cNvPr>
              <p:cNvSpPr>
                <a:spLocks noChangeArrowheads="1"/>
              </p:cNvSpPr>
              <p:nvPr/>
            </p:nvSpPr>
            <p:spPr bwMode="auto">
              <a:xfrm>
                <a:off x="306" y="908"/>
                <a:ext cx="32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49" name="Rectangle 347">
                <a:extLst>
                  <a:ext uri="{FF2B5EF4-FFF2-40B4-BE49-F238E27FC236}">
                    <a16:creationId xmlns:a16="http://schemas.microsoft.com/office/drawing/2014/main" id="{6B58B207-A69D-4093-8A08-CB84C4888FA7}"/>
                  </a:ext>
                </a:extLst>
              </p:cNvPr>
              <p:cNvSpPr>
                <a:spLocks noChangeArrowheads="1"/>
              </p:cNvSpPr>
              <p:nvPr/>
            </p:nvSpPr>
            <p:spPr bwMode="auto">
              <a:xfrm>
                <a:off x="290" y="903"/>
                <a:ext cx="353" cy="94"/>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50" name="Text Box 348">
                <a:extLst>
                  <a:ext uri="{FF2B5EF4-FFF2-40B4-BE49-F238E27FC236}">
                    <a16:creationId xmlns:a16="http://schemas.microsoft.com/office/drawing/2014/main" id="{DF06B908-7819-483F-B293-2C36DA881998}"/>
                  </a:ext>
                </a:extLst>
              </p:cNvPr>
              <p:cNvSpPr txBox="1">
                <a:spLocks noChangeArrowheads="1"/>
              </p:cNvSpPr>
              <p:nvPr/>
            </p:nvSpPr>
            <p:spPr bwMode="auto">
              <a:xfrm>
                <a:off x="332" y="875"/>
                <a:ext cx="321"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000000"/>
                    </a:solidFill>
                    <a:latin typeface="Arial" charset="0"/>
                  </a:rPr>
                  <a:t>SYN</a:t>
                </a:r>
              </a:p>
            </p:txBody>
          </p:sp>
        </p:grpSp>
        <p:grpSp>
          <p:nvGrpSpPr>
            <p:cNvPr id="78969" name="Group 349">
              <a:extLst>
                <a:ext uri="{FF2B5EF4-FFF2-40B4-BE49-F238E27FC236}">
                  <a16:creationId xmlns:a16="http://schemas.microsoft.com/office/drawing/2014/main" id="{16682569-A2A9-4390-A9D7-A316E38A199B}"/>
                </a:ext>
              </a:extLst>
            </p:cNvPr>
            <p:cNvGrpSpPr>
              <a:grpSpLocks/>
            </p:cNvGrpSpPr>
            <p:nvPr/>
          </p:nvGrpSpPr>
          <p:grpSpPr bwMode="auto">
            <a:xfrm>
              <a:off x="59" y="1202"/>
              <a:ext cx="681" cy="174"/>
              <a:chOff x="410" y="1508"/>
              <a:chExt cx="681" cy="174"/>
            </a:xfrm>
          </p:grpSpPr>
          <p:sp>
            <p:nvSpPr>
              <p:cNvPr id="739" name="Rectangle 350">
                <a:extLst>
                  <a:ext uri="{FF2B5EF4-FFF2-40B4-BE49-F238E27FC236}">
                    <a16:creationId xmlns:a16="http://schemas.microsoft.com/office/drawing/2014/main" id="{8879D911-6F95-43F5-B554-144E55D2477F}"/>
                  </a:ext>
                </a:extLst>
              </p:cNvPr>
              <p:cNvSpPr>
                <a:spLocks noChangeArrowheads="1"/>
              </p:cNvSpPr>
              <p:nvPr/>
            </p:nvSpPr>
            <p:spPr bwMode="auto">
              <a:xfrm>
                <a:off x="410" y="1511"/>
                <a:ext cx="681" cy="138"/>
              </a:xfrm>
              <a:prstGeom prst="rect">
                <a:avLst/>
              </a:prstGeom>
              <a:solidFill>
                <a:srgbClr val="FFFFFF"/>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40" name="Rectangle 351">
                <a:extLst>
                  <a:ext uri="{FF2B5EF4-FFF2-40B4-BE49-F238E27FC236}">
                    <a16:creationId xmlns:a16="http://schemas.microsoft.com/office/drawing/2014/main" id="{D7C6619B-B39D-4F0B-831B-57C5E3EF6D8B}"/>
                  </a:ext>
                </a:extLst>
              </p:cNvPr>
              <p:cNvSpPr>
                <a:spLocks noChangeArrowheads="1"/>
              </p:cNvSpPr>
              <p:nvPr/>
            </p:nvSpPr>
            <p:spPr bwMode="auto">
              <a:xfrm>
                <a:off x="538" y="1536"/>
                <a:ext cx="96" cy="92"/>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41" name="Rectangle 352">
                <a:extLst>
                  <a:ext uri="{FF2B5EF4-FFF2-40B4-BE49-F238E27FC236}">
                    <a16:creationId xmlns:a16="http://schemas.microsoft.com/office/drawing/2014/main" id="{42A35A37-9401-4C67-B480-7381023E903F}"/>
                  </a:ext>
                </a:extLst>
              </p:cNvPr>
              <p:cNvSpPr>
                <a:spLocks noChangeArrowheads="1"/>
              </p:cNvSpPr>
              <p:nvPr/>
            </p:nvSpPr>
            <p:spPr bwMode="auto">
              <a:xfrm>
                <a:off x="529" y="1526"/>
                <a:ext cx="480" cy="111"/>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42" name="Rectangle 353">
                <a:extLst>
                  <a:ext uri="{FF2B5EF4-FFF2-40B4-BE49-F238E27FC236}">
                    <a16:creationId xmlns:a16="http://schemas.microsoft.com/office/drawing/2014/main" id="{0F48D1F7-B7A2-409C-BA64-F088E9AA48C1}"/>
                  </a:ext>
                </a:extLst>
              </p:cNvPr>
              <p:cNvSpPr>
                <a:spLocks noChangeArrowheads="1"/>
              </p:cNvSpPr>
              <p:nvPr/>
            </p:nvSpPr>
            <p:spPr bwMode="auto">
              <a:xfrm>
                <a:off x="423" y="1527"/>
                <a:ext cx="93"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43" name="Rectangle 354">
                <a:extLst>
                  <a:ext uri="{FF2B5EF4-FFF2-40B4-BE49-F238E27FC236}">
                    <a16:creationId xmlns:a16="http://schemas.microsoft.com/office/drawing/2014/main" id="{8B3E894A-8E42-4D12-ACC4-04ABF181E3C4}"/>
                  </a:ext>
                </a:extLst>
              </p:cNvPr>
              <p:cNvSpPr>
                <a:spLocks noChangeArrowheads="1"/>
              </p:cNvSpPr>
              <p:nvPr/>
            </p:nvSpPr>
            <p:spPr bwMode="auto">
              <a:xfrm>
                <a:off x="1020" y="1526"/>
                <a:ext cx="60"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8975" name="Group 355">
                <a:extLst>
                  <a:ext uri="{FF2B5EF4-FFF2-40B4-BE49-F238E27FC236}">
                    <a16:creationId xmlns:a16="http://schemas.microsoft.com/office/drawing/2014/main" id="{7D0FEF0E-BE80-4415-929D-830C6EA6AE8B}"/>
                  </a:ext>
                </a:extLst>
              </p:cNvPr>
              <p:cNvGrpSpPr>
                <a:grpSpLocks/>
              </p:cNvGrpSpPr>
              <p:nvPr/>
            </p:nvGrpSpPr>
            <p:grpSpPr bwMode="auto">
              <a:xfrm>
                <a:off x="647" y="1508"/>
                <a:ext cx="363" cy="174"/>
                <a:chOff x="290" y="875"/>
                <a:chExt cx="363" cy="174"/>
              </a:xfrm>
            </p:grpSpPr>
            <p:sp>
              <p:nvSpPr>
                <p:cNvPr id="745" name="Rectangle 356">
                  <a:extLst>
                    <a:ext uri="{FF2B5EF4-FFF2-40B4-BE49-F238E27FC236}">
                      <a16:creationId xmlns:a16="http://schemas.microsoft.com/office/drawing/2014/main" id="{45688214-BD7F-495E-9AC1-AA9713C15ED1}"/>
                    </a:ext>
                  </a:extLst>
                </p:cNvPr>
                <p:cNvSpPr>
                  <a:spLocks noChangeArrowheads="1"/>
                </p:cNvSpPr>
                <p:nvPr/>
              </p:nvSpPr>
              <p:spPr bwMode="auto">
                <a:xfrm>
                  <a:off x="306" y="909"/>
                  <a:ext cx="32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46" name="Rectangle 357">
                  <a:extLst>
                    <a:ext uri="{FF2B5EF4-FFF2-40B4-BE49-F238E27FC236}">
                      <a16:creationId xmlns:a16="http://schemas.microsoft.com/office/drawing/2014/main" id="{9138A9FB-68FA-449C-8F08-8217E6C0ADCD}"/>
                    </a:ext>
                  </a:extLst>
                </p:cNvPr>
                <p:cNvSpPr>
                  <a:spLocks noChangeArrowheads="1"/>
                </p:cNvSpPr>
                <p:nvPr/>
              </p:nvSpPr>
              <p:spPr bwMode="auto">
                <a:xfrm>
                  <a:off x="290" y="903"/>
                  <a:ext cx="353" cy="94"/>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47" name="Text Box 358">
                  <a:extLst>
                    <a:ext uri="{FF2B5EF4-FFF2-40B4-BE49-F238E27FC236}">
                      <a16:creationId xmlns:a16="http://schemas.microsoft.com/office/drawing/2014/main" id="{5872AA02-48C2-48D3-9F43-FCE910B9C248}"/>
                    </a:ext>
                  </a:extLst>
                </p:cNvPr>
                <p:cNvSpPr txBox="1">
                  <a:spLocks noChangeArrowheads="1"/>
                </p:cNvSpPr>
                <p:nvPr/>
              </p:nvSpPr>
              <p:spPr bwMode="auto">
                <a:xfrm>
                  <a:off x="332" y="875"/>
                  <a:ext cx="321"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000000"/>
                      </a:solidFill>
                      <a:latin typeface="Arial" charset="0"/>
                    </a:rPr>
                    <a:t>SYN</a:t>
                  </a:r>
                </a:p>
              </p:txBody>
            </p:sp>
          </p:grpSp>
        </p:grpSp>
      </p:grpSp>
      <p:sp>
        <p:nvSpPr>
          <p:cNvPr id="756" name="Rectangle 359">
            <a:extLst>
              <a:ext uri="{FF2B5EF4-FFF2-40B4-BE49-F238E27FC236}">
                <a16:creationId xmlns:a16="http://schemas.microsoft.com/office/drawing/2014/main" id="{D33EEBEB-B3B5-4435-8F12-027243162ABC}"/>
              </a:ext>
            </a:extLst>
          </p:cNvPr>
          <p:cNvSpPr>
            <a:spLocks noChangeArrowheads="1"/>
          </p:cNvSpPr>
          <p:nvPr/>
        </p:nvSpPr>
        <p:spPr bwMode="auto">
          <a:xfrm>
            <a:off x="2439988" y="4425951"/>
            <a:ext cx="184150" cy="207963"/>
          </a:xfrm>
          <a:prstGeom prst="rect">
            <a:avLst/>
          </a:prstGeom>
          <a:noFill/>
          <a:ln>
            <a:noFill/>
          </a:ln>
          <a:effectLst/>
        </p:spPr>
        <p:txBody>
          <a:bodyPr wrap="none">
            <a:spAutoFit/>
          </a:bodyPr>
          <a:lstStyle/>
          <a:p>
            <a:pPr>
              <a:defRPr/>
            </a:pPr>
            <a:endParaRPr lang="en-US" sz="750" dirty="0">
              <a:solidFill>
                <a:srgbClr val="000000"/>
              </a:solidFill>
              <a:latin typeface="Arial" charset="0"/>
              <a:ea typeface="ＭＳ Ｐゴシック" charset="0"/>
            </a:endParaRPr>
          </a:p>
        </p:txBody>
      </p:sp>
      <p:grpSp>
        <p:nvGrpSpPr>
          <p:cNvPr id="757" name="Group 391">
            <a:extLst>
              <a:ext uri="{FF2B5EF4-FFF2-40B4-BE49-F238E27FC236}">
                <a16:creationId xmlns:a16="http://schemas.microsoft.com/office/drawing/2014/main" id="{04B1C452-B3D6-4170-A860-2F3BF0C19FFC}"/>
              </a:ext>
            </a:extLst>
          </p:cNvPr>
          <p:cNvGrpSpPr>
            <a:grpSpLocks/>
          </p:cNvGrpSpPr>
          <p:nvPr/>
        </p:nvGrpSpPr>
        <p:grpSpPr bwMode="auto">
          <a:xfrm>
            <a:off x="1935163" y="4267200"/>
            <a:ext cx="811212" cy="611188"/>
            <a:chOff x="2675" y="3676"/>
            <a:chExt cx="681" cy="513"/>
          </a:xfrm>
        </p:grpSpPr>
        <p:grpSp>
          <p:nvGrpSpPr>
            <p:cNvPr id="78946" name="Group 361">
              <a:extLst>
                <a:ext uri="{FF2B5EF4-FFF2-40B4-BE49-F238E27FC236}">
                  <a16:creationId xmlns:a16="http://schemas.microsoft.com/office/drawing/2014/main" id="{6C257C6C-3428-47B4-A2A7-375A7D108EFC}"/>
                </a:ext>
              </a:extLst>
            </p:cNvPr>
            <p:cNvGrpSpPr>
              <a:grpSpLocks/>
            </p:cNvGrpSpPr>
            <p:nvPr/>
          </p:nvGrpSpPr>
          <p:grpSpPr bwMode="auto">
            <a:xfrm>
              <a:off x="2793" y="3855"/>
              <a:ext cx="480" cy="112"/>
              <a:chOff x="627" y="3377"/>
              <a:chExt cx="480" cy="112"/>
            </a:xfrm>
          </p:grpSpPr>
          <p:sp>
            <p:nvSpPr>
              <p:cNvPr id="810" name="Rectangle 362">
                <a:extLst>
                  <a:ext uri="{FF2B5EF4-FFF2-40B4-BE49-F238E27FC236}">
                    <a16:creationId xmlns:a16="http://schemas.microsoft.com/office/drawing/2014/main" id="{CF3304D3-D4AC-416C-B30A-62AEF0FF28C4}"/>
                  </a:ext>
                </a:extLst>
              </p:cNvPr>
              <p:cNvSpPr>
                <a:spLocks noChangeArrowheads="1"/>
              </p:cNvSpPr>
              <p:nvPr/>
            </p:nvSpPr>
            <p:spPr bwMode="auto">
              <a:xfrm>
                <a:off x="637" y="3387"/>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811" name="Rectangle 363">
                <a:extLst>
                  <a:ext uri="{FF2B5EF4-FFF2-40B4-BE49-F238E27FC236}">
                    <a16:creationId xmlns:a16="http://schemas.microsoft.com/office/drawing/2014/main" id="{1505EA8F-935F-4137-BD1C-DCB3845F7EA7}"/>
                  </a:ext>
                </a:extLst>
              </p:cNvPr>
              <p:cNvSpPr>
                <a:spLocks noChangeArrowheads="1"/>
              </p:cNvSpPr>
              <p:nvPr/>
            </p:nvSpPr>
            <p:spPr bwMode="auto">
              <a:xfrm>
                <a:off x="628" y="3377"/>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78947" name="Group 382">
              <a:extLst>
                <a:ext uri="{FF2B5EF4-FFF2-40B4-BE49-F238E27FC236}">
                  <a16:creationId xmlns:a16="http://schemas.microsoft.com/office/drawing/2014/main" id="{4CB5A83F-C598-4111-A051-605864984059}"/>
                </a:ext>
              </a:extLst>
            </p:cNvPr>
            <p:cNvGrpSpPr>
              <a:grpSpLocks/>
            </p:cNvGrpSpPr>
            <p:nvPr/>
          </p:nvGrpSpPr>
          <p:grpSpPr bwMode="auto">
            <a:xfrm>
              <a:off x="2855" y="3676"/>
              <a:ext cx="486" cy="174"/>
              <a:chOff x="2717" y="3676"/>
              <a:chExt cx="486" cy="174"/>
            </a:xfrm>
          </p:grpSpPr>
          <p:sp>
            <p:nvSpPr>
              <p:cNvPr id="807" name="Rectangle 365">
                <a:extLst>
                  <a:ext uri="{FF2B5EF4-FFF2-40B4-BE49-F238E27FC236}">
                    <a16:creationId xmlns:a16="http://schemas.microsoft.com/office/drawing/2014/main" id="{B0151C17-C127-426E-8115-2283BA0C0BA0}"/>
                  </a:ext>
                </a:extLst>
              </p:cNvPr>
              <p:cNvSpPr>
                <a:spLocks noChangeArrowheads="1"/>
              </p:cNvSpPr>
              <p:nvPr/>
            </p:nvSpPr>
            <p:spPr bwMode="auto">
              <a:xfrm>
                <a:off x="2776" y="3711"/>
                <a:ext cx="328"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808" name="Rectangle 366">
                <a:extLst>
                  <a:ext uri="{FF2B5EF4-FFF2-40B4-BE49-F238E27FC236}">
                    <a16:creationId xmlns:a16="http://schemas.microsoft.com/office/drawing/2014/main" id="{9D733FAC-125C-495C-92D9-CAD3979B1A9D}"/>
                  </a:ext>
                </a:extLst>
              </p:cNvPr>
              <p:cNvSpPr>
                <a:spLocks noChangeArrowheads="1"/>
              </p:cNvSpPr>
              <p:nvPr/>
            </p:nvSpPr>
            <p:spPr bwMode="auto">
              <a:xfrm>
                <a:off x="2760" y="3704"/>
                <a:ext cx="353" cy="95"/>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809" name="Text Box 367">
                <a:extLst>
                  <a:ext uri="{FF2B5EF4-FFF2-40B4-BE49-F238E27FC236}">
                    <a16:creationId xmlns:a16="http://schemas.microsoft.com/office/drawing/2014/main" id="{113B3D9E-68E1-47AE-96AA-3EB3524CAE7E}"/>
                  </a:ext>
                </a:extLst>
              </p:cNvPr>
              <p:cNvSpPr txBox="1">
                <a:spLocks noChangeArrowheads="1"/>
              </p:cNvSpPr>
              <p:nvPr/>
            </p:nvSpPr>
            <p:spPr bwMode="auto">
              <a:xfrm>
                <a:off x="2717" y="3676"/>
                <a:ext cx="486" cy="175"/>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000000"/>
                    </a:solidFill>
                    <a:latin typeface="Arial" charset="0"/>
                  </a:rPr>
                  <a:t>SYNACK</a:t>
                </a:r>
              </a:p>
            </p:txBody>
          </p:sp>
        </p:grpSp>
        <p:sp>
          <p:nvSpPr>
            <p:cNvPr id="760" name="Rectangle 373">
              <a:extLst>
                <a:ext uri="{FF2B5EF4-FFF2-40B4-BE49-F238E27FC236}">
                  <a16:creationId xmlns:a16="http://schemas.microsoft.com/office/drawing/2014/main" id="{98155C41-0CFA-4AD6-9BD9-E5EF3DE2AE64}"/>
                </a:ext>
              </a:extLst>
            </p:cNvPr>
            <p:cNvSpPr>
              <a:spLocks noChangeArrowheads="1"/>
            </p:cNvSpPr>
            <p:nvPr/>
          </p:nvSpPr>
          <p:spPr bwMode="auto">
            <a:xfrm>
              <a:off x="2675" y="4018"/>
              <a:ext cx="681" cy="137"/>
            </a:xfrm>
            <a:prstGeom prst="rect">
              <a:avLst/>
            </a:prstGeom>
            <a:solidFill>
              <a:srgbClr val="FFFFFF"/>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61" name="Rectangle 374">
              <a:extLst>
                <a:ext uri="{FF2B5EF4-FFF2-40B4-BE49-F238E27FC236}">
                  <a16:creationId xmlns:a16="http://schemas.microsoft.com/office/drawing/2014/main" id="{FD0DA8F1-4DBA-40F5-B717-B4E10B63BF51}"/>
                </a:ext>
              </a:extLst>
            </p:cNvPr>
            <p:cNvSpPr>
              <a:spLocks noChangeArrowheads="1"/>
            </p:cNvSpPr>
            <p:nvPr/>
          </p:nvSpPr>
          <p:spPr bwMode="auto">
            <a:xfrm>
              <a:off x="2803" y="4042"/>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62" name="Rectangle 375">
              <a:extLst>
                <a:ext uri="{FF2B5EF4-FFF2-40B4-BE49-F238E27FC236}">
                  <a16:creationId xmlns:a16="http://schemas.microsoft.com/office/drawing/2014/main" id="{75DA5889-905C-4906-87B2-564DDE7E4357}"/>
                </a:ext>
              </a:extLst>
            </p:cNvPr>
            <p:cNvSpPr>
              <a:spLocks noChangeArrowheads="1"/>
            </p:cNvSpPr>
            <p:nvPr/>
          </p:nvSpPr>
          <p:spPr bwMode="auto">
            <a:xfrm>
              <a:off x="2794" y="4032"/>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63" name="Rectangle 376">
              <a:extLst>
                <a:ext uri="{FF2B5EF4-FFF2-40B4-BE49-F238E27FC236}">
                  <a16:creationId xmlns:a16="http://schemas.microsoft.com/office/drawing/2014/main" id="{B79F4A0B-BC1C-4665-AFDA-E18E2CFEA003}"/>
                </a:ext>
              </a:extLst>
            </p:cNvPr>
            <p:cNvSpPr>
              <a:spLocks noChangeArrowheads="1"/>
            </p:cNvSpPr>
            <p:nvPr/>
          </p:nvSpPr>
          <p:spPr bwMode="auto">
            <a:xfrm>
              <a:off x="2688" y="4034"/>
              <a:ext cx="93"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64" name="Rectangle 377">
              <a:extLst>
                <a:ext uri="{FF2B5EF4-FFF2-40B4-BE49-F238E27FC236}">
                  <a16:creationId xmlns:a16="http://schemas.microsoft.com/office/drawing/2014/main" id="{77E3F562-E212-48D2-AE1A-2A8B07EADDF9}"/>
                </a:ext>
              </a:extLst>
            </p:cNvPr>
            <p:cNvSpPr>
              <a:spLocks noChangeArrowheads="1"/>
            </p:cNvSpPr>
            <p:nvPr/>
          </p:nvSpPr>
          <p:spPr bwMode="auto">
            <a:xfrm>
              <a:off x="3285" y="4033"/>
              <a:ext cx="60"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8953" name="Group 383">
              <a:extLst>
                <a:ext uri="{FF2B5EF4-FFF2-40B4-BE49-F238E27FC236}">
                  <a16:creationId xmlns:a16="http://schemas.microsoft.com/office/drawing/2014/main" id="{D890F212-594D-48B4-9BB4-7A5C0832E778}"/>
                </a:ext>
              </a:extLst>
            </p:cNvPr>
            <p:cNvGrpSpPr>
              <a:grpSpLocks/>
            </p:cNvGrpSpPr>
            <p:nvPr/>
          </p:nvGrpSpPr>
          <p:grpSpPr bwMode="auto">
            <a:xfrm>
              <a:off x="2864" y="3835"/>
              <a:ext cx="486" cy="174"/>
              <a:chOff x="2717" y="3676"/>
              <a:chExt cx="486" cy="174"/>
            </a:xfrm>
          </p:grpSpPr>
          <p:sp>
            <p:nvSpPr>
              <p:cNvPr id="804" name="Rectangle 384">
                <a:extLst>
                  <a:ext uri="{FF2B5EF4-FFF2-40B4-BE49-F238E27FC236}">
                    <a16:creationId xmlns:a16="http://schemas.microsoft.com/office/drawing/2014/main" id="{AB95DD0B-3DAD-4D95-9B72-AB8E80D6ECE8}"/>
                  </a:ext>
                </a:extLst>
              </p:cNvPr>
              <p:cNvSpPr>
                <a:spLocks noChangeArrowheads="1"/>
              </p:cNvSpPr>
              <p:nvPr/>
            </p:nvSpPr>
            <p:spPr bwMode="auto">
              <a:xfrm>
                <a:off x="2775" y="3710"/>
                <a:ext cx="328"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805" name="Rectangle 385">
                <a:extLst>
                  <a:ext uri="{FF2B5EF4-FFF2-40B4-BE49-F238E27FC236}">
                    <a16:creationId xmlns:a16="http://schemas.microsoft.com/office/drawing/2014/main" id="{E6F780AA-ECEF-459C-8582-73343BA56BB3}"/>
                  </a:ext>
                </a:extLst>
              </p:cNvPr>
              <p:cNvSpPr>
                <a:spLocks noChangeArrowheads="1"/>
              </p:cNvSpPr>
              <p:nvPr/>
            </p:nvSpPr>
            <p:spPr bwMode="auto">
              <a:xfrm>
                <a:off x="2759" y="3704"/>
                <a:ext cx="354" cy="95"/>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806" name="Text Box 386">
                <a:extLst>
                  <a:ext uri="{FF2B5EF4-FFF2-40B4-BE49-F238E27FC236}">
                    <a16:creationId xmlns:a16="http://schemas.microsoft.com/office/drawing/2014/main" id="{4E4ACDEC-D72A-4F0B-8017-E0F357E3DAED}"/>
                  </a:ext>
                </a:extLst>
              </p:cNvPr>
              <p:cNvSpPr txBox="1">
                <a:spLocks noChangeArrowheads="1"/>
              </p:cNvSpPr>
              <p:nvPr/>
            </p:nvSpPr>
            <p:spPr bwMode="auto">
              <a:xfrm>
                <a:off x="2717" y="3676"/>
                <a:ext cx="485" cy="175"/>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000000"/>
                    </a:solidFill>
                    <a:latin typeface="Arial" charset="0"/>
                  </a:rPr>
                  <a:t>SYNACK</a:t>
                </a:r>
              </a:p>
            </p:txBody>
          </p:sp>
        </p:grpSp>
        <p:grpSp>
          <p:nvGrpSpPr>
            <p:cNvPr id="78954" name="Group 387">
              <a:extLst>
                <a:ext uri="{FF2B5EF4-FFF2-40B4-BE49-F238E27FC236}">
                  <a16:creationId xmlns:a16="http://schemas.microsoft.com/office/drawing/2014/main" id="{122FBDFF-0E5C-4A50-8C60-645FBC60C91A}"/>
                </a:ext>
              </a:extLst>
            </p:cNvPr>
            <p:cNvGrpSpPr>
              <a:grpSpLocks/>
            </p:cNvGrpSpPr>
            <p:nvPr/>
          </p:nvGrpSpPr>
          <p:grpSpPr bwMode="auto">
            <a:xfrm>
              <a:off x="2867" y="4015"/>
              <a:ext cx="486" cy="174"/>
              <a:chOff x="2717" y="3676"/>
              <a:chExt cx="486" cy="174"/>
            </a:xfrm>
          </p:grpSpPr>
          <p:sp>
            <p:nvSpPr>
              <p:cNvPr id="801" name="Rectangle 388">
                <a:extLst>
                  <a:ext uri="{FF2B5EF4-FFF2-40B4-BE49-F238E27FC236}">
                    <a16:creationId xmlns:a16="http://schemas.microsoft.com/office/drawing/2014/main" id="{1178FD75-4701-4652-A834-C447A5FFF221}"/>
                  </a:ext>
                </a:extLst>
              </p:cNvPr>
              <p:cNvSpPr>
                <a:spLocks noChangeArrowheads="1"/>
              </p:cNvSpPr>
              <p:nvPr/>
            </p:nvSpPr>
            <p:spPr bwMode="auto">
              <a:xfrm>
                <a:off x="2776" y="3710"/>
                <a:ext cx="328"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802" name="Rectangle 389">
                <a:extLst>
                  <a:ext uri="{FF2B5EF4-FFF2-40B4-BE49-F238E27FC236}">
                    <a16:creationId xmlns:a16="http://schemas.microsoft.com/office/drawing/2014/main" id="{167AF77D-432C-4CA4-BDED-21FD6BB611C2}"/>
                  </a:ext>
                </a:extLst>
              </p:cNvPr>
              <p:cNvSpPr>
                <a:spLocks noChangeArrowheads="1"/>
              </p:cNvSpPr>
              <p:nvPr/>
            </p:nvSpPr>
            <p:spPr bwMode="auto">
              <a:xfrm>
                <a:off x="2760" y="3703"/>
                <a:ext cx="353" cy="95"/>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803" name="Text Box 390">
                <a:extLst>
                  <a:ext uri="{FF2B5EF4-FFF2-40B4-BE49-F238E27FC236}">
                    <a16:creationId xmlns:a16="http://schemas.microsoft.com/office/drawing/2014/main" id="{64486998-A93E-4792-ACBC-2EA6C8DD984E}"/>
                  </a:ext>
                </a:extLst>
              </p:cNvPr>
              <p:cNvSpPr txBox="1">
                <a:spLocks noChangeArrowheads="1"/>
              </p:cNvSpPr>
              <p:nvPr/>
            </p:nvSpPr>
            <p:spPr bwMode="auto">
              <a:xfrm>
                <a:off x="2717" y="3675"/>
                <a:ext cx="486" cy="175"/>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000000"/>
                    </a:solidFill>
                    <a:latin typeface="Arial" charset="0"/>
                  </a:rPr>
                  <a:t>SYNACK</a:t>
                </a:r>
              </a:p>
            </p:txBody>
          </p:sp>
        </p:grpSp>
      </p:grpSp>
      <p:grpSp>
        <p:nvGrpSpPr>
          <p:cNvPr id="812" name="Group 423">
            <a:extLst>
              <a:ext uri="{FF2B5EF4-FFF2-40B4-BE49-F238E27FC236}">
                <a16:creationId xmlns:a16="http://schemas.microsoft.com/office/drawing/2014/main" id="{3DE13D99-B963-41B7-BED7-F2C93C63AFD5}"/>
              </a:ext>
            </a:extLst>
          </p:cNvPr>
          <p:cNvGrpSpPr>
            <a:grpSpLocks/>
          </p:cNvGrpSpPr>
          <p:nvPr/>
        </p:nvGrpSpPr>
        <p:grpSpPr bwMode="auto">
          <a:xfrm>
            <a:off x="1682751" y="2259014"/>
            <a:ext cx="811213" cy="611187"/>
            <a:chOff x="2613" y="3554"/>
            <a:chExt cx="681" cy="513"/>
          </a:xfrm>
        </p:grpSpPr>
        <p:grpSp>
          <p:nvGrpSpPr>
            <p:cNvPr id="78926" name="Group 393">
              <a:extLst>
                <a:ext uri="{FF2B5EF4-FFF2-40B4-BE49-F238E27FC236}">
                  <a16:creationId xmlns:a16="http://schemas.microsoft.com/office/drawing/2014/main" id="{04F24B81-7FAA-4537-89ED-7050465E2AC5}"/>
                </a:ext>
              </a:extLst>
            </p:cNvPr>
            <p:cNvGrpSpPr>
              <a:grpSpLocks/>
            </p:cNvGrpSpPr>
            <p:nvPr/>
          </p:nvGrpSpPr>
          <p:grpSpPr bwMode="auto">
            <a:xfrm>
              <a:off x="2731" y="3733"/>
              <a:ext cx="480" cy="112"/>
              <a:chOff x="627" y="3377"/>
              <a:chExt cx="480" cy="112"/>
            </a:xfrm>
          </p:grpSpPr>
          <p:sp>
            <p:nvSpPr>
              <p:cNvPr id="831" name="Rectangle 394">
                <a:extLst>
                  <a:ext uri="{FF2B5EF4-FFF2-40B4-BE49-F238E27FC236}">
                    <a16:creationId xmlns:a16="http://schemas.microsoft.com/office/drawing/2014/main" id="{C2320E50-606B-4FCE-927F-41AC44D89DFA}"/>
                  </a:ext>
                </a:extLst>
              </p:cNvPr>
              <p:cNvSpPr>
                <a:spLocks noChangeArrowheads="1"/>
              </p:cNvSpPr>
              <p:nvPr/>
            </p:nvSpPr>
            <p:spPr bwMode="auto">
              <a:xfrm>
                <a:off x="637" y="3387"/>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832" name="Rectangle 395">
                <a:extLst>
                  <a:ext uri="{FF2B5EF4-FFF2-40B4-BE49-F238E27FC236}">
                    <a16:creationId xmlns:a16="http://schemas.microsoft.com/office/drawing/2014/main" id="{6339F6CC-2EA0-4038-B681-8E44A8B961DA}"/>
                  </a:ext>
                </a:extLst>
              </p:cNvPr>
              <p:cNvSpPr>
                <a:spLocks noChangeArrowheads="1"/>
              </p:cNvSpPr>
              <p:nvPr/>
            </p:nvSpPr>
            <p:spPr bwMode="auto">
              <a:xfrm>
                <a:off x="628" y="3377"/>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78927" name="Group 396">
              <a:extLst>
                <a:ext uri="{FF2B5EF4-FFF2-40B4-BE49-F238E27FC236}">
                  <a16:creationId xmlns:a16="http://schemas.microsoft.com/office/drawing/2014/main" id="{208C3CFC-61E4-4BB9-BB3D-B62846B78933}"/>
                </a:ext>
              </a:extLst>
            </p:cNvPr>
            <p:cNvGrpSpPr>
              <a:grpSpLocks/>
            </p:cNvGrpSpPr>
            <p:nvPr/>
          </p:nvGrpSpPr>
          <p:grpSpPr bwMode="auto">
            <a:xfrm>
              <a:off x="2793" y="3554"/>
              <a:ext cx="486" cy="174"/>
              <a:chOff x="2717" y="3676"/>
              <a:chExt cx="486" cy="174"/>
            </a:xfrm>
          </p:grpSpPr>
          <p:sp>
            <p:nvSpPr>
              <p:cNvPr id="828" name="Rectangle 397">
                <a:extLst>
                  <a:ext uri="{FF2B5EF4-FFF2-40B4-BE49-F238E27FC236}">
                    <a16:creationId xmlns:a16="http://schemas.microsoft.com/office/drawing/2014/main" id="{55366DE4-AEE4-4BF7-B75A-DBA7384CE988}"/>
                  </a:ext>
                </a:extLst>
              </p:cNvPr>
              <p:cNvSpPr>
                <a:spLocks noChangeArrowheads="1"/>
              </p:cNvSpPr>
              <p:nvPr/>
            </p:nvSpPr>
            <p:spPr bwMode="auto">
              <a:xfrm>
                <a:off x="2776" y="3711"/>
                <a:ext cx="328"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829" name="Rectangle 398">
                <a:extLst>
                  <a:ext uri="{FF2B5EF4-FFF2-40B4-BE49-F238E27FC236}">
                    <a16:creationId xmlns:a16="http://schemas.microsoft.com/office/drawing/2014/main" id="{9A9EB1A7-CEE0-4C42-BEAD-DBD726069A5F}"/>
                  </a:ext>
                </a:extLst>
              </p:cNvPr>
              <p:cNvSpPr>
                <a:spLocks noChangeArrowheads="1"/>
              </p:cNvSpPr>
              <p:nvPr/>
            </p:nvSpPr>
            <p:spPr bwMode="auto">
              <a:xfrm>
                <a:off x="2760" y="3704"/>
                <a:ext cx="353" cy="95"/>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830" name="Text Box 399">
                <a:extLst>
                  <a:ext uri="{FF2B5EF4-FFF2-40B4-BE49-F238E27FC236}">
                    <a16:creationId xmlns:a16="http://schemas.microsoft.com/office/drawing/2014/main" id="{6C267709-5278-4B62-A806-43D3D0B91499}"/>
                  </a:ext>
                </a:extLst>
              </p:cNvPr>
              <p:cNvSpPr txBox="1">
                <a:spLocks noChangeArrowheads="1"/>
              </p:cNvSpPr>
              <p:nvPr/>
            </p:nvSpPr>
            <p:spPr bwMode="auto">
              <a:xfrm>
                <a:off x="2717" y="3676"/>
                <a:ext cx="486" cy="175"/>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000000"/>
                    </a:solidFill>
                    <a:latin typeface="Arial" charset="0"/>
                  </a:rPr>
                  <a:t>SYNACK</a:t>
                </a:r>
              </a:p>
            </p:txBody>
          </p:sp>
        </p:grpSp>
        <p:sp>
          <p:nvSpPr>
            <p:cNvPr id="815" name="Rectangle 400">
              <a:extLst>
                <a:ext uri="{FF2B5EF4-FFF2-40B4-BE49-F238E27FC236}">
                  <a16:creationId xmlns:a16="http://schemas.microsoft.com/office/drawing/2014/main" id="{B082E100-024B-4625-BB17-A719179AD66C}"/>
                </a:ext>
              </a:extLst>
            </p:cNvPr>
            <p:cNvSpPr>
              <a:spLocks noChangeArrowheads="1"/>
            </p:cNvSpPr>
            <p:nvPr/>
          </p:nvSpPr>
          <p:spPr bwMode="auto">
            <a:xfrm>
              <a:off x="2613" y="3896"/>
              <a:ext cx="681" cy="137"/>
            </a:xfrm>
            <a:prstGeom prst="rect">
              <a:avLst/>
            </a:prstGeom>
            <a:solidFill>
              <a:srgbClr val="FFFFFF"/>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816" name="Rectangle 401">
              <a:extLst>
                <a:ext uri="{FF2B5EF4-FFF2-40B4-BE49-F238E27FC236}">
                  <a16:creationId xmlns:a16="http://schemas.microsoft.com/office/drawing/2014/main" id="{6B122571-7057-4105-9665-64137858FCCB}"/>
                </a:ext>
              </a:extLst>
            </p:cNvPr>
            <p:cNvSpPr>
              <a:spLocks noChangeArrowheads="1"/>
            </p:cNvSpPr>
            <p:nvPr/>
          </p:nvSpPr>
          <p:spPr bwMode="auto">
            <a:xfrm>
              <a:off x="2741" y="3920"/>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817" name="Rectangle 402">
              <a:extLst>
                <a:ext uri="{FF2B5EF4-FFF2-40B4-BE49-F238E27FC236}">
                  <a16:creationId xmlns:a16="http://schemas.microsoft.com/office/drawing/2014/main" id="{85438D9E-1DC4-4C5B-81A7-92BE0CD7484A}"/>
                </a:ext>
              </a:extLst>
            </p:cNvPr>
            <p:cNvSpPr>
              <a:spLocks noChangeArrowheads="1"/>
            </p:cNvSpPr>
            <p:nvPr/>
          </p:nvSpPr>
          <p:spPr bwMode="auto">
            <a:xfrm>
              <a:off x="2732" y="3910"/>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818" name="Rectangle 403">
              <a:extLst>
                <a:ext uri="{FF2B5EF4-FFF2-40B4-BE49-F238E27FC236}">
                  <a16:creationId xmlns:a16="http://schemas.microsoft.com/office/drawing/2014/main" id="{34F4B27F-513F-4975-86A1-870DAD88D34D}"/>
                </a:ext>
              </a:extLst>
            </p:cNvPr>
            <p:cNvSpPr>
              <a:spLocks noChangeArrowheads="1"/>
            </p:cNvSpPr>
            <p:nvPr/>
          </p:nvSpPr>
          <p:spPr bwMode="auto">
            <a:xfrm>
              <a:off x="2626" y="3912"/>
              <a:ext cx="93"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819" name="Rectangle 404">
              <a:extLst>
                <a:ext uri="{FF2B5EF4-FFF2-40B4-BE49-F238E27FC236}">
                  <a16:creationId xmlns:a16="http://schemas.microsoft.com/office/drawing/2014/main" id="{327C84F2-B2BB-4051-9489-00CCBC5E6BA2}"/>
                </a:ext>
              </a:extLst>
            </p:cNvPr>
            <p:cNvSpPr>
              <a:spLocks noChangeArrowheads="1"/>
            </p:cNvSpPr>
            <p:nvPr/>
          </p:nvSpPr>
          <p:spPr bwMode="auto">
            <a:xfrm>
              <a:off x="3223" y="3911"/>
              <a:ext cx="60"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8933" name="Group 405">
              <a:extLst>
                <a:ext uri="{FF2B5EF4-FFF2-40B4-BE49-F238E27FC236}">
                  <a16:creationId xmlns:a16="http://schemas.microsoft.com/office/drawing/2014/main" id="{B527429E-8DA3-466A-AF6C-E71A9CC72AA9}"/>
                </a:ext>
              </a:extLst>
            </p:cNvPr>
            <p:cNvGrpSpPr>
              <a:grpSpLocks/>
            </p:cNvGrpSpPr>
            <p:nvPr/>
          </p:nvGrpSpPr>
          <p:grpSpPr bwMode="auto">
            <a:xfrm>
              <a:off x="2802" y="3713"/>
              <a:ext cx="486" cy="174"/>
              <a:chOff x="2717" y="3676"/>
              <a:chExt cx="486" cy="174"/>
            </a:xfrm>
          </p:grpSpPr>
          <p:sp>
            <p:nvSpPr>
              <p:cNvPr id="825" name="Rectangle 406">
                <a:extLst>
                  <a:ext uri="{FF2B5EF4-FFF2-40B4-BE49-F238E27FC236}">
                    <a16:creationId xmlns:a16="http://schemas.microsoft.com/office/drawing/2014/main" id="{6AF1BEB9-A6C0-4524-AC2A-6E1274C73901}"/>
                  </a:ext>
                </a:extLst>
              </p:cNvPr>
              <p:cNvSpPr>
                <a:spLocks noChangeArrowheads="1"/>
              </p:cNvSpPr>
              <p:nvPr/>
            </p:nvSpPr>
            <p:spPr bwMode="auto">
              <a:xfrm>
                <a:off x="2775" y="3710"/>
                <a:ext cx="328"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826" name="Rectangle 407">
                <a:extLst>
                  <a:ext uri="{FF2B5EF4-FFF2-40B4-BE49-F238E27FC236}">
                    <a16:creationId xmlns:a16="http://schemas.microsoft.com/office/drawing/2014/main" id="{50E884ED-2746-4072-9A80-519D25ED8B12}"/>
                  </a:ext>
                </a:extLst>
              </p:cNvPr>
              <p:cNvSpPr>
                <a:spLocks noChangeArrowheads="1"/>
              </p:cNvSpPr>
              <p:nvPr/>
            </p:nvSpPr>
            <p:spPr bwMode="auto">
              <a:xfrm>
                <a:off x="2759" y="3704"/>
                <a:ext cx="354" cy="95"/>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827" name="Text Box 408">
                <a:extLst>
                  <a:ext uri="{FF2B5EF4-FFF2-40B4-BE49-F238E27FC236}">
                    <a16:creationId xmlns:a16="http://schemas.microsoft.com/office/drawing/2014/main" id="{E15DFDC7-42F6-4CCE-AB4C-125F804A0794}"/>
                  </a:ext>
                </a:extLst>
              </p:cNvPr>
              <p:cNvSpPr txBox="1">
                <a:spLocks noChangeArrowheads="1"/>
              </p:cNvSpPr>
              <p:nvPr/>
            </p:nvSpPr>
            <p:spPr bwMode="auto">
              <a:xfrm>
                <a:off x="2717" y="3676"/>
                <a:ext cx="485" cy="175"/>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000000"/>
                    </a:solidFill>
                    <a:latin typeface="Arial" charset="0"/>
                  </a:rPr>
                  <a:t>SYNACK</a:t>
                </a:r>
              </a:p>
            </p:txBody>
          </p:sp>
        </p:grpSp>
        <p:grpSp>
          <p:nvGrpSpPr>
            <p:cNvPr id="78934" name="Group 409">
              <a:extLst>
                <a:ext uri="{FF2B5EF4-FFF2-40B4-BE49-F238E27FC236}">
                  <a16:creationId xmlns:a16="http://schemas.microsoft.com/office/drawing/2014/main" id="{81F74A84-69DB-47AD-B48D-EB0A8177ECFD}"/>
                </a:ext>
              </a:extLst>
            </p:cNvPr>
            <p:cNvGrpSpPr>
              <a:grpSpLocks/>
            </p:cNvGrpSpPr>
            <p:nvPr/>
          </p:nvGrpSpPr>
          <p:grpSpPr bwMode="auto">
            <a:xfrm>
              <a:off x="2805" y="3893"/>
              <a:ext cx="486" cy="174"/>
              <a:chOff x="2717" y="3676"/>
              <a:chExt cx="486" cy="174"/>
            </a:xfrm>
          </p:grpSpPr>
          <p:sp>
            <p:nvSpPr>
              <p:cNvPr id="822" name="Rectangle 410">
                <a:extLst>
                  <a:ext uri="{FF2B5EF4-FFF2-40B4-BE49-F238E27FC236}">
                    <a16:creationId xmlns:a16="http://schemas.microsoft.com/office/drawing/2014/main" id="{77E18B8B-0184-436E-A913-32C76539A7AF}"/>
                  </a:ext>
                </a:extLst>
              </p:cNvPr>
              <p:cNvSpPr>
                <a:spLocks noChangeArrowheads="1"/>
              </p:cNvSpPr>
              <p:nvPr/>
            </p:nvSpPr>
            <p:spPr bwMode="auto">
              <a:xfrm>
                <a:off x="2776" y="3710"/>
                <a:ext cx="328"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823" name="Rectangle 411">
                <a:extLst>
                  <a:ext uri="{FF2B5EF4-FFF2-40B4-BE49-F238E27FC236}">
                    <a16:creationId xmlns:a16="http://schemas.microsoft.com/office/drawing/2014/main" id="{6624011C-71DF-4023-9F61-00BED35C0603}"/>
                  </a:ext>
                </a:extLst>
              </p:cNvPr>
              <p:cNvSpPr>
                <a:spLocks noChangeArrowheads="1"/>
              </p:cNvSpPr>
              <p:nvPr/>
            </p:nvSpPr>
            <p:spPr bwMode="auto">
              <a:xfrm>
                <a:off x="2760" y="3703"/>
                <a:ext cx="353" cy="95"/>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824" name="Text Box 412">
                <a:extLst>
                  <a:ext uri="{FF2B5EF4-FFF2-40B4-BE49-F238E27FC236}">
                    <a16:creationId xmlns:a16="http://schemas.microsoft.com/office/drawing/2014/main" id="{46DD9C2A-CF87-4F6B-BA04-D35130EE004B}"/>
                  </a:ext>
                </a:extLst>
              </p:cNvPr>
              <p:cNvSpPr txBox="1">
                <a:spLocks noChangeArrowheads="1"/>
              </p:cNvSpPr>
              <p:nvPr/>
            </p:nvSpPr>
            <p:spPr bwMode="auto">
              <a:xfrm>
                <a:off x="2717" y="3675"/>
                <a:ext cx="486" cy="175"/>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000000"/>
                    </a:solidFill>
                    <a:latin typeface="Arial" charset="0"/>
                  </a:rPr>
                  <a:t>SYNACK</a:t>
                </a:r>
              </a:p>
            </p:txBody>
          </p:sp>
        </p:grpSp>
      </p:grpSp>
      <p:grpSp>
        <p:nvGrpSpPr>
          <p:cNvPr id="833" name="Group 422">
            <a:extLst>
              <a:ext uri="{FF2B5EF4-FFF2-40B4-BE49-F238E27FC236}">
                <a16:creationId xmlns:a16="http://schemas.microsoft.com/office/drawing/2014/main" id="{35EA748F-A479-4671-9F26-3669EE2770E7}"/>
              </a:ext>
            </a:extLst>
          </p:cNvPr>
          <p:cNvGrpSpPr>
            <a:grpSpLocks/>
          </p:cNvGrpSpPr>
          <p:nvPr/>
        </p:nvGrpSpPr>
        <p:grpSpPr bwMode="auto">
          <a:xfrm>
            <a:off x="1938338" y="4665664"/>
            <a:ext cx="811212" cy="206375"/>
            <a:chOff x="2709" y="3989"/>
            <a:chExt cx="681" cy="174"/>
          </a:xfrm>
        </p:grpSpPr>
        <p:sp>
          <p:nvSpPr>
            <p:cNvPr id="834" name="Rectangle 413">
              <a:extLst>
                <a:ext uri="{FF2B5EF4-FFF2-40B4-BE49-F238E27FC236}">
                  <a16:creationId xmlns:a16="http://schemas.microsoft.com/office/drawing/2014/main" id="{DC5A457A-713E-4A2D-90AD-0F5E3452ABFD}"/>
                </a:ext>
              </a:extLst>
            </p:cNvPr>
            <p:cNvSpPr>
              <a:spLocks noChangeArrowheads="1"/>
            </p:cNvSpPr>
            <p:nvPr/>
          </p:nvSpPr>
          <p:spPr bwMode="auto">
            <a:xfrm>
              <a:off x="2709" y="3992"/>
              <a:ext cx="681" cy="138"/>
            </a:xfrm>
            <a:prstGeom prst="rect">
              <a:avLst/>
            </a:prstGeom>
            <a:solidFill>
              <a:srgbClr val="FFFFFF"/>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835" name="Rectangle 414">
              <a:extLst>
                <a:ext uri="{FF2B5EF4-FFF2-40B4-BE49-F238E27FC236}">
                  <a16:creationId xmlns:a16="http://schemas.microsoft.com/office/drawing/2014/main" id="{9C08CE66-5021-4ADE-B394-212FB6436988}"/>
                </a:ext>
              </a:extLst>
            </p:cNvPr>
            <p:cNvSpPr>
              <a:spLocks noChangeArrowheads="1"/>
            </p:cNvSpPr>
            <p:nvPr/>
          </p:nvSpPr>
          <p:spPr bwMode="auto">
            <a:xfrm>
              <a:off x="2837" y="4017"/>
              <a:ext cx="96" cy="92"/>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836" name="Rectangle 415">
              <a:extLst>
                <a:ext uri="{FF2B5EF4-FFF2-40B4-BE49-F238E27FC236}">
                  <a16:creationId xmlns:a16="http://schemas.microsoft.com/office/drawing/2014/main" id="{6BFE2CC5-D6E9-4AE6-8CBF-092D9D7989C3}"/>
                </a:ext>
              </a:extLst>
            </p:cNvPr>
            <p:cNvSpPr>
              <a:spLocks noChangeArrowheads="1"/>
            </p:cNvSpPr>
            <p:nvPr/>
          </p:nvSpPr>
          <p:spPr bwMode="auto">
            <a:xfrm>
              <a:off x="2828" y="4006"/>
              <a:ext cx="480" cy="111"/>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837" name="Rectangle 416">
              <a:extLst>
                <a:ext uri="{FF2B5EF4-FFF2-40B4-BE49-F238E27FC236}">
                  <a16:creationId xmlns:a16="http://schemas.microsoft.com/office/drawing/2014/main" id="{AAFF9ECE-7A88-482E-92B3-42B0B2EA90D3}"/>
                </a:ext>
              </a:extLst>
            </p:cNvPr>
            <p:cNvSpPr>
              <a:spLocks noChangeArrowheads="1"/>
            </p:cNvSpPr>
            <p:nvPr/>
          </p:nvSpPr>
          <p:spPr bwMode="auto">
            <a:xfrm>
              <a:off x="2722" y="4008"/>
              <a:ext cx="93"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838" name="Rectangle 417">
              <a:extLst>
                <a:ext uri="{FF2B5EF4-FFF2-40B4-BE49-F238E27FC236}">
                  <a16:creationId xmlns:a16="http://schemas.microsoft.com/office/drawing/2014/main" id="{E08C5746-6F3A-43C0-ADC2-E8B453BAA5C9}"/>
                </a:ext>
              </a:extLst>
            </p:cNvPr>
            <p:cNvSpPr>
              <a:spLocks noChangeArrowheads="1"/>
            </p:cNvSpPr>
            <p:nvPr/>
          </p:nvSpPr>
          <p:spPr bwMode="auto">
            <a:xfrm>
              <a:off x="3319" y="4006"/>
              <a:ext cx="60"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78922" name="Group 418">
              <a:extLst>
                <a:ext uri="{FF2B5EF4-FFF2-40B4-BE49-F238E27FC236}">
                  <a16:creationId xmlns:a16="http://schemas.microsoft.com/office/drawing/2014/main" id="{DC6D2CAF-3DC0-49E8-8778-E34F644C8D05}"/>
                </a:ext>
              </a:extLst>
            </p:cNvPr>
            <p:cNvGrpSpPr>
              <a:grpSpLocks/>
            </p:cNvGrpSpPr>
            <p:nvPr/>
          </p:nvGrpSpPr>
          <p:grpSpPr bwMode="auto">
            <a:xfrm>
              <a:off x="2901" y="3989"/>
              <a:ext cx="486" cy="174"/>
              <a:chOff x="2717" y="3676"/>
              <a:chExt cx="486" cy="174"/>
            </a:xfrm>
          </p:grpSpPr>
          <p:sp>
            <p:nvSpPr>
              <p:cNvPr id="840" name="Rectangle 419">
                <a:extLst>
                  <a:ext uri="{FF2B5EF4-FFF2-40B4-BE49-F238E27FC236}">
                    <a16:creationId xmlns:a16="http://schemas.microsoft.com/office/drawing/2014/main" id="{0F8781DF-44C1-40E3-B9C7-5E1F09C6D8D9}"/>
                  </a:ext>
                </a:extLst>
              </p:cNvPr>
              <p:cNvSpPr>
                <a:spLocks noChangeArrowheads="1"/>
              </p:cNvSpPr>
              <p:nvPr/>
            </p:nvSpPr>
            <p:spPr bwMode="auto">
              <a:xfrm>
                <a:off x="2776" y="3709"/>
                <a:ext cx="32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841" name="Rectangle 420">
                <a:extLst>
                  <a:ext uri="{FF2B5EF4-FFF2-40B4-BE49-F238E27FC236}">
                    <a16:creationId xmlns:a16="http://schemas.microsoft.com/office/drawing/2014/main" id="{A53A1FA0-A381-46F6-ACAB-8EBFAD91A903}"/>
                  </a:ext>
                </a:extLst>
              </p:cNvPr>
              <p:cNvSpPr>
                <a:spLocks noChangeArrowheads="1"/>
              </p:cNvSpPr>
              <p:nvPr/>
            </p:nvSpPr>
            <p:spPr bwMode="auto">
              <a:xfrm>
                <a:off x="2760" y="3704"/>
                <a:ext cx="353" cy="94"/>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842" name="Text Box 421">
                <a:extLst>
                  <a:ext uri="{FF2B5EF4-FFF2-40B4-BE49-F238E27FC236}">
                    <a16:creationId xmlns:a16="http://schemas.microsoft.com/office/drawing/2014/main" id="{9D508663-B515-417B-A294-F7DEC097D312}"/>
                  </a:ext>
                </a:extLst>
              </p:cNvPr>
              <p:cNvSpPr txBox="1">
                <a:spLocks noChangeArrowheads="1"/>
              </p:cNvSpPr>
              <p:nvPr/>
            </p:nvSpPr>
            <p:spPr bwMode="auto">
              <a:xfrm>
                <a:off x="2717" y="3676"/>
                <a:ext cx="486"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000000"/>
                    </a:solidFill>
                    <a:latin typeface="Arial" charset="0"/>
                  </a:rPr>
                  <a:t>SYNACK</a:t>
                </a:r>
              </a:p>
            </p:txBody>
          </p:sp>
        </p:grpSp>
      </p:grpSp>
      <p:sp>
        <p:nvSpPr>
          <p:cNvPr id="843" name="Rectangle 424">
            <a:extLst>
              <a:ext uri="{FF2B5EF4-FFF2-40B4-BE49-F238E27FC236}">
                <a16:creationId xmlns:a16="http://schemas.microsoft.com/office/drawing/2014/main" id="{15EE6780-734F-4ACF-92CA-508D1B8AE40B}"/>
              </a:ext>
            </a:extLst>
          </p:cNvPr>
          <p:cNvSpPr>
            <a:spLocks noChangeArrowheads="1"/>
          </p:cNvSpPr>
          <p:nvPr/>
        </p:nvSpPr>
        <p:spPr bwMode="auto">
          <a:xfrm>
            <a:off x="6802439" y="3963989"/>
            <a:ext cx="428733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57175" indent="-257175">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nSpc>
                <a:spcPct val="90000"/>
              </a:lnSpc>
              <a:spcBef>
                <a:spcPct val="20000"/>
              </a:spcBef>
              <a:buClr>
                <a:srgbClr val="000099"/>
              </a:buClr>
              <a:buSzPct val="100000"/>
              <a:buFont typeface="Wingdings" panose="05000000000000000000" pitchFamily="2" charset="2"/>
              <a:buChar char="§"/>
            </a:pPr>
            <a:r>
              <a:rPr lang="en-US" altLang="tr-TR" sz="2100" dirty="0">
                <a:solidFill>
                  <a:srgbClr val="000000"/>
                </a:solidFill>
                <a:ea typeface="MS PGothic" panose="020B0600070205080204" pitchFamily="34" charset="-128"/>
              </a:rPr>
              <a:t>web </a:t>
            </a:r>
            <a:r>
              <a:rPr lang="en-US" altLang="tr-TR" sz="2100" dirty="0" err="1">
                <a:solidFill>
                  <a:srgbClr val="000000"/>
                </a:solidFill>
                <a:ea typeface="MS PGothic" panose="020B0600070205080204" pitchFamily="34" charset="-128"/>
              </a:rPr>
              <a:t>sunucusu</a:t>
            </a:r>
            <a:r>
              <a:rPr lang="en-US" altLang="tr-TR" sz="2100" dirty="0">
                <a:solidFill>
                  <a:srgbClr val="000000"/>
                </a:solidFill>
                <a:ea typeface="MS PGothic" panose="020B0600070205080204" pitchFamily="34" charset="-128"/>
              </a:rPr>
              <a:t> </a:t>
            </a:r>
            <a:r>
              <a:rPr lang="en-US" altLang="tr-TR" sz="2100" dirty="0">
                <a:solidFill>
                  <a:srgbClr val="C00000"/>
                </a:solidFill>
                <a:ea typeface="MS PGothic" panose="020B0600070205080204" pitchFamily="34" charset="-128"/>
              </a:rPr>
              <a:t>TCP SYNACK </a:t>
            </a:r>
            <a:r>
              <a:rPr lang="en-US" altLang="tr-TR" sz="2100" dirty="0" err="1">
                <a:solidFill>
                  <a:srgbClr val="000000"/>
                </a:solidFill>
                <a:ea typeface="MS PGothic" panose="020B0600070205080204" pitchFamily="34" charset="-128"/>
              </a:rPr>
              <a:t>ile</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yanıt</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verir</a:t>
            </a:r>
            <a:r>
              <a:rPr lang="en-US" altLang="tr-TR" sz="2100" dirty="0">
                <a:solidFill>
                  <a:srgbClr val="000000"/>
                </a:solidFill>
                <a:ea typeface="MS PGothic" panose="020B0600070205080204" pitchFamily="34" charset="-128"/>
              </a:rPr>
              <a:t> (TCP 3 </a:t>
            </a:r>
            <a:r>
              <a:rPr lang="en-US" altLang="tr-TR" sz="2100" dirty="0" err="1">
                <a:solidFill>
                  <a:srgbClr val="000000"/>
                </a:solidFill>
                <a:ea typeface="MS PGothic" panose="020B0600070205080204" pitchFamily="34" charset="-128"/>
              </a:rPr>
              <a:t>yollu</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el</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sıkışmada</a:t>
            </a:r>
            <a:r>
              <a:rPr lang="en-US" altLang="tr-TR" sz="2100" dirty="0">
                <a:solidFill>
                  <a:srgbClr val="000000"/>
                </a:solidFill>
                <a:ea typeface="MS PGothic" panose="020B0600070205080204" pitchFamily="34" charset="-128"/>
              </a:rPr>
              <a:t> 2. </a:t>
            </a:r>
            <a:r>
              <a:rPr lang="en-US" altLang="tr-TR" sz="2100" dirty="0" err="1">
                <a:solidFill>
                  <a:srgbClr val="000000"/>
                </a:solidFill>
                <a:ea typeface="MS PGothic" panose="020B0600070205080204" pitchFamily="34" charset="-128"/>
              </a:rPr>
              <a:t>adım</a:t>
            </a:r>
            <a:r>
              <a:rPr lang="en-US" altLang="tr-TR" sz="2100" dirty="0">
                <a:solidFill>
                  <a:srgbClr val="000000"/>
                </a:solidFill>
                <a:ea typeface="MS PGothic" panose="020B0600070205080204" pitchFamily="34" charset="-128"/>
              </a:rPr>
              <a:t>)</a:t>
            </a:r>
          </a:p>
        </p:txBody>
      </p:sp>
      <p:grpSp>
        <p:nvGrpSpPr>
          <p:cNvPr id="78894" name="Group 647">
            <a:extLst>
              <a:ext uri="{FF2B5EF4-FFF2-40B4-BE49-F238E27FC236}">
                <a16:creationId xmlns:a16="http://schemas.microsoft.com/office/drawing/2014/main" id="{863A6804-5732-4B7A-B861-40A8701ED1E0}"/>
              </a:ext>
            </a:extLst>
          </p:cNvPr>
          <p:cNvGrpSpPr>
            <a:grpSpLocks/>
          </p:cNvGrpSpPr>
          <p:nvPr/>
        </p:nvGrpSpPr>
        <p:grpSpPr bwMode="auto">
          <a:xfrm>
            <a:off x="2987675" y="2865438"/>
            <a:ext cx="681038" cy="488950"/>
            <a:chOff x="7458407" y="2414528"/>
            <a:chExt cx="509280" cy="320753"/>
          </a:xfrm>
        </p:grpSpPr>
        <p:pic>
          <p:nvPicPr>
            <p:cNvPr id="78895" name="Picture 1018" descr="laptop_keyboard">
              <a:extLst>
                <a:ext uri="{FF2B5EF4-FFF2-40B4-BE49-F238E27FC236}">
                  <a16:creationId xmlns:a16="http://schemas.microsoft.com/office/drawing/2014/main" id="{3B29A6BA-68BA-4535-A4B6-1463C81734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1" name="Freeform 1019">
              <a:extLst>
                <a:ext uri="{FF2B5EF4-FFF2-40B4-BE49-F238E27FC236}">
                  <a16:creationId xmlns:a16="http://schemas.microsoft.com/office/drawing/2014/main" id="{D5B3723A-8DD7-4E98-8BEA-2E259B7FB26A}"/>
                </a:ext>
              </a:extLst>
            </p:cNvPr>
            <p:cNvSpPr>
              <a:spLocks/>
            </p:cNvSpPr>
            <p:nvPr/>
          </p:nvSpPr>
          <p:spPr bwMode="auto">
            <a:xfrm>
              <a:off x="7603237" y="2420776"/>
              <a:ext cx="352579" cy="208281"/>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a:solidFill>
                  <a:prstClr val="black"/>
                </a:solidFill>
                <a:latin typeface="Calibri" panose="020F0502020204030204"/>
              </a:endParaRPr>
            </a:p>
          </p:txBody>
        </p:sp>
        <p:pic>
          <p:nvPicPr>
            <p:cNvPr id="78897" name="Picture 1020" descr="screen">
              <a:extLst>
                <a:ext uri="{FF2B5EF4-FFF2-40B4-BE49-F238E27FC236}">
                  <a16:creationId xmlns:a16="http://schemas.microsoft.com/office/drawing/2014/main" id="{9A706CAA-7F11-47A2-A3AB-25F17285FF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3" name="Freeform 1021">
              <a:extLst>
                <a:ext uri="{FF2B5EF4-FFF2-40B4-BE49-F238E27FC236}">
                  <a16:creationId xmlns:a16="http://schemas.microsoft.com/office/drawing/2014/main" id="{744FA601-E7AE-43BC-8144-4BFA558A336C}"/>
                </a:ext>
              </a:extLst>
            </p:cNvPr>
            <p:cNvSpPr>
              <a:spLocks/>
            </p:cNvSpPr>
            <p:nvPr/>
          </p:nvSpPr>
          <p:spPr bwMode="auto">
            <a:xfrm>
              <a:off x="7667342" y="2414528"/>
              <a:ext cx="297971" cy="38532"/>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p:spPr>
          <p:txBody>
            <a:bodyPr/>
            <a:lstStyle/>
            <a:p>
              <a:pPr defTabSz="685800">
                <a:defRPr/>
              </a:pPr>
              <a:endParaRPr lang="en-US" sz="1350">
                <a:solidFill>
                  <a:prstClr val="black"/>
                </a:solidFill>
                <a:latin typeface="Calibri" panose="020F0502020204030204"/>
              </a:endParaRPr>
            </a:p>
          </p:txBody>
        </p:sp>
        <p:sp>
          <p:nvSpPr>
            <p:cNvPr id="654" name="Freeform 1022">
              <a:extLst>
                <a:ext uri="{FF2B5EF4-FFF2-40B4-BE49-F238E27FC236}">
                  <a16:creationId xmlns:a16="http://schemas.microsoft.com/office/drawing/2014/main" id="{8E27D945-A280-47E7-AFDD-869C0C8E23CC}"/>
                </a:ext>
              </a:extLst>
            </p:cNvPr>
            <p:cNvSpPr>
              <a:spLocks/>
            </p:cNvSpPr>
            <p:nvPr/>
          </p:nvSpPr>
          <p:spPr bwMode="auto">
            <a:xfrm>
              <a:off x="7599676" y="2414528"/>
              <a:ext cx="83099" cy="161418"/>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55" name="Freeform 1023">
              <a:extLst>
                <a:ext uri="{FF2B5EF4-FFF2-40B4-BE49-F238E27FC236}">
                  <a16:creationId xmlns:a16="http://schemas.microsoft.com/office/drawing/2014/main" id="{C5C5A1E9-1928-4D61-A01B-55FDF7484AD5}"/>
                </a:ext>
              </a:extLst>
            </p:cNvPr>
            <p:cNvSpPr>
              <a:spLocks/>
            </p:cNvSpPr>
            <p:nvPr/>
          </p:nvSpPr>
          <p:spPr bwMode="auto">
            <a:xfrm>
              <a:off x="7873903" y="2443687"/>
              <a:ext cx="89035" cy="185370"/>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p:spPr>
          <p:txBody>
            <a:bodyPr/>
            <a:lstStyle/>
            <a:p>
              <a:pPr defTabSz="685800">
                <a:defRPr/>
              </a:pPr>
              <a:endParaRPr lang="en-US" sz="1350">
                <a:solidFill>
                  <a:prstClr val="black"/>
                </a:solidFill>
                <a:latin typeface="Calibri" panose="020F0502020204030204"/>
              </a:endParaRPr>
            </a:p>
          </p:txBody>
        </p:sp>
        <p:sp>
          <p:nvSpPr>
            <p:cNvPr id="656" name="Freeform 1024">
              <a:extLst>
                <a:ext uri="{FF2B5EF4-FFF2-40B4-BE49-F238E27FC236}">
                  <a16:creationId xmlns:a16="http://schemas.microsoft.com/office/drawing/2014/main" id="{4DE79E3F-42F7-4378-B14B-6C5262F142F7}"/>
                </a:ext>
              </a:extLst>
            </p:cNvPr>
            <p:cNvSpPr>
              <a:spLocks/>
            </p:cNvSpPr>
            <p:nvPr/>
          </p:nvSpPr>
          <p:spPr bwMode="auto">
            <a:xfrm>
              <a:off x="7599676" y="2567614"/>
              <a:ext cx="326461" cy="62484"/>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p:spPr>
          <p:txBody>
            <a:bodyPr/>
            <a:lstStyle/>
            <a:p>
              <a:pPr defTabSz="685800">
                <a:defRPr/>
              </a:pPr>
              <a:endParaRPr lang="en-US" sz="1350">
                <a:solidFill>
                  <a:prstClr val="black"/>
                </a:solidFill>
                <a:latin typeface="Calibri" panose="020F0502020204030204"/>
              </a:endParaRPr>
            </a:p>
          </p:txBody>
        </p:sp>
        <p:sp>
          <p:nvSpPr>
            <p:cNvPr id="657" name="Freeform 1025">
              <a:extLst>
                <a:ext uri="{FF2B5EF4-FFF2-40B4-BE49-F238E27FC236}">
                  <a16:creationId xmlns:a16="http://schemas.microsoft.com/office/drawing/2014/main" id="{B770D1F1-56B2-44D2-80B4-88396DD9FD3E}"/>
                </a:ext>
              </a:extLst>
            </p:cNvPr>
            <p:cNvSpPr>
              <a:spLocks/>
            </p:cNvSpPr>
            <p:nvPr/>
          </p:nvSpPr>
          <p:spPr bwMode="auto">
            <a:xfrm>
              <a:off x="7884588" y="2444728"/>
              <a:ext cx="83099" cy="187453"/>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p:spPr>
          <p:txBody>
            <a:bodyPr/>
            <a:lstStyle/>
            <a:p>
              <a:pPr defTabSz="685800">
                <a:defRPr/>
              </a:pPr>
              <a:endParaRPr lang="en-US" sz="1350">
                <a:solidFill>
                  <a:prstClr val="black"/>
                </a:solidFill>
                <a:latin typeface="Calibri" panose="020F0502020204030204"/>
              </a:endParaRPr>
            </a:p>
          </p:txBody>
        </p:sp>
        <p:sp>
          <p:nvSpPr>
            <p:cNvPr id="658" name="Freeform 1026">
              <a:extLst>
                <a:ext uri="{FF2B5EF4-FFF2-40B4-BE49-F238E27FC236}">
                  <a16:creationId xmlns:a16="http://schemas.microsoft.com/office/drawing/2014/main" id="{C7760FA4-75C7-41B9-8D01-8A6BB9D8B0B2}"/>
                </a:ext>
              </a:extLst>
            </p:cNvPr>
            <p:cNvSpPr>
              <a:spLocks/>
            </p:cNvSpPr>
            <p:nvPr/>
          </p:nvSpPr>
          <p:spPr bwMode="auto">
            <a:xfrm>
              <a:off x="7599676" y="2575946"/>
              <a:ext cx="290847" cy="62484"/>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p:spPr>
          <p:txBody>
            <a:bodyPr/>
            <a:lstStyle/>
            <a:p>
              <a:pPr defTabSz="685800">
                <a:defRPr/>
              </a:pPr>
              <a:endParaRPr lang="en-US" sz="1350">
                <a:solidFill>
                  <a:prstClr val="black"/>
                </a:solidFill>
                <a:latin typeface="Calibri" panose="020F0502020204030204"/>
              </a:endParaRPr>
            </a:p>
          </p:txBody>
        </p:sp>
        <p:grpSp>
          <p:nvGrpSpPr>
            <p:cNvPr id="78904" name="Group 1027">
              <a:extLst>
                <a:ext uri="{FF2B5EF4-FFF2-40B4-BE49-F238E27FC236}">
                  <a16:creationId xmlns:a16="http://schemas.microsoft.com/office/drawing/2014/main" id="{7229BEE9-AE42-4B9E-8907-4408F3ACF6E2}"/>
                </a:ext>
              </a:extLst>
            </p:cNvPr>
            <p:cNvGrpSpPr>
              <a:grpSpLocks/>
            </p:cNvGrpSpPr>
            <p:nvPr/>
          </p:nvGrpSpPr>
          <p:grpSpPr bwMode="auto">
            <a:xfrm>
              <a:off x="7594735" y="2642220"/>
              <a:ext cx="98740" cy="36846"/>
              <a:chOff x="1740" y="2642"/>
              <a:chExt cx="752" cy="327"/>
            </a:xfrm>
          </p:grpSpPr>
          <p:sp>
            <p:nvSpPr>
              <p:cNvPr id="666" name="Freeform 1028">
                <a:extLst>
                  <a:ext uri="{FF2B5EF4-FFF2-40B4-BE49-F238E27FC236}">
                    <a16:creationId xmlns:a16="http://schemas.microsoft.com/office/drawing/2014/main" id="{F412CAD6-BC5C-4D7A-B92C-6BA13217461B}"/>
                  </a:ext>
                </a:extLst>
              </p:cNvPr>
              <p:cNvSpPr>
                <a:spLocks/>
              </p:cNvSpPr>
              <p:nvPr/>
            </p:nvSpPr>
            <p:spPr bwMode="auto">
              <a:xfrm>
                <a:off x="1741" y="2645"/>
                <a:ext cx="750" cy="323"/>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7" name="Freeform 1029">
                <a:extLst>
                  <a:ext uri="{FF2B5EF4-FFF2-40B4-BE49-F238E27FC236}">
                    <a16:creationId xmlns:a16="http://schemas.microsoft.com/office/drawing/2014/main" id="{C0487B31-D929-4B72-BFD9-29F9B8FD7168}"/>
                  </a:ext>
                </a:extLst>
              </p:cNvPr>
              <p:cNvSpPr>
                <a:spLocks/>
              </p:cNvSpPr>
              <p:nvPr/>
            </p:nvSpPr>
            <p:spPr bwMode="auto">
              <a:xfrm>
                <a:off x="1760" y="2655"/>
                <a:ext cx="723" cy="305"/>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p:spPr>
            <p:txBody>
              <a:bodyPr/>
              <a:lstStyle/>
              <a:p>
                <a:pPr defTabSz="685800">
                  <a:defRPr/>
                </a:pPr>
                <a:endParaRPr lang="en-US" sz="1350">
                  <a:solidFill>
                    <a:prstClr val="black"/>
                  </a:solidFill>
                  <a:latin typeface="Calibri" panose="020F0502020204030204"/>
                </a:endParaRPr>
              </a:p>
            </p:txBody>
          </p:sp>
          <p:sp>
            <p:nvSpPr>
              <p:cNvPr id="668" name="Freeform 1030">
                <a:extLst>
                  <a:ext uri="{FF2B5EF4-FFF2-40B4-BE49-F238E27FC236}">
                    <a16:creationId xmlns:a16="http://schemas.microsoft.com/office/drawing/2014/main" id="{A3334568-E9A0-49ED-9C4F-9F203509E004}"/>
                  </a:ext>
                </a:extLst>
              </p:cNvPr>
              <p:cNvSpPr>
                <a:spLocks/>
              </p:cNvSpPr>
              <p:nvPr/>
            </p:nvSpPr>
            <p:spPr bwMode="auto">
              <a:xfrm>
                <a:off x="1814" y="2775"/>
                <a:ext cx="253" cy="92"/>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p:spPr>
            <p:txBody>
              <a:bodyPr/>
              <a:lstStyle/>
              <a:p>
                <a:pPr defTabSz="685800">
                  <a:defRPr/>
                </a:pPr>
                <a:endParaRPr lang="en-US" sz="1350">
                  <a:solidFill>
                    <a:prstClr val="black"/>
                  </a:solidFill>
                  <a:latin typeface="Calibri" panose="020F0502020204030204"/>
                </a:endParaRPr>
              </a:p>
            </p:txBody>
          </p:sp>
          <p:sp>
            <p:nvSpPr>
              <p:cNvPr id="669" name="Freeform 1031">
                <a:extLst>
                  <a:ext uri="{FF2B5EF4-FFF2-40B4-BE49-F238E27FC236}">
                    <a16:creationId xmlns:a16="http://schemas.microsoft.com/office/drawing/2014/main" id="{D1A8B65E-1B78-45D9-980C-60F3BA80F171}"/>
                  </a:ext>
                </a:extLst>
              </p:cNvPr>
              <p:cNvSpPr>
                <a:spLocks/>
              </p:cNvSpPr>
              <p:nvPr/>
            </p:nvSpPr>
            <p:spPr bwMode="auto">
              <a:xfrm>
                <a:off x="1805" y="2821"/>
                <a:ext cx="190" cy="55"/>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70" name="Freeform 1032">
                <a:extLst>
                  <a:ext uri="{FF2B5EF4-FFF2-40B4-BE49-F238E27FC236}">
                    <a16:creationId xmlns:a16="http://schemas.microsoft.com/office/drawing/2014/main" id="{A32A8AF7-EF97-4A52-9469-6F6CE713FA60}"/>
                  </a:ext>
                </a:extLst>
              </p:cNvPr>
              <p:cNvSpPr>
                <a:spLocks/>
              </p:cNvSpPr>
              <p:nvPr/>
            </p:nvSpPr>
            <p:spPr bwMode="auto">
              <a:xfrm>
                <a:off x="2022" y="2839"/>
                <a:ext cx="253" cy="9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p:spPr>
            <p:txBody>
              <a:bodyPr/>
              <a:lstStyle/>
              <a:p>
                <a:pPr defTabSz="685800">
                  <a:defRPr/>
                </a:pPr>
                <a:endParaRPr lang="en-US" sz="1350">
                  <a:solidFill>
                    <a:prstClr val="black"/>
                  </a:solidFill>
                  <a:latin typeface="Calibri" panose="020F0502020204030204"/>
                </a:endParaRPr>
              </a:p>
            </p:txBody>
          </p:sp>
          <p:sp>
            <p:nvSpPr>
              <p:cNvPr id="671" name="Freeform 1033">
                <a:extLst>
                  <a:ext uri="{FF2B5EF4-FFF2-40B4-BE49-F238E27FC236}">
                    <a16:creationId xmlns:a16="http://schemas.microsoft.com/office/drawing/2014/main" id="{5EC2D5B5-03DA-4CE5-A6B4-40191D50499E}"/>
                  </a:ext>
                </a:extLst>
              </p:cNvPr>
              <p:cNvSpPr>
                <a:spLocks/>
              </p:cNvSpPr>
              <p:nvPr/>
            </p:nvSpPr>
            <p:spPr bwMode="auto">
              <a:xfrm>
                <a:off x="2013" y="2886"/>
                <a:ext cx="190" cy="55"/>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grpSp>
        <p:sp>
          <p:nvSpPr>
            <p:cNvPr id="660" name="Freeform 1034">
              <a:extLst>
                <a:ext uri="{FF2B5EF4-FFF2-40B4-BE49-F238E27FC236}">
                  <a16:creationId xmlns:a16="http://schemas.microsoft.com/office/drawing/2014/main" id="{D0A6E9C9-A9DF-471A-99A2-768BAC46B9B4}"/>
                </a:ext>
              </a:extLst>
            </p:cNvPr>
            <p:cNvSpPr>
              <a:spLocks/>
            </p:cNvSpPr>
            <p:nvPr/>
          </p:nvSpPr>
          <p:spPr bwMode="auto">
            <a:xfrm>
              <a:off x="7763500" y="2647803"/>
              <a:ext cx="119900" cy="81230"/>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1" name="Freeform 1035">
              <a:extLst>
                <a:ext uri="{FF2B5EF4-FFF2-40B4-BE49-F238E27FC236}">
                  <a16:creationId xmlns:a16="http://schemas.microsoft.com/office/drawing/2014/main" id="{45501943-DD51-4A2E-B054-C7218555849A}"/>
                </a:ext>
              </a:extLst>
            </p:cNvPr>
            <p:cNvSpPr>
              <a:spLocks/>
            </p:cNvSpPr>
            <p:nvPr/>
          </p:nvSpPr>
          <p:spPr bwMode="auto">
            <a:xfrm>
              <a:off x="7458407" y="2654051"/>
              <a:ext cx="306280" cy="73939"/>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2" name="Freeform 1036">
              <a:extLst>
                <a:ext uri="{FF2B5EF4-FFF2-40B4-BE49-F238E27FC236}">
                  <a16:creationId xmlns:a16="http://schemas.microsoft.com/office/drawing/2014/main" id="{C3374596-1BC0-4EE5-9D86-B170991735A8}"/>
                </a:ext>
              </a:extLst>
            </p:cNvPr>
            <p:cNvSpPr>
              <a:spLocks/>
            </p:cNvSpPr>
            <p:nvPr/>
          </p:nvSpPr>
          <p:spPr bwMode="auto">
            <a:xfrm>
              <a:off x="7458407" y="2640513"/>
              <a:ext cx="3562" cy="14580"/>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3" name="Freeform 1037">
              <a:extLst>
                <a:ext uri="{FF2B5EF4-FFF2-40B4-BE49-F238E27FC236}">
                  <a16:creationId xmlns:a16="http://schemas.microsoft.com/office/drawing/2014/main" id="{5BBC3C58-5EB2-4230-B698-EC114A3D40EE}"/>
                </a:ext>
              </a:extLst>
            </p:cNvPr>
            <p:cNvSpPr>
              <a:spLocks/>
            </p:cNvSpPr>
            <p:nvPr/>
          </p:nvSpPr>
          <p:spPr bwMode="auto">
            <a:xfrm>
              <a:off x="7458407" y="2580111"/>
              <a:ext cx="142456" cy="6144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4" name="Freeform 1038">
              <a:extLst>
                <a:ext uri="{FF2B5EF4-FFF2-40B4-BE49-F238E27FC236}">
                  <a16:creationId xmlns:a16="http://schemas.microsoft.com/office/drawing/2014/main" id="{F56859CE-1C51-41FB-80AF-3D225CA37519}"/>
                </a:ext>
              </a:extLst>
            </p:cNvPr>
            <p:cNvSpPr>
              <a:spLocks/>
            </p:cNvSpPr>
            <p:nvPr/>
          </p:nvSpPr>
          <p:spPr bwMode="auto">
            <a:xfrm>
              <a:off x="7469092" y="2643637"/>
              <a:ext cx="289660" cy="708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5" name="Freeform 1039">
              <a:extLst>
                <a:ext uri="{FF2B5EF4-FFF2-40B4-BE49-F238E27FC236}">
                  <a16:creationId xmlns:a16="http://schemas.microsoft.com/office/drawing/2014/main" id="{017F8679-5089-47C7-9C5E-0A3FEAA9265E}"/>
                </a:ext>
              </a:extLst>
            </p:cNvPr>
            <p:cNvSpPr>
              <a:spLocks/>
            </p:cNvSpPr>
            <p:nvPr/>
          </p:nvSpPr>
          <p:spPr bwMode="auto">
            <a:xfrm flipV="1">
              <a:off x="7758752" y="2638430"/>
              <a:ext cx="117526" cy="73940"/>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33"/>
                                        </p:tgtEl>
                                        <p:attrNameLst>
                                          <p:attrName>style.visibility</p:attrName>
                                        </p:attrNameLst>
                                      </p:cBhvr>
                                      <p:to>
                                        <p:strVal val="visible"/>
                                      </p:to>
                                    </p:set>
                                    <p:animEffect transition="in" filter="wipe(down)">
                                      <p:cBhvr>
                                        <p:cTn id="7" dur="500"/>
                                        <p:tgtEl>
                                          <p:spTgt spid="533"/>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542"/>
                                        </p:tgtEl>
                                        <p:attrNameLst>
                                          <p:attrName>style.visibility</p:attrName>
                                        </p:attrNameLst>
                                      </p:cBhvr>
                                      <p:to>
                                        <p:strVal val="visible"/>
                                      </p:to>
                                    </p:set>
                                    <p:animEffect transition="in" filter="wipe(up)">
                                      <p:cBhvr>
                                        <p:cTn id="11" dur="1000"/>
                                        <p:tgtEl>
                                          <p:spTgt spid="54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47"/>
                                        </p:tgtEl>
                                        <p:attrNameLst>
                                          <p:attrName>style.visibility</p:attrName>
                                        </p:attrNameLst>
                                      </p:cBhvr>
                                      <p:to>
                                        <p:strVal val="visible"/>
                                      </p:to>
                                    </p:set>
                                    <p:animEffect transition="in" filter="dissolve">
                                      <p:cBhvr>
                                        <p:cTn id="16" dur="500"/>
                                        <p:tgtEl>
                                          <p:spTgt spid="547"/>
                                        </p:tgtEl>
                                      </p:cBhvr>
                                    </p:animEffect>
                                  </p:childTnLst>
                                </p:cTn>
                              </p:par>
                              <p:par>
                                <p:cTn id="17" presetID="22" presetClass="entr" presetSubtype="1" fill="hold" nodeType="withEffect">
                                  <p:stCondLst>
                                    <p:cond delay="0"/>
                                  </p:stCondLst>
                                  <p:childTnLst>
                                    <p:set>
                                      <p:cBhvr>
                                        <p:cTn id="18" dur="1" fill="hold">
                                          <p:stCondLst>
                                            <p:cond delay="0"/>
                                          </p:stCondLst>
                                        </p:cTn>
                                        <p:tgtEl>
                                          <p:spTgt spid="734"/>
                                        </p:tgtEl>
                                        <p:attrNameLst>
                                          <p:attrName>style.visibility</p:attrName>
                                        </p:attrNameLst>
                                      </p:cBhvr>
                                      <p:to>
                                        <p:strVal val="visible"/>
                                      </p:to>
                                    </p:set>
                                    <p:animEffect transition="in" filter="wipe(up)">
                                      <p:cBhvr>
                                        <p:cTn id="19" dur="1000"/>
                                        <p:tgtEl>
                                          <p:spTgt spid="73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550"/>
                                        </p:tgtEl>
                                        <p:attrNameLst>
                                          <p:attrName>style.visibility</p:attrName>
                                        </p:attrNameLst>
                                      </p:cBhvr>
                                      <p:to>
                                        <p:strVal val="visible"/>
                                      </p:to>
                                    </p:set>
                                  </p:childTnLst>
                                </p:cTn>
                              </p:par>
                              <p:par>
                                <p:cTn id="24" presetID="9" presetClass="entr" presetSubtype="0" fill="hold" grpId="0" nodeType="withEffect">
                                  <p:stCondLst>
                                    <p:cond delay="0"/>
                                  </p:stCondLst>
                                  <p:childTnLst>
                                    <p:set>
                                      <p:cBhvr>
                                        <p:cTn id="25" dur="1" fill="hold">
                                          <p:stCondLst>
                                            <p:cond delay="0"/>
                                          </p:stCondLst>
                                        </p:cTn>
                                        <p:tgtEl>
                                          <p:spTgt spid="548"/>
                                        </p:tgtEl>
                                        <p:attrNameLst>
                                          <p:attrName>style.visibility</p:attrName>
                                        </p:attrNameLst>
                                      </p:cBhvr>
                                      <p:to>
                                        <p:strVal val="visible"/>
                                      </p:to>
                                    </p:set>
                                    <p:animEffect transition="in" filter="dissolve">
                                      <p:cBhvr>
                                        <p:cTn id="26" dur="500"/>
                                        <p:tgtEl>
                                          <p:spTgt spid="548"/>
                                        </p:tgtEl>
                                      </p:cBhvr>
                                    </p:animEffect>
                                  </p:childTnLst>
                                </p:cTn>
                              </p:par>
                            </p:childTnLst>
                          </p:cTn>
                        </p:par>
                        <p:par>
                          <p:cTn id="27" fill="hold" nodeType="afterGroup">
                            <p:stCondLst>
                              <p:cond delay="500"/>
                            </p:stCondLst>
                            <p:childTnLst>
                              <p:par>
                                <p:cTn id="28" presetID="0" presetClass="path" presetSubtype="0" accel="50000" decel="50000" fill="hold" nodeType="afterEffect">
                                  <p:stCondLst>
                                    <p:cond delay="0"/>
                                  </p:stCondLst>
                                  <p:childTnLst>
                                    <p:animMotion origin="layout" path="M 2.5E-6 -4.44444E-6 C 0.00052 0.02477 -0.0017 0.01806 -0.00117 0.04468 L 0.30299 0.04584 C 0.25677 0.14121 0.25455 0.14862 0.20924 0.23473 C 0.26836 0.18542 0.34922 0.13797 0.40846 0.08843 C 0.35976 0.20903 0.30924 0.34121 0.2612 0.46181 L 0.02838 0.46274 C 0.02838 0.42547 0.02786 0.42223 0.02786 0.38588 " pathEditMode="relative" rAng="0" ptsTypes="AAAAAAAA">
                                      <p:cBhvr>
                                        <p:cTn id="29" dur="3000" fill="hold"/>
                                        <p:tgtEl>
                                          <p:spTgt spid="550"/>
                                        </p:tgtEl>
                                        <p:attrNameLst>
                                          <p:attrName>ppt_x</p:attrName>
                                          <p:attrName>ppt_y</p:attrName>
                                        </p:attrNameLst>
                                      </p:cBhvr>
                                      <p:rCtr x="20365" y="23125"/>
                                    </p:animMotion>
                                  </p:childTnLst>
                                </p:cTn>
                              </p:par>
                              <p:par>
                                <p:cTn id="30" presetID="9" presetClass="exit" presetSubtype="0" fill="hold" nodeType="withEffect">
                                  <p:stCondLst>
                                    <p:cond delay="0"/>
                                  </p:stCondLst>
                                  <p:childTnLst>
                                    <p:animEffect transition="out" filter="dissolve">
                                      <p:cBhvr>
                                        <p:cTn id="31" dur="500"/>
                                        <p:tgtEl>
                                          <p:spTgt spid="734"/>
                                        </p:tgtEl>
                                      </p:cBhvr>
                                    </p:animEffect>
                                    <p:set>
                                      <p:cBhvr>
                                        <p:cTn id="32" dur="1" fill="hold">
                                          <p:stCondLst>
                                            <p:cond delay="499"/>
                                          </p:stCondLst>
                                        </p:cTn>
                                        <p:tgtEl>
                                          <p:spTgt spid="734"/>
                                        </p:tgtEl>
                                        <p:attrNameLst>
                                          <p:attrName>style.visibility</p:attrName>
                                        </p:attrNameLst>
                                      </p:cBhvr>
                                      <p:to>
                                        <p:strVal val="hidden"/>
                                      </p:to>
                                    </p:set>
                                  </p:childTnLst>
                                </p:cTn>
                              </p:par>
                            </p:childTnLst>
                          </p:cTn>
                        </p:par>
                        <p:par>
                          <p:cTn id="33" fill="hold" nodeType="afterGroup">
                            <p:stCondLst>
                              <p:cond delay="3500"/>
                            </p:stCondLst>
                            <p:childTnLst>
                              <p:par>
                                <p:cTn id="34" presetID="22" presetClass="entr" presetSubtype="4" fill="hold" nodeType="afterEffect">
                                  <p:stCondLst>
                                    <p:cond delay="0"/>
                                  </p:stCondLst>
                                  <p:childTnLst>
                                    <p:set>
                                      <p:cBhvr>
                                        <p:cTn id="35" dur="1" fill="hold">
                                          <p:stCondLst>
                                            <p:cond delay="0"/>
                                          </p:stCondLst>
                                        </p:cTn>
                                        <p:tgtEl>
                                          <p:spTgt spid="725"/>
                                        </p:tgtEl>
                                        <p:attrNameLst>
                                          <p:attrName>style.visibility</p:attrName>
                                        </p:attrNameLst>
                                      </p:cBhvr>
                                      <p:to>
                                        <p:strVal val="visible"/>
                                      </p:to>
                                    </p:set>
                                    <p:animEffect transition="in" filter="wipe(down)">
                                      <p:cBhvr>
                                        <p:cTn id="36" dur="1000"/>
                                        <p:tgtEl>
                                          <p:spTgt spid="72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560"/>
                                        </p:tgtEl>
                                        <p:attrNameLst>
                                          <p:attrName>style.visibility</p:attrName>
                                        </p:attrNameLst>
                                      </p:cBhvr>
                                      <p:to>
                                        <p:strVal val="visible"/>
                                      </p:to>
                                    </p:set>
                                    <p:animEffect transition="in" filter="wipe(down)">
                                      <p:cBhvr>
                                        <p:cTn id="41" dur="500"/>
                                        <p:tgtEl>
                                          <p:spTgt spid="560"/>
                                        </p:tgtEl>
                                      </p:cBhvr>
                                    </p:animEffect>
                                  </p:childTnLst>
                                </p:cTn>
                              </p:par>
                              <p:par>
                                <p:cTn id="42" presetID="9" presetClass="exit" presetSubtype="0" fill="hold" nodeType="withEffect">
                                  <p:stCondLst>
                                    <p:cond delay="0"/>
                                  </p:stCondLst>
                                  <p:childTnLst>
                                    <p:animEffect transition="out" filter="dissolve">
                                      <p:cBhvr>
                                        <p:cTn id="43" dur="500"/>
                                        <p:tgtEl>
                                          <p:spTgt spid="550"/>
                                        </p:tgtEl>
                                      </p:cBhvr>
                                    </p:animEffect>
                                    <p:set>
                                      <p:cBhvr>
                                        <p:cTn id="44" dur="1" fill="hold">
                                          <p:stCondLst>
                                            <p:cond delay="499"/>
                                          </p:stCondLst>
                                        </p:cTn>
                                        <p:tgtEl>
                                          <p:spTgt spid="550"/>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xit" presetSubtype="0" fill="hold" nodeType="clickEffect">
                                  <p:stCondLst>
                                    <p:cond delay="0"/>
                                  </p:stCondLst>
                                  <p:childTnLst>
                                    <p:animEffect transition="out" filter="dissolve">
                                      <p:cBhvr>
                                        <p:cTn id="48" dur="500"/>
                                        <p:tgtEl>
                                          <p:spTgt spid="560"/>
                                        </p:tgtEl>
                                      </p:cBhvr>
                                    </p:animEffect>
                                    <p:set>
                                      <p:cBhvr>
                                        <p:cTn id="49" dur="1" fill="hold">
                                          <p:stCondLst>
                                            <p:cond delay="499"/>
                                          </p:stCondLst>
                                        </p:cTn>
                                        <p:tgtEl>
                                          <p:spTgt spid="560"/>
                                        </p:tgtEl>
                                        <p:attrNameLst>
                                          <p:attrName>style.visibility</p:attrName>
                                        </p:attrNameLst>
                                      </p:cBhvr>
                                      <p:to>
                                        <p:strVal val="hidden"/>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757"/>
                                        </p:tgtEl>
                                        <p:attrNameLst>
                                          <p:attrName>style.visibility</p:attrName>
                                        </p:attrNameLst>
                                      </p:cBhvr>
                                      <p:to>
                                        <p:strVal val="visible"/>
                                      </p:to>
                                    </p:set>
                                    <p:animEffect transition="in" filter="wipe(up)">
                                      <p:cBhvr>
                                        <p:cTn id="54" dur="500"/>
                                        <p:tgtEl>
                                          <p:spTgt spid="757"/>
                                        </p:tgtEl>
                                      </p:cBhvr>
                                    </p:animEffect>
                                  </p:childTnLst>
                                </p:cTn>
                              </p:par>
                            </p:childTnLst>
                          </p:cTn>
                        </p:par>
                        <p:par>
                          <p:cTn id="55" fill="hold" nodeType="afterGroup">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843"/>
                                        </p:tgtEl>
                                        <p:attrNameLst>
                                          <p:attrName>style.visibility</p:attrName>
                                        </p:attrNameLst>
                                      </p:cBhvr>
                                      <p:to>
                                        <p:strVal val="visible"/>
                                      </p:to>
                                    </p:set>
                                    <p:animEffect transition="in" filter="dissolve">
                                      <p:cBhvr>
                                        <p:cTn id="58" dur="500"/>
                                        <p:tgtEl>
                                          <p:spTgt spid="84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833"/>
                                        </p:tgtEl>
                                        <p:attrNameLst>
                                          <p:attrName>style.visibility</p:attrName>
                                        </p:attrNameLst>
                                      </p:cBhvr>
                                      <p:to>
                                        <p:strVal val="visible"/>
                                      </p:to>
                                    </p:set>
                                    <p:animEffect transition="in" filter="dissolve">
                                      <p:cBhvr>
                                        <p:cTn id="63" dur="500"/>
                                        <p:tgtEl>
                                          <p:spTgt spid="833"/>
                                        </p:tgtEl>
                                      </p:cBhvr>
                                    </p:animEffect>
                                  </p:childTnLst>
                                </p:cTn>
                              </p:par>
                            </p:childTnLst>
                          </p:cTn>
                        </p:par>
                        <p:par>
                          <p:cTn id="64" fill="hold" nodeType="afterGroup">
                            <p:stCondLst>
                              <p:cond delay="500"/>
                            </p:stCondLst>
                            <p:childTnLst>
                              <p:par>
                                <p:cTn id="65" presetID="0" presetClass="path" presetSubtype="0" accel="50000" decel="50000" fill="hold" nodeType="afterEffect">
                                  <p:stCondLst>
                                    <p:cond delay="0"/>
                                  </p:stCondLst>
                                  <p:childTnLst>
                                    <p:animMotion origin="layout" path="M -0.00052 -0.00092 L -0.00052 0.09421 L 0.25287 0.09121 L 0.39297 -0.29166 L 0.18503 -0.15208 L 0.28034 -0.33079 L -0.02916 -0.3331 C -0.02916 -0.3618 -0.02916 -0.3618 -0.02877 -0.39051 " pathEditMode="relative" rAng="0" ptsTypes="AAAAAAAA">
                                      <p:cBhvr>
                                        <p:cTn id="66" dur="3000" fill="hold"/>
                                        <p:tgtEl>
                                          <p:spTgt spid="833"/>
                                        </p:tgtEl>
                                        <p:attrNameLst>
                                          <p:attrName>ppt_x</p:attrName>
                                          <p:attrName>ppt_y</p:attrName>
                                        </p:attrNameLst>
                                      </p:cBhvr>
                                      <p:rCtr x="18242" y="-14722"/>
                                    </p:animMotion>
                                  </p:childTnLst>
                                </p:cTn>
                              </p:par>
                            </p:childTnLst>
                          </p:cTn>
                        </p:par>
                        <p:par>
                          <p:cTn id="67" fill="hold" nodeType="afterGroup">
                            <p:stCondLst>
                              <p:cond delay="3500"/>
                            </p:stCondLst>
                            <p:childTnLst>
                              <p:par>
                                <p:cTn id="68" presetID="9" presetClass="exit" presetSubtype="0" fill="hold" nodeType="afterEffect">
                                  <p:stCondLst>
                                    <p:cond delay="0"/>
                                  </p:stCondLst>
                                  <p:childTnLst>
                                    <p:animEffect transition="out" filter="dissolve">
                                      <p:cBhvr>
                                        <p:cTn id="69" dur="500"/>
                                        <p:tgtEl>
                                          <p:spTgt spid="757"/>
                                        </p:tgtEl>
                                      </p:cBhvr>
                                    </p:animEffect>
                                    <p:set>
                                      <p:cBhvr>
                                        <p:cTn id="70" dur="1" fill="hold">
                                          <p:stCondLst>
                                            <p:cond delay="499"/>
                                          </p:stCondLst>
                                        </p:cTn>
                                        <p:tgtEl>
                                          <p:spTgt spid="757"/>
                                        </p:tgtEl>
                                        <p:attrNameLst>
                                          <p:attrName>style.visibility</p:attrName>
                                        </p:attrNameLst>
                                      </p:cBhvr>
                                      <p:to>
                                        <p:strVal val="hidden"/>
                                      </p:to>
                                    </p:set>
                                  </p:childTnLst>
                                </p:cTn>
                              </p:par>
                              <p:par>
                                <p:cTn id="71" presetID="9" presetClass="exit" presetSubtype="0" fill="hold" nodeType="withEffect">
                                  <p:stCondLst>
                                    <p:cond delay="0"/>
                                  </p:stCondLst>
                                  <p:childTnLst>
                                    <p:animEffect transition="out" filter="dissolve">
                                      <p:cBhvr>
                                        <p:cTn id="72" dur="500"/>
                                        <p:tgtEl>
                                          <p:spTgt spid="560"/>
                                        </p:tgtEl>
                                      </p:cBhvr>
                                    </p:animEffect>
                                    <p:set>
                                      <p:cBhvr>
                                        <p:cTn id="73" dur="1" fill="hold">
                                          <p:stCondLst>
                                            <p:cond delay="499"/>
                                          </p:stCondLst>
                                        </p:cTn>
                                        <p:tgtEl>
                                          <p:spTgt spid="560"/>
                                        </p:tgtEl>
                                        <p:attrNameLst>
                                          <p:attrName>style.visibility</p:attrName>
                                        </p:attrNameLst>
                                      </p:cBhvr>
                                      <p:to>
                                        <p:strVal val="hidden"/>
                                      </p:to>
                                    </p:set>
                                  </p:childTnLst>
                                </p:cTn>
                              </p:par>
                              <p:par>
                                <p:cTn id="74" presetID="9" presetClass="exit" presetSubtype="0" fill="hold" nodeType="withEffect">
                                  <p:stCondLst>
                                    <p:cond delay="0"/>
                                  </p:stCondLst>
                                  <p:childTnLst>
                                    <p:animEffect transition="out" filter="dissolve">
                                      <p:cBhvr>
                                        <p:cTn id="75" dur="500"/>
                                        <p:tgtEl>
                                          <p:spTgt spid="725"/>
                                        </p:tgtEl>
                                      </p:cBhvr>
                                    </p:animEffect>
                                    <p:set>
                                      <p:cBhvr>
                                        <p:cTn id="76" dur="1" fill="hold">
                                          <p:stCondLst>
                                            <p:cond delay="499"/>
                                          </p:stCondLst>
                                        </p:cTn>
                                        <p:tgtEl>
                                          <p:spTgt spid="725"/>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xit" presetSubtype="0" fill="hold" nodeType="clickEffect">
                                  <p:stCondLst>
                                    <p:cond delay="0"/>
                                  </p:stCondLst>
                                  <p:childTnLst>
                                    <p:animEffect transition="out" filter="dissolve">
                                      <p:cBhvr>
                                        <p:cTn id="80" dur="500"/>
                                        <p:tgtEl>
                                          <p:spTgt spid="833"/>
                                        </p:tgtEl>
                                      </p:cBhvr>
                                    </p:animEffect>
                                    <p:set>
                                      <p:cBhvr>
                                        <p:cTn id="81" dur="1" fill="hold">
                                          <p:stCondLst>
                                            <p:cond delay="499"/>
                                          </p:stCondLst>
                                        </p:cTn>
                                        <p:tgtEl>
                                          <p:spTgt spid="833"/>
                                        </p:tgtEl>
                                        <p:attrNameLst>
                                          <p:attrName>style.visibility</p:attrName>
                                        </p:attrNameLst>
                                      </p:cBhvr>
                                      <p:to>
                                        <p:strVal val="hidden"/>
                                      </p:to>
                                    </p:set>
                                  </p:childTnLst>
                                </p:cTn>
                              </p:par>
                            </p:childTnLst>
                          </p:cTn>
                        </p:par>
                        <p:par>
                          <p:cTn id="82" fill="hold" nodeType="afterGroup">
                            <p:stCondLst>
                              <p:cond delay="500"/>
                            </p:stCondLst>
                            <p:childTnLst>
                              <p:par>
                                <p:cTn id="83" presetID="22" presetClass="entr" presetSubtype="4" fill="hold" nodeType="afterEffect">
                                  <p:stCondLst>
                                    <p:cond delay="0"/>
                                  </p:stCondLst>
                                  <p:childTnLst>
                                    <p:set>
                                      <p:cBhvr>
                                        <p:cTn id="84" dur="1" fill="hold">
                                          <p:stCondLst>
                                            <p:cond delay="0"/>
                                          </p:stCondLst>
                                        </p:cTn>
                                        <p:tgtEl>
                                          <p:spTgt spid="812"/>
                                        </p:tgtEl>
                                        <p:attrNameLst>
                                          <p:attrName>style.visibility</p:attrName>
                                        </p:attrNameLst>
                                      </p:cBhvr>
                                      <p:to>
                                        <p:strVal val="visible"/>
                                      </p:to>
                                    </p:set>
                                    <p:animEffect transition="in" filter="wipe(down)">
                                      <p:cBhvr>
                                        <p:cTn id="85" dur="1000"/>
                                        <p:tgtEl>
                                          <p:spTgt spid="812"/>
                                        </p:tgtEl>
                                      </p:cBhvr>
                                    </p:animEffect>
                                  </p:childTnLst>
                                </p:cTn>
                              </p:par>
                            </p:childTnLst>
                          </p:cTn>
                        </p:par>
                        <p:par>
                          <p:cTn id="86" fill="hold" nodeType="afterGroup">
                            <p:stCondLst>
                              <p:cond delay="1500"/>
                            </p:stCondLst>
                            <p:childTnLst>
                              <p:par>
                                <p:cTn id="87" presetID="9" presetClass="entr" presetSubtype="0" fill="hold" grpId="0" nodeType="afterEffect">
                                  <p:stCondLst>
                                    <p:cond delay="0"/>
                                  </p:stCondLst>
                                  <p:childTnLst>
                                    <p:set>
                                      <p:cBhvr>
                                        <p:cTn id="88" dur="1" fill="hold">
                                          <p:stCondLst>
                                            <p:cond delay="0"/>
                                          </p:stCondLst>
                                        </p:cTn>
                                        <p:tgtEl>
                                          <p:spTgt spid="549"/>
                                        </p:tgtEl>
                                        <p:attrNameLst>
                                          <p:attrName>style.visibility</p:attrName>
                                        </p:attrNameLst>
                                      </p:cBhvr>
                                      <p:to>
                                        <p:strVal val="visible"/>
                                      </p:to>
                                    </p:set>
                                    <p:animEffect transition="in" filter="dissolve">
                                      <p:cBhvr>
                                        <p:cTn id="89" dur="500"/>
                                        <p:tgtEl>
                                          <p:spTgt spid="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 grpId="0"/>
      <p:bldP spid="548" grpId="0"/>
      <p:bldP spid="549" grpId="0"/>
      <p:bldP spid="8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D57D683-2CA0-4D38-98A0-2DAD6F490BDB}"/>
              </a:ext>
            </a:extLst>
          </p:cNvPr>
          <p:cNvSpPr>
            <a:spLocks noGrp="1"/>
          </p:cNvSpPr>
          <p:nvPr>
            <p:ph type="title"/>
          </p:nvPr>
        </p:nvSpPr>
        <p:spPr>
          <a:xfrm>
            <a:off x="1971675" y="671513"/>
            <a:ext cx="8248650" cy="671512"/>
          </a:xfrm>
        </p:spPr>
        <p:txBody>
          <a:bodyPr>
            <a:normAutofit fontScale="90000"/>
          </a:bodyPr>
          <a:lstStyle/>
          <a:p>
            <a:pPr>
              <a:defRPr/>
            </a:pPr>
            <a:r>
              <a:rPr lang="tr-TR" dirty="0">
                <a:latin typeface="+mn-lt"/>
              </a:rPr>
              <a:t>Hayatta bir gün</a:t>
            </a:r>
            <a:r>
              <a:rPr lang="en-US" dirty="0">
                <a:latin typeface="+mn-lt"/>
              </a:rPr>
              <a:t>… HTTP</a:t>
            </a:r>
            <a:r>
              <a:rPr lang="tr-TR" dirty="0">
                <a:latin typeface="+mn-lt"/>
              </a:rPr>
              <a:t> istek/ yanıt</a:t>
            </a:r>
            <a:endParaRPr lang="en-US" sz="2400" dirty="0">
              <a:latin typeface="+mn-lt"/>
            </a:endParaRPr>
          </a:p>
        </p:txBody>
      </p:sp>
      <p:sp>
        <p:nvSpPr>
          <p:cNvPr id="80899" name="Slide Number Placeholder 4">
            <a:extLst>
              <a:ext uri="{FF2B5EF4-FFF2-40B4-BE49-F238E27FC236}">
                <a16:creationId xmlns:a16="http://schemas.microsoft.com/office/drawing/2014/main" id="{230EB131-54B7-4B0D-BF41-B011257B9198}"/>
              </a:ext>
            </a:extLst>
          </p:cNvPr>
          <p:cNvSpPr>
            <a:spLocks noGrp="1" noChangeArrowheads="1"/>
          </p:cNvSpPr>
          <p:nvPr>
            <p:ph type="sldNum" sz="quarter" idx="12"/>
          </p:nvPr>
        </p:nvSpPr>
        <p:spPr>
          <a:xfrm>
            <a:off x="12268200" y="6443664"/>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indent="-228600">
              <a:spcBef>
                <a:spcPct val="20000"/>
              </a:spcBef>
              <a:buChar char="•"/>
              <a:defRPr sz="2000">
                <a:solidFill>
                  <a:schemeClr val="tx1"/>
                </a:solidFill>
                <a:latin typeface="Comic Sans MS" panose="030F0702030302020204" pitchFamily="66" charset="0"/>
              </a:defRPr>
            </a:lvl3pPr>
            <a:lvl4pPr indent="-228600">
              <a:spcBef>
                <a:spcPct val="20000"/>
              </a:spcBef>
              <a:buChar char="–"/>
              <a:defRPr sz="2000">
                <a:solidFill>
                  <a:schemeClr val="tx1"/>
                </a:solidFill>
                <a:latin typeface="Times New Roman" panose="02020603050405020304" pitchFamily="18" charset="0"/>
              </a:defRPr>
            </a:lvl4pPr>
            <a:lvl5pPr indent="-228600">
              <a:spcBef>
                <a:spcPct val="20000"/>
              </a:spcBef>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100">
                <a:solidFill>
                  <a:srgbClr val="7F7F7F"/>
                </a:solidFill>
              </a:rPr>
              <a:t>Link Layer: 6-</a:t>
            </a:r>
            <a:fld id="{A1BD7687-3C5F-4D1F-8079-56D9CDF4723E}" type="slidenum">
              <a:rPr lang="en-US" altLang="tr-TR" sz="1100">
                <a:solidFill>
                  <a:srgbClr val="7F7F7F"/>
                </a:solidFill>
              </a:rPr>
              <a:pPr eaLnBrk="1" hangingPunct="1">
                <a:spcBef>
                  <a:spcPct val="0"/>
                </a:spcBef>
                <a:buClrTx/>
                <a:buSzTx/>
                <a:buFontTx/>
                <a:buNone/>
              </a:pPr>
              <a:t>9</a:t>
            </a:fld>
            <a:endParaRPr lang="en-US" altLang="tr-TR" sz="1100">
              <a:solidFill>
                <a:srgbClr val="7F7F7F"/>
              </a:solidFill>
            </a:endParaRPr>
          </a:p>
        </p:txBody>
      </p:sp>
      <p:sp>
        <p:nvSpPr>
          <p:cNvPr id="80900" name="Freeform 3">
            <a:extLst>
              <a:ext uri="{FF2B5EF4-FFF2-40B4-BE49-F238E27FC236}">
                <a16:creationId xmlns:a16="http://schemas.microsoft.com/office/drawing/2014/main" id="{03FDD9B4-43F0-41C9-AA2E-67D96A7708DC}"/>
              </a:ext>
            </a:extLst>
          </p:cNvPr>
          <p:cNvSpPr>
            <a:spLocks/>
          </p:cNvSpPr>
          <p:nvPr/>
        </p:nvSpPr>
        <p:spPr bwMode="auto">
          <a:xfrm>
            <a:off x="2043113" y="2265364"/>
            <a:ext cx="2665412" cy="2066925"/>
          </a:xfrm>
          <a:custGeom>
            <a:avLst/>
            <a:gdLst>
              <a:gd name="T0" fmla="*/ 2147483646 w 2406"/>
              <a:gd name="T1" fmla="*/ 2147483646 h 958"/>
              <a:gd name="T2" fmla="*/ 2147483646 w 2406"/>
              <a:gd name="T3" fmla="*/ 2147483646 h 958"/>
              <a:gd name="T4" fmla="*/ 2147483646 w 2406"/>
              <a:gd name="T5" fmla="*/ 2147483646 h 958"/>
              <a:gd name="T6" fmla="*/ 2147483646 w 2406"/>
              <a:gd name="T7" fmla="*/ 2147483646 h 958"/>
              <a:gd name="T8" fmla="*/ 2147483646 w 2406"/>
              <a:gd name="T9" fmla="*/ 2147483646 h 958"/>
              <a:gd name="T10" fmla="*/ 2147483646 w 2406"/>
              <a:gd name="T11" fmla="*/ 2147483646 h 958"/>
              <a:gd name="T12" fmla="*/ 2147483646 w 2406"/>
              <a:gd name="T13" fmla="*/ 2147483646 h 958"/>
              <a:gd name="T14" fmla="*/ 2147483646 w 2406"/>
              <a:gd name="T15" fmla="*/ 2147483646 h 958"/>
              <a:gd name="T16" fmla="*/ 2147483646 w 2406"/>
              <a:gd name="T17" fmla="*/ 2147483646 h 958"/>
              <a:gd name="T18" fmla="*/ 2147483646 w 2406"/>
              <a:gd name="T19" fmla="*/ 2147483646 h 958"/>
              <a:gd name="T20" fmla="*/ 2147483646 w 2406"/>
              <a:gd name="T21" fmla="*/ 2147483646 h 958"/>
              <a:gd name="T22" fmla="*/ 2147483646 w 2406"/>
              <a:gd name="T23" fmla="*/ 2147483646 h 958"/>
              <a:gd name="T24" fmla="*/ 2147483646 w 2406"/>
              <a:gd name="T25" fmla="*/ 2147483646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sp>
        <p:nvSpPr>
          <p:cNvPr id="80901" name="Line 36">
            <a:extLst>
              <a:ext uri="{FF2B5EF4-FFF2-40B4-BE49-F238E27FC236}">
                <a16:creationId xmlns:a16="http://schemas.microsoft.com/office/drawing/2014/main" id="{58EA50DE-6215-4A71-B6BD-611EDB8B9DB1}"/>
              </a:ext>
            </a:extLst>
          </p:cNvPr>
          <p:cNvSpPr>
            <a:spLocks noChangeShapeType="1"/>
          </p:cNvSpPr>
          <p:nvPr/>
        </p:nvSpPr>
        <p:spPr bwMode="auto">
          <a:xfrm flipV="1">
            <a:off x="4294189" y="3070226"/>
            <a:ext cx="117475" cy="106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80902" name="Line 43">
            <a:extLst>
              <a:ext uri="{FF2B5EF4-FFF2-40B4-BE49-F238E27FC236}">
                <a16:creationId xmlns:a16="http://schemas.microsoft.com/office/drawing/2014/main" id="{F6BE3019-29D4-48D5-9BAC-369DC8B2202C}"/>
              </a:ext>
            </a:extLst>
          </p:cNvPr>
          <p:cNvSpPr>
            <a:spLocks noChangeShapeType="1"/>
          </p:cNvSpPr>
          <p:nvPr/>
        </p:nvSpPr>
        <p:spPr bwMode="auto">
          <a:xfrm flipV="1">
            <a:off x="3462338" y="3198813"/>
            <a:ext cx="520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80903" name="Line 44">
            <a:extLst>
              <a:ext uri="{FF2B5EF4-FFF2-40B4-BE49-F238E27FC236}">
                <a16:creationId xmlns:a16="http://schemas.microsoft.com/office/drawing/2014/main" id="{1C4A44E5-6876-49B8-879E-B234E0853FA0}"/>
              </a:ext>
            </a:extLst>
          </p:cNvPr>
          <p:cNvSpPr>
            <a:spLocks noChangeShapeType="1"/>
          </p:cNvSpPr>
          <p:nvPr/>
        </p:nvSpPr>
        <p:spPr bwMode="auto">
          <a:xfrm flipV="1">
            <a:off x="4406900" y="2962275"/>
            <a:ext cx="103188" cy="10795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80904" name="Line 48">
            <a:extLst>
              <a:ext uri="{FF2B5EF4-FFF2-40B4-BE49-F238E27FC236}">
                <a16:creationId xmlns:a16="http://schemas.microsoft.com/office/drawing/2014/main" id="{5C48724F-2B5B-4E28-83CA-DB76E7EA27C0}"/>
              </a:ext>
            </a:extLst>
          </p:cNvPr>
          <p:cNvSpPr>
            <a:spLocks noChangeShapeType="1"/>
          </p:cNvSpPr>
          <p:nvPr/>
        </p:nvSpPr>
        <p:spPr bwMode="auto">
          <a:xfrm flipV="1">
            <a:off x="3922714" y="3363914"/>
            <a:ext cx="384175" cy="4587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grpSp>
        <p:nvGrpSpPr>
          <p:cNvPr id="80905" name="Group 580">
            <a:extLst>
              <a:ext uri="{FF2B5EF4-FFF2-40B4-BE49-F238E27FC236}">
                <a16:creationId xmlns:a16="http://schemas.microsoft.com/office/drawing/2014/main" id="{BA7E727C-72C0-4306-99AE-197B3375DF9E}"/>
              </a:ext>
            </a:extLst>
          </p:cNvPr>
          <p:cNvGrpSpPr>
            <a:grpSpLocks/>
          </p:cNvGrpSpPr>
          <p:nvPr/>
        </p:nvGrpSpPr>
        <p:grpSpPr bwMode="auto">
          <a:xfrm>
            <a:off x="3840164" y="3081339"/>
            <a:ext cx="719137" cy="327025"/>
            <a:chOff x="3668110" y="2448910"/>
            <a:chExt cx="3794234" cy="2165130"/>
          </a:xfrm>
        </p:grpSpPr>
        <p:sp>
          <p:nvSpPr>
            <p:cNvPr id="582" name="Rectangle 581">
              <a:extLst>
                <a:ext uri="{FF2B5EF4-FFF2-40B4-BE49-F238E27FC236}">
                  <a16:creationId xmlns:a16="http://schemas.microsoft.com/office/drawing/2014/main" id="{99C9EA39-42AB-44CD-9048-3944410A3768}"/>
                </a:ext>
              </a:extLst>
            </p:cNvPr>
            <p:cNvSpPr/>
            <p:nvPr/>
          </p:nvSpPr>
          <p:spPr>
            <a:xfrm>
              <a:off x="3668110" y="3741678"/>
              <a:ext cx="3777482" cy="872362"/>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3" name="Freeform 582">
              <a:extLst>
                <a:ext uri="{FF2B5EF4-FFF2-40B4-BE49-F238E27FC236}">
                  <a16:creationId xmlns:a16="http://schemas.microsoft.com/office/drawing/2014/main" id="{B8D4684E-908C-4F82-B0AA-4ACB791CF3C5}"/>
                </a:ext>
              </a:extLst>
            </p:cNvPr>
            <p:cNvSpPr/>
            <p:nvPr/>
          </p:nvSpPr>
          <p:spPr>
            <a:xfrm>
              <a:off x="3676483" y="2448910"/>
              <a:ext cx="3785861"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nvGrpSpPr>
            <p:cNvPr id="81226" name="Group 583">
              <a:extLst>
                <a:ext uri="{FF2B5EF4-FFF2-40B4-BE49-F238E27FC236}">
                  <a16:creationId xmlns:a16="http://schemas.microsoft.com/office/drawing/2014/main" id="{8CBD9C1C-C0D7-43A3-A38D-F1DA2D2F228B}"/>
                </a:ext>
              </a:extLst>
            </p:cNvPr>
            <p:cNvGrpSpPr>
              <a:grpSpLocks/>
            </p:cNvGrpSpPr>
            <p:nvPr/>
          </p:nvGrpSpPr>
          <p:grpSpPr bwMode="auto">
            <a:xfrm>
              <a:off x="3941378" y="2603243"/>
              <a:ext cx="3202061" cy="1066110"/>
              <a:chOff x="7939341" y="3037317"/>
              <a:chExt cx="897649" cy="353919"/>
            </a:xfrm>
          </p:grpSpPr>
          <p:sp>
            <p:nvSpPr>
              <p:cNvPr id="585" name="Freeform 584">
                <a:extLst>
                  <a:ext uri="{FF2B5EF4-FFF2-40B4-BE49-F238E27FC236}">
                    <a16:creationId xmlns:a16="http://schemas.microsoft.com/office/drawing/2014/main" id="{C85EF53F-0532-4296-93B1-32AFAB846DD6}"/>
                  </a:ext>
                </a:extLst>
              </p:cNvPr>
              <p:cNvSpPr/>
              <p:nvPr/>
            </p:nvSpPr>
            <p:spPr>
              <a:xfrm>
                <a:off x="7966047" y="3038418"/>
                <a:ext cx="847637" cy="198882"/>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6" name="Freeform 585">
                <a:extLst>
                  <a:ext uri="{FF2B5EF4-FFF2-40B4-BE49-F238E27FC236}">
                    <a16:creationId xmlns:a16="http://schemas.microsoft.com/office/drawing/2014/main" id="{1B111A39-AA28-4A92-818E-161C9ACD8F98}"/>
                  </a:ext>
                </a:extLst>
              </p:cNvPr>
              <p:cNvSpPr/>
              <p:nvPr/>
            </p:nvSpPr>
            <p:spPr>
              <a:xfrm>
                <a:off x="8520182" y="3205897"/>
                <a:ext cx="316983" cy="1709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7" name="Freeform 586">
                <a:extLst>
                  <a:ext uri="{FF2B5EF4-FFF2-40B4-BE49-F238E27FC236}">
                    <a16:creationId xmlns:a16="http://schemas.microsoft.com/office/drawing/2014/main" id="{3D37AD12-09CC-4192-B278-7BA5F9BAE736}"/>
                  </a:ext>
                </a:extLst>
              </p:cNvPr>
              <p:cNvSpPr/>
              <p:nvPr/>
            </p:nvSpPr>
            <p:spPr>
              <a:xfrm>
                <a:off x="7940218" y="3205897"/>
                <a:ext cx="309940" cy="167479"/>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88" name="Freeform 587">
                <a:extLst>
                  <a:ext uri="{FF2B5EF4-FFF2-40B4-BE49-F238E27FC236}">
                    <a16:creationId xmlns:a16="http://schemas.microsoft.com/office/drawing/2014/main" id="{2D81D935-382E-4EA2-8D24-A749B92A97A1}"/>
                  </a:ext>
                </a:extLst>
              </p:cNvPr>
              <p:cNvSpPr/>
              <p:nvPr/>
            </p:nvSpPr>
            <p:spPr>
              <a:xfrm>
                <a:off x="8048227" y="3125648"/>
                <a:ext cx="676232" cy="265175"/>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sp>
        <p:nvSpPr>
          <p:cNvPr id="638" name="Rectangle 37">
            <a:extLst>
              <a:ext uri="{FF2B5EF4-FFF2-40B4-BE49-F238E27FC236}">
                <a16:creationId xmlns:a16="http://schemas.microsoft.com/office/drawing/2014/main" id="{3A4CC4B2-449C-47EA-90A4-9EC9F4D787EA}"/>
              </a:ext>
            </a:extLst>
          </p:cNvPr>
          <p:cNvSpPr>
            <a:spLocks noChangeArrowheads="1"/>
          </p:cNvSpPr>
          <p:nvPr/>
        </p:nvSpPr>
        <p:spPr bwMode="auto">
          <a:xfrm rot="5400000">
            <a:off x="3509963" y="3109913"/>
            <a:ext cx="100013" cy="192088"/>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p:spPr>
        <p:txBody>
          <a:bodyPr wrap="none" anchor="ctr"/>
          <a:lstStyle/>
          <a:p>
            <a:pPr defTabSz="685800">
              <a:defRPr/>
            </a:pPr>
            <a:endParaRPr lang="en-US" sz="1350" kern="0" dirty="0">
              <a:solidFill>
                <a:srgbClr val="000000"/>
              </a:solidFill>
              <a:ea typeface="ＭＳ Ｐゴシック" charset="0"/>
            </a:endParaRPr>
          </a:p>
        </p:txBody>
      </p:sp>
      <p:sp>
        <p:nvSpPr>
          <p:cNvPr id="639" name="Rectangle 37">
            <a:extLst>
              <a:ext uri="{FF2B5EF4-FFF2-40B4-BE49-F238E27FC236}">
                <a16:creationId xmlns:a16="http://schemas.microsoft.com/office/drawing/2014/main" id="{68F5AEEA-1C43-49D3-B2D1-7ACFF05DDE81}"/>
              </a:ext>
            </a:extLst>
          </p:cNvPr>
          <p:cNvSpPr>
            <a:spLocks noChangeArrowheads="1"/>
          </p:cNvSpPr>
          <p:nvPr/>
        </p:nvSpPr>
        <p:spPr bwMode="auto">
          <a:xfrm rot="5400000">
            <a:off x="4165601" y="3989389"/>
            <a:ext cx="106363" cy="13493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p:spPr>
        <p:txBody>
          <a:bodyPr wrap="none" anchor="ctr"/>
          <a:lstStyle/>
          <a:p>
            <a:pPr defTabSz="685800">
              <a:defRPr/>
            </a:pPr>
            <a:endParaRPr lang="en-US" sz="1350" kern="0" dirty="0">
              <a:solidFill>
                <a:srgbClr val="000000"/>
              </a:solidFill>
              <a:ea typeface="ＭＳ Ｐゴシック" charset="0"/>
            </a:endParaRPr>
          </a:p>
        </p:txBody>
      </p:sp>
      <p:sp>
        <p:nvSpPr>
          <p:cNvPr id="672" name="Rectangle 37">
            <a:extLst>
              <a:ext uri="{FF2B5EF4-FFF2-40B4-BE49-F238E27FC236}">
                <a16:creationId xmlns:a16="http://schemas.microsoft.com/office/drawing/2014/main" id="{9C3D7860-C503-46AD-9861-0C8041F050B6}"/>
              </a:ext>
            </a:extLst>
          </p:cNvPr>
          <p:cNvSpPr>
            <a:spLocks noChangeArrowheads="1"/>
          </p:cNvSpPr>
          <p:nvPr/>
        </p:nvSpPr>
        <p:spPr bwMode="auto">
          <a:xfrm rot="2603620">
            <a:off x="3865563" y="3768726"/>
            <a:ext cx="106362" cy="176213"/>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p:spPr>
        <p:txBody>
          <a:bodyPr wrap="none" anchor="ctr"/>
          <a:lstStyle/>
          <a:p>
            <a:pPr defTabSz="685800">
              <a:defRPr/>
            </a:pPr>
            <a:endParaRPr lang="en-US" sz="1350" kern="0" dirty="0">
              <a:solidFill>
                <a:srgbClr val="000000"/>
              </a:solidFill>
              <a:ea typeface="ＭＳ Ｐゴシック" charset="0"/>
            </a:endParaRPr>
          </a:p>
        </p:txBody>
      </p:sp>
      <p:grpSp>
        <p:nvGrpSpPr>
          <p:cNvPr id="80909" name="Group 588">
            <a:extLst>
              <a:ext uri="{FF2B5EF4-FFF2-40B4-BE49-F238E27FC236}">
                <a16:creationId xmlns:a16="http://schemas.microsoft.com/office/drawing/2014/main" id="{F0283C24-22CF-43C7-BAEE-E7B120B0CBD4}"/>
              </a:ext>
            </a:extLst>
          </p:cNvPr>
          <p:cNvGrpSpPr>
            <a:grpSpLocks/>
          </p:cNvGrpSpPr>
          <p:nvPr/>
        </p:nvGrpSpPr>
        <p:grpSpPr bwMode="auto">
          <a:xfrm>
            <a:off x="3509963" y="3871913"/>
            <a:ext cx="639762" cy="354012"/>
            <a:chOff x="7493876" y="2774731"/>
            <a:chExt cx="1481958" cy="894622"/>
          </a:xfrm>
        </p:grpSpPr>
        <p:sp>
          <p:nvSpPr>
            <p:cNvPr id="590" name="Freeform 589">
              <a:extLst>
                <a:ext uri="{FF2B5EF4-FFF2-40B4-BE49-F238E27FC236}">
                  <a16:creationId xmlns:a16="http://schemas.microsoft.com/office/drawing/2014/main" id="{58A79F50-9A7B-494B-9C12-AB420A1BD96B}"/>
                </a:ext>
              </a:extLst>
            </p:cNvPr>
            <p:cNvSpPr/>
            <p:nvPr/>
          </p:nvSpPr>
          <p:spPr>
            <a:xfrm>
              <a:off x="7493876" y="3083636"/>
              <a:ext cx="1481958" cy="58571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sp>
          <p:nvSpPr>
            <p:cNvPr id="591" name="Oval 590">
              <a:extLst>
                <a:ext uri="{FF2B5EF4-FFF2-40B4-BE49-F238E27FC236}">
                  <a16:creationId xmlns:a16="http://schemas.microsoft.com/office/drawing/2014/main" id="{F9EB9A47-A466-429F-B517-9787D3ECC682}"/>
                </a:ext>
              </a:extLst>
            </p:cNvPr>
            <p:cNvSpPr/>
            <p:nvPr/>
          </p:nvSpPr>
          <p:spPr>
            <a:xfrm>
              <a:off x="7493876" y="2774731"/>
              <a:ext cx="1481958" cy="577694"/>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grpSp>
          <p:nvGrpSpPr>
            <p:cNvPr id="81219" name="Group 591">
              <a:extLst>
                <a:ext uri="{FF2B5EF4-FFF2-40B4-BE49-F238E27FC236}">
                  <a16:creationId xmlns:a16="http://schemas.microsoft.com/office/drawing/2014/main" id="{D259B571-0D5C-4A52-9182-454B8F73932B}"/>
                </a:ext>
              </a:extLst>
            </p:cNvPr>
            <p:cNvGrpSpPr>
              <a:grpSpLocks/>
            </p:cNvGrpSpPr>
            <p:nvPr/>
          </p:nvGrpSpPr>
          <p:grpSpPr bwMode="auto">
            <a:xfrm>
              <a:off x="7713663" y="2848339"/>
              <a:ext cx="1042107" cy="425543"/>
              <a:chOff x="7786941" y="2884917"/>
              <a:chExt cx="897649" cy="353919"/>
            </a:xfrm>
          </p:grpSpPr>
          <p:sp>
            <p:nvSpPr>
              <p:cNvPr id="593" name="Freeform 592">
                <a:extLst>
                  <a:ext uri="{FF2B5EF4-FFF2-40B4-BE49-F238E27FC236}">
                    <a16:creationId xmlns:a16="http://schemas.microsoft.com/office/drawing/2014/main" id="{22D4A538-1B0E-4815-82DA-29F0A51BEC15}"/>
                  </a:ext>
                </a:extLst>
              </p:cNvPr>
              <p:cNvSpPr/>
              <p:nvPr/>
            </p:nvSpPr>
            <p:spPr>
              <a:xfrm>
                <a:off x="7813016" y="2883755"/>
                <a:ext cx="848907" cy="19685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94" name="Freeform 593">
                <a:extLst>
                  <a:ext uri="{FF2B5EF4-FFF2-40B4-BE49-F238E27FC236}">
                    <a16:creationId xmlns:a16="http://schemas.microsoft.com/office/drawing/2014/main" id="{ACE10A5E-9BDD-4B66-84DF-6051A8F0D303}"/>
                  </a:ext>
                </a:extLst>
              </p:cNvPr>
              <p:cNvSpPr/>
              <p:nvPr/>
            </p:nvSpPr>
            <p:spPr>
              <a:xfrm>
                <a:off x="8367339" y="3053917"/>
                <a:ext cx="316756" cy="170165"/>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95" name="Freeform 594">
                <a:extLst>
                  <a:ext uri="{FF2B5EF4-FFF2-40B4-BE49-F238E27FC236}">
                    <a16:creationId xmlns:a16="http://schemas.microsoft.com/office/drawing/2014/main" id="{A92F3018-8F71-45B6-B157-59F585917A02}"/>
                  </a:ext>
                </a:extLst>
              </p:cNvPr>
              <p:cNvSpPr/>
              <p:nvPr/>
            </p:nvSpPr>
            <p:spPr>
              <a:xfrm>
                <a:off x="7787675" y="3053917"/>
                <a:ext cx="310421" cy="166827"/>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96" name="Freeform 595">
                <a:extLst>
                  <a:ext uri="{FF2B5EF4-FFF2-40B4-BE49-F238E27FC236}">
                    <a16:creationId xmlns:a16="http://schemas.microsoft.com/office/drawing/2014/main" id="{27455C26-14AD-4507-99A3-F8D51564F465}"/>
                  </a:ext>
                </a:extLst>
              </p:cNvPr>
              <p:cNvSpPr/>
              <p:nvPr/>
            </p:nvSpPr>
            <p:spPr>
              <a:xfrm>
                <a:off x="7895372" y="2970505"/>
                <a:ext cx="674690" cy="26692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grpSp>
        <p:nvGrpSpPr>
          <p:cNvPr id="80910" name="Group 248">
            <a:extLst>
              <a:ext uri="{FF2B5EF4-FFF2-40B4-BE49-F238E27FC236}">
                <a16:creationId xmlns:a16="http://schemas.microsoft.com/office/drawing/2014/main" id="{4FD2A35F-7B31-497A-B076-D91450A8D24D}"/>
              </a:ext>
            </a:extLst>
          </p:cNvPr>
          <p:cNvGrpSpPr>
            <a:grpSpLocks/>
          </p:cNvGrpSpPr>
          <p:nvPr/>
        </p:nvGrpSpPr>
        <p:grpSpPr bwMode="auto">
          <a:xfrm>
            <a:off x="3478214" y="3751263"/>
            <a:ext cx="269875" cy="468312"/>
            <a:chOff x="4140" y="429"/>
            <a:chExt cx="1425" cy="2396"/>
          </a:xfrm>
        </p:grpSpPr>
        <p:sp>
          <p:nvSpPr>
            <p:cNvPr id="768" name="Freeform 148">
              <a:extLst>
                <a:ext uri="{FF2B5EF4-FFF2-40B4-BE49-F238E27FC236}">
                  <a16:creationId xmlns:a16="http://schemas.microsoft.com/office/drawing/2014/main" id="{9FA23AB9-DEF9-4FAD-AC8F-2FA3DDBDA3A4}"/>
                </a:ext>
              </a:extLst>
            </p:cNvPr>
            <p:cNvSpPr>
              <a:spLocks/>
            </p:cNvSpPr>
            <p:nvPr/>
          </p:nvSpPr>
          <p:spPr bwMode="auto">
            <a:xfrm>
              <a:off x="5272" y="429"/>
              <a:ext cx="277" cy="2290"/>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69" name="Rectangle 149">
              <a:extLst>
                <a:ext uri="{FF2B5EF4-FFF2-40B4-BE49-F238E27FC236}">
                  <a16:creationId xmlns:a16="http://schemas.microsoft.com/office/drawing/2014/main" id="{B37DB44A-8E4E-4746-BDA9-E5810043EEA0}"/>
                </a:ext>
              </a:extLst>
            </p:cNvPr>
            <p:cNvSpPr>
              <a:spLocks noChangeArrowheads="1"/>
            </p:cNvSpPr>
            <p:nvPr/>
          </p:nvSpPr>
          <p:spPr bwMode="auto">
            <a:xfrm>
              <a:off x="4207" y="429"/>
              <a:ext cx="1048" cy="2282"/>
            </a:xfrm>
            <a:prstGeom prst="rect">
              <a:avLst/>
            </a:prstGeom>
            <a:gradFill rotWithShape="1">
              <a:gsLst>
                <a:gs pos="0">
                  <a:srgbClr val="292929"/>
                </a:gs>
                <a:gs pos="100000">
                  <a:srgbClr val="808080"/>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70" name="Freeform 150">
              <a:extLst>
                <a:ext uri="{FF2B5EF4-FFF2-40B4-BE49-F238E27FC236}">
                  <a16:creationId xmlns:a16="http://schemas.microsoft.com/office/drawing/2014/main" id="{FEC7B3F8-A7B9-41DB-ADF7-56B83AAD01C2}"/>
                </a:ext>
              </a:extLst>
            </p:cNvPr>
            <p:cNvSpPr>
              <a:spLocks/>
            </p:cNvSpPr>
            <p:nvPr/>
          </p:nvSpPr>
          <p:spPr bwMode="auto">
            <a:xfrm>
              <a:off x="5322" y="567"/>
              <a:ext cx="168" cy="2120"/>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71" name="Freeform 151">
              <a:extLst>
                <a:ext uri="{FF2B5EF4-FFF2-40B4-BE49-F238E27FC236}">
                  <a16:creationId xmlns:a16="http://schemas.microsoft.com/office/drawing/2014/main" id="{23DDFE6B-C470-4F9B-85D4-654AE3D10BC5}"/>
                </a:ext>
              </a:extLst>
            </p:cNvPr>
            <p:cNvSpPr>
              <a:spLocks/>
            </p:cNvSpPr>
            <p:nvPr/>
          </p:nvSpPr>
          <p:spPr bwMode="auto">
            <a:xfrm>
              <a:off x="5280" y="1639"/>
              <a:ext cx="268" cy="187"/>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72" name="Rectangle 152">
              <a:extLst>
                <a:ext uri="{FF2B5EF4-FFF2-40B4-BE49-F238E27FC236}">
                  <a16:creationId xmlns:a16="http://schemas.microsoft.com/office/drawing/2014/main" id="{D34D3D2D-B99C-4FE3-9BF4-F2FC1F219918}"/>
                </a:ext>
              </a:extLst>
            </p:cNvPr>
            <p:cNvSpPr>
              <a:spLocks noChangeArrowheads="1"/>
            </p:cNvSpPr>
            <p:nvPr/>
          </p:nvSpPr>
          <p:spPr bwMode="auto">
            <a:xfrm>
              <a:off x="4207" y="689"/>
              <a:ext cx="604"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81190" name="Group 153">
              <a:extLst>
                <a:ext uri="{FF2B5EF4-FFF2-40B4-BE49-F238E27FC236}">
                  <a16:creationId xmlns:a16="http://schemas.microsoft.com/office/drawing/2014/main" id="{7A5137F7-2386-4BD3-893D-35B34E66AD4D}"/>
                </a:ext>
              </a:extLst>
            </p:cNvPr>
            <p:cNvGrpSpPr>
              <a:grpSpLocks/>
            </p:cNvGrpSpPr>
            <p:nvPr/>
          </p:nvGrpSpPr>
          <p:grpSpPr bwMode="auto">
            <a:xfrm>
              <a:off x="4749" y="668"/>
              <a:ext cx="581" cy="145"/>
              <a:chOff x="614" y="2568"/>
              <a:chExt cx="725" cy="139"/>
            </a:xfrm>
          </p:grpSpPr>
          <p:sp>
            <p:nvSpPr>
              <p:cNvPr id="798" name="AutoShape 154">
                <a:extLst>
                  <a:ext uri="{FF2B5EF4-FFF2-40B4-BE49-F238E27FC236}">
                    <a16:creationId xmlns:a16="http://schemas.microsoft.com/office/drawing/2014/main" id="{69121669-711A-4A15-B0C6-8A819130B4E1}"/>
                  </a:ext>
                </a:extLst>
              </p:cNvPr>
              <p:cNvSpPr>
                <a:spLocks noChangeArrowheads="1"/>
              </p:cNvSpPr>
              <p:nvPr/>
            </p:nvSpPr>
            <p:spPr bwMode="auto">
              <a:xfrm>
                <a:off x="618" y="2565"/>
                <a:ext cx="722" cy="140"/>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9" name="AutoShape 155">
                <a:extLst>
                  <a:ext uri="{FF2B5EF4-FFF2-40B4-BE49-F238E27FC236}">
                    <a16:creationId xmlns:a16="http://schemas.microsoft.com/office/drawing/2014/main" id="{A8D28957-1FF3-4082-9CEA-CA0C0D96B44F}"/>
                  </a:ext>
                </a:extLst>
              </p:cNvPr>
              <p:cNvSpPr>
                <a:spLocks noChangeArrowheads="1"/>
              </p:cNvSpPr>
              <p:nvPr/>
            </p:nvSpPr>
            <p:spPr bwMode="auto">
              <a:xfrm>
                <a:off x="639" y="2580"/>
                <a:ext cx="690"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74" name="Rectangle 156">
              <a:extLst>
                <a:ext uri="{FF2B5EF4-FFF2-40B4-BE49-F238E27FC236}">
                  <a16:creationId xmlns:a16="http://schemas.microsoft.com/office/drawing/2014/main" id="{6CF7CFB2-0046-4016-900A-FA326561AE18}"/>
                </a:ext>
              </a:extLst>
            </p:cNvPr>
            <p:cNvSpPr>
              <a:spLocks noChangeArrowheads="1"/>
            </p:cNvSpPr>
            <p:nvPr/>
          </p:nvSpPr>
          <p:spPr bwMode="auto">
            <a:xfrm>
              <a:off x="4224" y="1022"/>
              <a:ext cx="595" cy="41"/>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81192" name="Group 157">
              <a:extLst>
                <a:ext uri="{FF2B5EF4-FFF2-40B4-BE49-F238E27FC236}">
                  <a16:creationId xmlns:a16="http://schemas.microsoft.com/office/drawing/2014/main" id="{AB83F1D9-B956-4028-908F-11B4B8A2CDB8}"/>
                </a:ext>
              </a:extLst>
            </p:cNvPr>
            <p:cNvGrpSpPr>
              <a:grpSpLocks/>
            </p:cNvGrpSpPr>
            <p:nvPr/>
          </p:nvGrpSpPr>
          <p:grpSpPr bwMode="auto">
            <a:xfrm>
              <a:off x="4747" y="994"/>
              <a:ext cx="581" cy="134"/>
              <a:chOff x="614" y="2568"/>
              <a:chExt cx="725" cy="139"/>
            </a:xfrm>
          </p:grpSpPr>
          <p:sp>
            <p:nvSpPr>
              <p:cNvPr id="796" name="AutoShape 158">
                <a:extLst>
                  <a:ext uri="{FF2B5EF4-FFF2-40B4-BE49-F238E27FC236}">
                    <a16:creationId xmlns:a16="http://schemas.microsoft.com/office/drawing/2014/main" id="{8B4C35FA-FDA5-4A77-91F7-51C5145EFFC2}"/>
                  </a:ext>
                </a:extLst>
              </p:cNvPr>
              <p:cNvSpPr>
                <a:spLocks noChangeArrowheads="1"/>
              </p:cNvSpPr>
              <p:nvPr/>
            </p:nvSpPr>
            <p:spPr bwMode="auto">
              <a:xfrm>
                <a:off x="610" y="2572"/>
                <a:ext cx="732" cy="135"/>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7" name="AutoShape 159">
                <a:extLst>
                  <a:ext uri="{FF2B5EF4-FFF2-40B4-BE49-F238E27FC236}">
                    <a16:creationId xmlns:a16="http://schemas.microsoft.com/office/drawing/2014/main" id="{0278EFF5-4E5F-4504-8C4D-6C630519E64C}"/>
                  </a:ext>
                </a:extLst>
              </p:cNvPr>
              <p:cNvSpPr>
                <a:spLocks noChangeArrowheads="1"/>
              </p:cNvSpPr>
              <p:nvPr/>
            </p:nvSpPr>
            <p:spPr bwMode="auto">
              <a:xfrm>
                <a:off x="620" y="2589"/>
                <a:ext cx="70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76" name="Rectangle 160">
              <a:extLst>
                <a:ext uri="{FF2B5EF4-FFF2-40B4-BE49-F238E27FC236}">
                  <a16:creationId xmlns:a16="http://schemas.microsoft.com/office/drawing/2014/main" id="{8480B28E-4361-4E53-A05D-3959F86AD94B}"/>
                </a:ext>
              </a:extLst>
            </p:cNvPr>
            <p:cNvSpPr>
              <a:spLocks noChangeArrowheads="1"/>
            </p:cNvSpPr>
            <p:nvPr/>
          </p:nvSpPr>
          <p:spPr bwMode="auto">
            <a:xfrm>
              <a:off x="4215" y="1355"/>
              <a:ext cx="604"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77" name="Rectangle 161">
              <a:extLst>
                <a:ext uri="{FF2B5EF4-FFF2-40B4-BE49-F238E27FC236}">
                  <a16:creationId xmlns:a16="http://schemas.microsoft.com/office/drawing/2014/main" id="{B76644C5-5468-4456-AB2E-406AD9C97204}"/>
                </a:ext>
              </a:extLst>
            </p:cNvPr>
            <p:cNvSpPr>
              <a:spLocks noChangeArrowheads="1"/>
            </p:cNvSpPr>
            <p:nvPr/>
          </p:nvSpPr>
          <p:spPr bwMode="auto">
            <a:xfrm>
              <a:off x="4224" y="1655"/>
              <a:ext cx="595"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81195" name="Group 162">
              <a:extLst>
                <a:ext uri="{FF2B5EF4-FFF2-40B4-BE49-F238E27FC236}">
                  <a16:creationId xmlns:a16="http://schemas.microsoft.com/office/drawing/2014/main" id="{D0014841-E904-46F9-9857-D1BAFF26D641}"/>
                </a:ext>
              </a:extLst>
            </p:cNvPr>
            <p:cNvGrpSpPr>
              <a:grpSpLocks/>
            </p:cNvGrpSpPr>
            <p:nvPr/>
          </p:nvGrpSpPr>
          <p:grpSpPr bwMode="auto">
            <a:xfrm>
              <a:off x="4735" y="1627"/>
              <a:ext cx="582" cy="151"/>
              <a:chOff x="614" y="2568"/>
              <a:chExt cx="725" cy="139"/>
            </a:xfrm>
          </p:grpSpPr>
          <p:sp>
            <p:nvSpPr>
              <p:cNvPr id="794" name="AutoShape 163">
                <a:extLst>
                  <a:ext uri="{FF2B5EF4-FFF2-40B4-BE49-F238E27FC236}">
                    <a16:creationId xmlns:a16="http://schemas.microsoft.com/office/drawing/2014/main" id="{4E95EF1F-49A9-4629-9D69-7680CC620DEB}"/>
                  </a:ext>
                </a:extLst>
              </p:cNvPr>
              <p:cNvSpPr>
                <a:spLocks noChangeArrowheads="1"/>
              </p:cNvSpPr>
              <p:nvPr/>
            </p:nvSpPr>
            <p:spPr bwMode="auto">
              <a:xfrm>
                <a:off x="614" y="2579"/>
                <a:ext cx="720" cy="127"/>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5" name="AutoShape 164">
                <a:extLst>
                  <a:ext uri="{FF2B5EF4-FFF2-40B4-BE49-F238E27FC236}">
                    <a16:creationId xmlns:a16="http://schemas.microsoft.com/office/drawing/2014/main" id="{2E7AA6FC-900F-4670-B292-164A470FAF87}"/>
                  </a:ext>
                </a:extLst>
              </p:cNvPr>
              <p:cNvSpPr>
                <a:spLocks noChangeArrowheads="1"/>
              </p:cNvSpPr>
              <p:nvPr/>
            </p:nvSpPr>
            <p:spPr bwMode="auto">
              <a:xfrm>
                <a:off x="625" y="2594"/>
                <a:ext cx="700" cy="9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79" name="Freeform 165">
              <a:extLst>
                <a:ext uri="{FF2B5EF4-FFF2-40B4-BE49-F238E27FC236}">
                  <a16:creationId xmlns:a16="http://schemas.microsoft.com/office/drawing/2014/main" id="{46EA55BF-E880-43AE-9DFD-518F3D6AAB2E}"/>
                </a:ext>
              </a:extLst>
            </p:cNvPr>
            <p:cNvSpPr>
              <a:spLocks/>
            </p:cNvSpPr>
            <p:nvPr/>
          </p:nvSpPr>
          <p:spPr bwMode="auto">
            <a:xfrm>
              <a:off x="5288" y="1355"/>
              <a:ext cx="260" cy="187"/>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grpSp>
          <p:nvGrpSpPr>
            <p:cNvPr id="81197" name="Group 166">
              <a:extLst>
                <a:ext uri="{FF2B5EF4-FFF2-40B4-BE49-F238E27FC236}">
                  <a16:creationId xmlns:a16="http://schemas.microsoft.com/office/drawing/2014/main" id="{D413BD68-5781-4545-B038-71EEFD740B20}"/>
                </a:ext>
              </a:extLst>
            </p:cNvPr>
            <p:cNvGrpSpPr>
              <a:grpSpLocks/>
            </p:cNvGrpSpPr>
            <p:nvPr/>
          </p:nvGrpSpPr>
          <p:grpSpPr bwMode="auto">
            <a:xfrm>
              <a:off x="4739" y="1327"/>
              <a:ext cx="582" cy="139"/>
              <a:chOff x="614" y="2568"/>
              <a:chExt cx="725" cy="139"/>
            </a:xfrm>
          </p:grpSpPr>
          <p:sp>
            <p:nvSpPr>
              <p:cNvPr id="792" name="AutoShape 167">
                <a:extLst>
                  <a:ext uri="{FF2B5EF4-FFF2-40B4-BE49-F238E27FC236}">
                    <a16:creationId xmlns:a16="http://schemas.microsoft.com/office/drawing/2014/main" id="{52B9AD09-B0F3-40FA-BD99-D01153740000}"/>
                  </a:ext>
                </a:extLst>
              </p:cNvPr>
              <p:cNvSpPr>
                <a:spLocks noChangeArrowheads="1"/>
              </p:cNvSpPr>
              <p:nvPr/>
            </p:nvSpPr>
            <p:spPr bwMode="auto">
              <a:xfrm>
                <a:off x="609" y="2572"/>
                <a:ext cx="731" cy="138"/>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3" name="AutoShape 168">
                <a:extLst>
                  <a:ext uri="{FF2B5EF4-FFF2-40B4-BE49-F238E27FC236}">
                    <a16:creationId xmlns:a16="http://schemas.microsoft.com/office/drawing/2014/main" id="{6B13140F-EE4A-4A50-A092-583BD0CFB984}"/>
                  </a:ext>
                </a:extLst>
              </p:cNvPr>
              <p:cNvSpPr>
                <a:spLocks noChangeArrowheads="1"/>
              </p:cNvSpPr>
              <p:nvPr/>
            </p:nvSpPr>
            <p:spPr bwMode="auto">
              <a:xfrm>
                <a:off x="630" y="2588"/>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781" name="Rectangle 169">
              <a:extLst>
                <a:ext uri="{FF2B5EF4-FFF2-40B4-BE49-F238E27FC236}">
                  <a16:creationId xmlns:a16="http://schemas.microsoft.com/office/drawing/2014/main" id="{4628F7BB-A042-4F49-B583-B99B10BD1CB4}"/>
                </a:ext>
              </a:extLst>
            </p:cNvPr>
            <p:cNvSpPr>
              <a:spLocks noChangeArrowheads="1"/>
            </p:cNvSpPr>
            <p:nvPr/>
          </p:nvSpPr>
          <p:spPr bwMode="auto">
            <a:xfrm>
              <a:off x="5246" y="429"/>
              <a:ext cx="75" cy="228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2" name="Freeform 170">
              <a:extLst>
                <a:ext uri="{FF2B5EF4-FFF2-40B4-BE49-F238E27FC236}">
                  <a16:creationId xmlns:a16="http://schemas.microsoft.com/office/drawing/2014/main" id="{ED8C21E9-C776-4D65-94DF-51E9FBB4144C}"/>
                </a:ext>
              </a:extLst>
            </p:cNvPr>
            <p:cNvSpPr>
              <a:spLocks/>
            </p:cNvSpPr>
            <p:nvPr/>
          </p:nvSpPr>
          <p:spPr bwMode="auto">
            <a:xfrm>
              <a:off x="5314" y="1006"/>
              <a:ext cx="235" cy="211"/>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83" name="Freeform 171">
              <a:extLst>
                <a:ext uri="{FF2B5EF4-FFF2-40B4-BE49-F238E27FC236}">
                  <a16:creationId xmlns:a16="http://schemas.microsoft.com/office/drawing/2014/main" id="{1126E090-BE1C-4960-9D9C-D8D8807717DA}"/>
                </a:ext>
              </a:extLst>
            </p:cNvPr>
            <p:cNvSpPr>
              <a:spLocks/>
            </p:cNvSpPr>
            <p:nvPr/>
          </p:nvSpPr>
          <p:spPr bwMode="auto">
            <a:xfrm>
              <a:off x="5314" y="681"/>
              <a:ext cx="243" cy="236"/>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84" name="Oval 172">
              <a:extLst>
                <a:ext uri="{FF2B5EF4-FFF2-40B4-BE49-F238E27FC236}">
                  <a16:creationId xmlns:a16="http://schemas.microsoft.com/office/drawing/2014/main" id="{489166F8-9848-49FC-8257-5E2609593BAD}"/>
                </a:ext>
              </a:extLst>
            </p:cNvPr>
            <p:cNvSpPr>
              <a:spLocks noChangeArrowheads="1"/>
            </p:cNvSpPr>
            <p:nvPr/>
          </p:nvSpPr>
          <p:spPr bwMode="auto">
            <a:xfrm>
              <a:off x="5515" y="2614"/>
              <a:ext cx="50" cy="97"/>
            </a:xfrm>
            <a:prstGeom prst="ellipse">
              <a:avLst/>
            </a:prstGeom>
            <a:solidFill>
              <a:srgbClr val="3333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5" name="Freeform 173">
              <a:extLst>
                <a:ext uri="{FF2B5EF4-FFF2-40B4-BE49-F238E27FC236}">
                  <a16:creationId xmlns:a16="http://schemas.microsoft.com/office/drawing/2014/main" id="{5F65E6F9-B2FE-4BC6-85A6-8092D27D523D}"/>
                </a:ext>
              </a:extLst>
            </p:cNvPr>
            <p:cNvSpPr>
              <a:spLocks/>
            </p:cNvSpPr>
            <p:nvPr/>
          </p:nvSpPr>
          <p:spPr bwMode="auto">
            <a:xfrm>
              <a:off x="5305" y="2614"/>
              <a:ext cx="243" cy="203"/>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786" name="AutoShape 174">
              <a:extLst>
                <a:ext uri="{FF2B5EF4-FFF2-40B4-BE49-F238E27FC236}">
                  <a16:creationId xmlns:a16="http://schemas.microsoft.com/office/drawing/2014/main" id="{589FD8BB-431F-435B-AD82-0AC7E10C665C}"/>
                </a:ext>
              </a:extLst>
            </p:cNvPr>
            <p:cNvSpPr>
              <a:spLocks noChangeArrowheads="1"/>
            </p:cNvSpPr>
            <p:nvPr/>
          </p:nvSpPr>
          <p:spPr bwMode="auto">
            <a:xfrm>
              <a:off x="4140" y="2679"/>
              <a:ext cx="1199" cy="146"/>
            </a:xfrm>
            <a:prstGeom prst="roundRect">
              <a:avLst>
                <a:gd name="adj" fmla="val 50000"/>
              </a:avLst>
            </a:prstGeom>
            <a:solidFill>
              <a:srgbClr val="DDDDDD"/>
            </a:solidFill>
            <a:ln w="9525">
              <a:solidFill>
                <a:srgbClr val="000000"/>
              </a:solidFill>
              <a:round/>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7" name="AutoShape 175">
              <a:extLst>
                <a:ext uri="{FF2B5EF4-FFF2-40B4-BE49-F238E27FC236}">
                  <a16:creationId xmlns:a16="http://schemas.microsoft.com/office/drawing/2014/main" id="{E0AEDE78-C585-46F6-BB6D-230B86274C2C}"/>
                </a:ext>
              </a:extLst>
            </p:cNvPr>
            <p:cNvSpPr>
              <a:spLocks noChangeArrowheads="1"/>
            </p:cNvSpPr>
            <p:nvPr/>
          </p:nvSpPr>
          <p:spPr bwMode="auto">
            <a:xfrm>
              <a:off x="4207" y="2711"/>
              <a:ext cx="1065"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8" name="Oval 176">
              <a:extLst>
                <a:ext uri="{FF2B5EF4-FFF2-40B4-BE49-F238E27FC236}">
                  <a16:creationId xmlns:a16="http://schemas.microsoft.com/office/drawing/2014/main" id="{F102B34C-0CDE-4A09-9637-63B0543D64CF}"/>
                </a:ext>
              </a:extLst>
            </p:cNvPr>
            <p:cNvSpPr>
              <a:spLocks noChangeArrowheads="1"/>
            </p:cNvSpPr>
            <p:nvPr/>
          </p:nvSpPr>
          <p:spPr bwMode="auto">
            <a:xfrm>
              <a:off x="4308" y="2386"/>
              <a:ext cx="159" cy="138"/>
            </a:xfrm>
            <a:prstGeom prst="ellipse">
              <a:avLst/>
            </a:prstGeom>
            <a:solidFill>
              <a:srgbClr val="33CC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89" name="Oval 177">
              <a:extLst>
                <a:ext uri="{FF2B5EF4-FFF2-40B4-BE49-F238E27FC236}">
                  <a16:creationId xmlns:a16="http://schemas.microsoft.com/office/drawing/2014/main" id="{BEE325BF-8AA6-4677-B5F5-13B4CA5BBC49}"/>
                </a:ext>
              </a:extLst>
            </p:cNvPr>
            <p:cNvSpPr>
              <a:spLocks noChangeArrowheads="1"/>
            </p:cNvSpPr>
            <p:nvPr/>
          </p:nvSpPr>
          <p:spPr bwMode="auto">
            <a:xfrm>
              <a:off x="4484" y="2386"/>
              <a:ext cx="159" cy="138"/>
            </a:xfrm>
            <a:prstGeom prst="ellipse">
              <a:avLst/>
            </a:prstGeom>
            <a:solidFill>
              <a:srgbClr val="FF0000"/>
            </a:solidFill>
            <a:ln>
              <a:noFill/>
            </a:ln>
            <a:effectLst/>
          </p:spPr>
          <p:txBody>
            <a:bodyPr wrap="none" anchor="ctr"/>
            <a:lstStyle/>
            <a:p>
              <a:pPr algn="ctr" defTabSz="685800">
                <a:defRPr/>
              </a:pPr>
              <a:endParaRPr lang="en-US" sz="1350" kern="0" dirty="0">
                <a:solidFill>
                  <a:srgbClr val="FF0000"/>
                </a:solidFill>
                <a:latin typeface="Arial" charset="0"/>
                <a:ea typeface="ＭＳ Ｐゴシック" charset="0"/>
              </a:endParaRPr>
            </a:p>
          </p:txBody>
        </p:sp>
        <p:sp>
          <p:nvSpPr>
            <p:cNvPr id="790" name="Oval 178">
              <a:extLst>
                <a:ext uri="{FF2B5EF4-FFF2-40B4-BE49-F238E27FC236}">
                  <a16:creationId xmlns:a16="http://schemas.microsoft.com/office/drawing/2014/main" id="{7260897C-4E7B-455C-80D8-DBA681437835}"/>
                </a:ext>
              </a:extLst>
            </p:cNvPr>
            <p:cNvSpPr>
              <a:spLocks noChangeArrowheads="1"/>
            </p:cNvSpPr>
            <p:nvPr/>
          </p:nvSpPr>
          <p:spPr bwMode="auto">
            <a:xfrm>
              <a:off x="4660" y="2378"/>
              <a:ext cx="159" cy="138"/>
            </a:xfrm>
            <a:prstGeom prst="ellipse">
              <a:avLst/>
            </a:prstGeom>
            <a:solidFill>
              <a:srgbClr val="33CC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91" name="Rectangle 179">
              <a:extLst>
                <a:ext uri="{FF2B5EF4-FFF2-40B4-BE49-F238E27FC236}">
                  <a16:creationId xmlns:a16="http://schemas.microsoft.com/office/drawing/2014/main" id="{E1DB1DC7-343C-441F-819F-47B03F9E6FF6}"/>
                </a:ext>
              </a:extLst>
            </p:cNvPr>
            <p:cNvSpPr>
              <a:spLocks noChangeArrowheads="1"/>
            </p:cNvSpPr>
            <p:nvPr/>
          </p:nvSpPr>
          <p:spPr bwMode="auto">
            <a:xfrm>
              <a:off x="5062" y="1834"/>
              <a:ext cx="84" cy="755"/>
            </a:xfrm>
            <a:prstGeom prst="rect">
              <a:avLst/>
            </a:prstGeom>
            <a:solidFill>
              <a:srgbClr val="292929"/>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80911" name="Group 276">
            <a:extLst>
              <a:ext uri="{FF2B5EF4-FFF2-40B4-BE49-F238E27FC236}">
                <a16:creationId xmlns:a16="http://schemas.microsoft.com/office/drawing/2014/main" id="{D7DF4447-4C17-4F4E-81BB-08F123C27434}"/>
              </a:ext>
            </a:extLst>
          </p:cNvPr>
          <p:cNvGrpSpPr>
            <a:grpSpLocks/>
          </p:cNvGrpSpPr>
          <p:nvPr/>
        </p:nvGrpSpPr>
        <p:grpSpPr bwMode="auto">
          <a:xfrm>
            <a:off x="1524000" y="-885825"/>
            <a:ext cx="585788" cy="657225"/>
            <a:chOff x="177" y="729"/>
            <a:chExt cx="492" cy="552"/>
          </a:xfrm>
        </p:grpSpPr>
        <p:grpSp>
          <p:nvGrpSpPr>
            <p:cNvPr id="81165" name="Group 54">
              <a:extLst>
                <a:ext uri="{FF2B5EF4-FFF2-40B4-BE49-F238E27FC236}">
                  <a16:creationId xmlns:a16="http://schemas.microsoft.com/office/drawing/2014/main" id="{E649C327-D8D2-4F9F-BA2B-1E2DA9E07A89}"/>
                </a:ext>
              </a:extLst>
            </p:cNvPr>
            <p:cNvGrpSpPr>
              <a:grpSpLocks/>
            </p:cNvGrpSpPr>
            <p:nvPr/>
          </p:nvGrpSpPr>
          <p:grpSpPr bwMode="auto">
            <a:xfrm>
              <a:off x="343" y="732"/>
              <a:ext cx="325" cy="174"/>
              <a:chOff x="844" y="3337"/>
              <a:chExt cx="325" cy="174"/>
            </a:xfrm>
          </p:grpSpPr>
          <p:sp>
            <p:nvSpPr>
              <p:cNvPr id="423" name="Rectangle 55">
                <a:extLst>
                  <a:ext uri="{FF2B5EF4-FFF2-40B4-BE49-F238E27FC236}">
                    <a16:creationId xmlns:a16="http://schemas.microsoft.com/office/drawing/2014/main" id="{D337486C-8ECA-4D74-9833-C7F42C6F1251}"/>
                  </a:ext>
                </a:extLst>
              </p:cNvPr>
              <p:cNvSpPr>
                <a:spLocks noChangeArrowheads="1"/>
              </p:cNvSpPr>
              <p:nvPr/>
            </p:nvSpPr>
            <p:spPr bwMode="auto">
              <a:xfrm>
                <a:off x="890" y="3370"/>
                <a:ext cx="244" cy="87"/>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24" name="Text Box 56">
                <a:extLst>
                  <a:ext uri="{FF2B5EF4-FFF2-40B4-BE49-F238E27FC236}">
                    <a16:creationId xmlns:a16="http://schemas.microsoft.com/office/drawing/2014/main" id="{321A3CB4-479B-4459-9836-9A1AE5405691}"/>
                  </a:ext>
                </a:extLst>
              </p:cNvPr>
              <p:cNvSpPr txBox="1">
                <a:spLocks noChangeArrowheads="1"/>
              </p:cNvSpPr>
              <p:nvPr/>
            </p:nvSpPr>
            <p:spPr bwMode="auto">
              <a:xfrm>
                <a:off x="845" y="3337"/>
                <a:ext cx="324" cy="175"/>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DNS</a:t>
                </a:r>
              </a:p>
            </p:txBody>
          </p:sp>
        </p:grpSp>
        <p:grpSp>
          <p:nvGrpSpPr>
            <p:cNvPr id="81166" name="Group 59">
              <a:extLst>
                <a:ext uri="{FF2B5EF4-FFF2-40B4-BE49-F238E27FC236}">
                  <a16:creationId xmlns:a16="http://schemas.microsoft.com/office/drawing/2014/main" id="{1360CB60-AD2A-4BC1-91CA-B289317CBDF1}"/>
                </a:ext>
              </a:extLst>
            </p:cNvPr>
            <p:cNvGrpSpPr>
              <a:grpSpLocks/>
            </p:cNvGrpSpPr>
            <p:nvPr/>
          </p:nvGrpSpPr>
          <p:grpSpPr bwMode="auto">
            <a:xfrm>
              <a:off x="290" y="874"/>
              <a:ext cx="379" cy="174"/>
              <a:chOff x="740" y="3209"/>
              <a:chExt cx="379" cy="174"/>
            </a:xfrm>
          </p:grpSpPr>
          <p:grpSp>
            <p:nvGrpSpPr>
              <p:cNvPr id="81178" name="Group 60">
                <a:extLst>
                  <a:ext uri="{FF2B5EF4-FFF2-40B4-BE49-F238E27FC236}">
                    <a16:creationId xmlns:a16="http://schemas.microsoft.com/office/drawing/2014/main" id="{C8EED30F-82FB-48E4-930C-3DFBEC1F1454}"/>
                  </a:ext>
                </a:extLst>
              </p:cNvPr>
              <p:cNvGrpSpPr>
                <a:grpSpLocks/>
              </p:cNvGrpSpPr>
              <p:nvPr/>
            </p:nvGrpSpPr>
            <p:grpSpPr bwMode="auto">
              <a:xfrm>
                <a:off x="794" y="3209"/>
                <a:ext cx="325" cy="174"/>
                <a:chOff x="844" y="3337"/>
                <a:chExt cx="325" cy="174"/>
              </a:xfrm>
            </p:grpSpPr>
            <p:sp>
              <p:nvSpPr>
                <p:cNvPr id="421" name="Rectangle 61">
                  <a:extLst>
                    <a:ext uri="{FF2B5EF4-FFF2-40B4-BE49-F238E27FC236}">
                      <a16:creationId xmlns:a16="http://schemas.microsoft.com/office/drawing/2014/main" id="{28F5E809-2A75-404B-8369-4F0C4A62CBA1}"/>
                    </a:ext>
                  </a:extLst>
                </p:cNvPr>
                <p:cNvSpPr>
                  <a:spLocks noChangeArrowheads="1"/>
                </p:cNvSpPr>
                <p:nvPr/>
              </p:nvSpPr>
              <p:spPr bwMode="auto">
                <a:xfrm>
                  <a:off x="889" y="3371"/>
                  <a:ext cx="245" cy="85"/>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22" name="Text Box 62">
                  <a:extLst>
                    <a:ext uri="{FF2B5EF4-FFF2-40B4-BE49-F238E27FC236}">
                      <a16:creationId xmlns:a16="http://schemas.microsoft.com/office/drawing/2014/main" id="{7695DF79-8715-4C24-8BAB-4830A5A86106}"/>
                    </a:ext>
                  </a:extLst>
                </p:cNvPr>
                <p:cNvSpPr txBox="1">
                  <a:spLocks noChangeArrowheads="1"/>
                </p:cNvSpPr>
                <p:nvPr/>
              </p:nvSpPr>
              <p:spPr bwMode="auto">
                <a:xfrm>
                  <a:off x="844" y="3337"/>
                  <a:ext cx="325" cy="17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DNS</a:t>
                  </a:r>
                </a:p>
              </p:txBody>
            </p:sp>
          </p:grpSp>
          <p:sp>
            <p:nvSpPr>
              <p:cNvPr id="419" name="Rectangle 63">
                <a:extLst>
                  <a:ext uri="{FF2B5EF4-FFF2-40B4-BE49-F238E27FC236}">
                    <a16:creationId xmlns:a16="http://schemas.microsoft.com/office/drawing/2014/main" id="{3631F686-7B74-434E-8FC5-57DA673D5C48}"/>
                  </a:ext>
                </a:extLst>
              </p:cNvPr>
              <p:cNvSpPr>
                <a:spLocks noChangeArrowheads="1"/>
              </p:cNvSpPr>
              <p:nvPr/>
            </p:nvSpPr>
            <p:spPr bwMode="auto">
              <a:xfrm>
                <a:off x="750" y="3244"/>
                <a:ext cx="88"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20" name="Rectangle 64">
                <a:extLst>
                  <a:ext uri="{FF2B5EF4-FFF2-40B4-BE49-F238E27FC236}">
                    <a16:creationId xmlns:a16="http://schemas.microsoft.com/office/drawing/2014/main" id="{5413084F-C54A-4CCE-B0C2-922DEF02EDF3}"/>
                  </a:ext>
                </a:extLst>
              </p:cNvPr>
              <p:cNvSpPr>
                <a:spLocks noChangeArrowheads="1"/>
              </p:cNvSpPr>
              <p:nvPr/>
            </p:nvSpPr>
            <p:spPr bwMode="auto">
              <a:xfrm>
                <a:off x="740" y="3239"/>
                <a:ext cx="353" cy="93"/>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81167" name="Group 65">
              <a:extLst>
                <a:ext uri="{FF2B5EF4-FFF2-40B4-BE49-F238E27FC236}">
                  <a16:creationId xmlns:a16="http://schemas.microsoft.com/office/drawing/2014/main" id="{F233FCC0-978C-4462-945C-E0C0418E94F4}"/>
                </a:ext>
              </a:extLst>
            </p:cNvPr>
            <p:cNvGrpSpPr>
              <a:grpSpLocks/>
            </p:cNvGrpSpPr>
            <p:nvPr/>
          </p:nvGrpSpPr>
          <p:grpSpPr bwMode="auto">
            <a:xfrm>
              <a:off x="290" y="1022"/>
              <a:ext cx="379" cy="174"/>
              <a:chOff x="836" y="3305"/>
              <a:chExt cx="379" cy="174"/>
            </a:xfrm>
          </p:grpSpPr>
          <p:grpSp>
            <p:nvGrpSpPr>
              <p:cNvPr id="81172" name="Group 66">
                <a:extLst>
                  <a:ext uri="{FF2B5EF4-FFF2-40B4-BE49-F238E27FC236}">
                    <a16:creationId xmlns:a16="http://schemas.microsoft.com/office/drawing/2014/main" id="{142A65B3-8718-4AE4-8832-2F8EFC56F6AA}"/>
                  </a:ext>
                </a:extLst>
              </p:cNvPr>
              <p:cNvGrpSpPr>
                <a:grpSpLocks/>
              </p:cNvGrpSpPr>
              <p:nvPr/>
            </p:nvGrpSpPr>
            <p:grpSpPr bwMode="auto">
              <a:xfrm>
                <a:off x="890" y="3305"/>
                <a:ext cx="325" cy="174"/>
                <a:chOff x="844" y="3337"/>
                <a:chExt cx="325" cy="174"/>
              </a:xfrm>
            </p:grpSpPr>
            <p:sp>
              <p:nvSpPr>
                <p:cNvPr id="416" name="Rectangle 67">
                  <a:extLst>
                    <a:ext uri="{FF2B5EF4-FFF2-40B4-BE49-F238E27FC236}">
                      <a16:creationId xmlns:a16="http://schemas.microsoft.com/office/drawing/2014/main" id="{C8CD14BD-DE4D-465B-B66C-29E8A8C27FD5}"/>
                    </a:ext>
                  </a:extLst>
                </p:cNvPr>
                <p:cNvSpPr>
                  <a:spLocks noChangeArrowheads="1"/>
                </p:cNvSpPr>
                <p:nvPr/>
              </p:nvSpPr>
              <p:spPr bwMode="auto">
                <a:xfrm>
                  <a:off x="889" y="3371"/>
                  <a:ext cx="245" cy="85"/>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17" name="Text Box 68">
                  <a:extLst>
                    <a:ext uri="{FF2B5EF4-FFF2-40B4-BE49-F238E27FC236}">
                      <a16:creationId xmlns:a16="http://schemas.microsoft.com/office/drawing/2014/main" id="{673E82F4-98A6-4EBE-9F3E-F8AA55DAB8EB}"/>
                    </a:ext>
                  </a:extLst>
                </p:cNvPr>
                <p:cNvSpPr txBox="1">
                  <a:spLocks noChangeArrowheads="1"/>
                </p:cNvSpPr>
                <p:nvPr/>
              </p:nvSpPr>
              <p:spPr bwMode="auto">
                <a:xfrm>
                  <a:off x="844" y="3337"/>
                  <a:ext cx="325" cy="17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DNS</a:t>
                  </a:r>
                </a:p>
              </p:txBody>
            </p:sp>
          </p:grpSp>
          <p:grpSp>
            <p:nvGrpSpPr>
              <p:cNvPr id="81173" name="Group 69">
                <a:extLst>
                  <a:ext uri="{FF2B5EF4-FFF2-40B4-BE49-F238E27FC236}">
                    <a16:creationId xmlns:a16="http://schemas.microsoft.com/office/drawing/2014/main" id="{02A1AF6E-0195-4529-BA10-FA2D89B1247A}"/>
                  </a:ext>
                </a:extLst>
              </p:cNvPr>
              <p:cNvGrpSpPr>
                <a:grpSpLocks/>
              </p:cNvGrpSpPr>
              <p:nvPr/>
            </p:nvGrpSpPr>
            <p:grpSpPr bwMode="auto">
              <a:xfrm>
                <a:off x="836" y="3334"/>
                <a:ext cx="354" cy="94"/>
                <a:chOff x="836" y="3334"/>
                <a:chExt cx="354" cy="94"/>
              </a:xfrm>
            </p:grpSpPr>
            <p:sp>
              <p:nvSpPr>
                <p:cNvPr id="414" name="Rectangle 70">
                  <a:extLst>
                    <a:ext uri="{FF2B5EF4-FFF2-40B4-BE49-F238E27FC236}">
                      <a16:creationId xmlns:a16="http://schemas.microsoft.com/office/drawing/2014/main" id="{C5DD2DC8-3746-45C2-A7C6-CF2637CA2FDA}"/>
                    </a:ext>
                  </a:extLst>
                </p:cNvPr>
                <p:cNvSpPr>
                  <a:spLocks noChangeArrowheads="1"/>
                </p:cNvSpPr>
                <p:nvPr/>
              </p:nvSpPr>
              <p:spPr bwMode="auto">
                <a:xfrm>
                  <a:off x="846" y="3340"/>
                  <a:ext cx="8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15" name="Rectangle 71">
                  <a:extLst>
                    <a:ext uri="{FF2B5EF4-FFF2-40B4-BE49-F238E27FC236}">
                      <a16:creationId xmlns:a16="http://schemas.microsoft.com/office/drawing/2014/main" id="{2B0350DC-4004-4C13-86F1-60FA6E49A020}"/>
                    </a:ext>
                  </a:extLst>
                </p:cNvPr>
                <p:cNvSpPr>
                  <a:spLocks noChangeArrowheads="1"/>
                </p:cNvSpPr>
                <p:nvPr/>
              </p:nvSpPr>
              <p:spPr bwMode="auto">
                <a:xfrm>
                  <a:off x="836" y="3335"/>
                  <a:ext cx="353" cy="93"/>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grpSp>
          <p:nvGrpSpPr>
            <p:cNvPr id="81168" name="Group 72">
              <a:extLst>
                <a:ext uri="{FF2B5EF4-FFF2-40B4-BE49-F238E27FC236}">
                  <a16:creationId xmlns:a16="http://schemas.microsoft.com/office/drawing/2014/main" id="{CBA5B7BB-A444-4583-A5DA-E1D9555F702F}"/>
                </a:ext>
              </a:extLst>
            </p:cNvPr>
            <p:cNvGrpSpPr>
              <a:grpSpLocks/>
            </p:cNvGrpSpPr>
            <p:nvPr/>
          </p:nvGrpSpPr>
          <p:grpSpPr bwMode="auto">
            <a:xfrm>
              <a:off x="177" y="1042"/>
              <a:ext cx="480" cy="112"/>
              <a:chOff x="627" y="3377"/>
              <a:chExt cx="480" cy="112"/>
            </a:xfrm>
          </p:grpSpPr>
          <p:sp>
            <p:nvSpPr>
              <p:cNvPr id="410" name="Rectangle 73">
                <a:extLst>
                  <a:ext uri="{FF2B5EF4-FFF2-40B4-BE49-F238E27FC236}">
                    <a16:creationId xmlns:a16="http://schemas.microsoft.com/office/drawing/2014/main" id="{AD79D905-CDA7-45EC-8093-FB692509F9FB}"/>
                  </a:ext>
                </a:extLst>
              </p:cNvPr>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411" name="Rectangle 74">
                <a:extLst>
                  <a:ext uri="{FF2B5EF4-FFF2-40B4-BE49-F238E27FC236}">
                    <a16:creationId xmlns:a16="http://schemas.microsoft.com/office/drawing/2014/main" id="{7B1158A1-960A-4BC4-A282-355DE39CDFB3}"/>
                  </a:ext>
                </a:extLst>
              </p:cNvPr>
              <p:cNvSpPr>
                <a:spLocks noChangeArrowheads="1"/>
              </p:cNvSpPr>
              <p:nvPr/>
            </p:nvSpPr>
            <p:spPr bwMode="auto">
              <a:xfrm>
                <a:off x="627" y="3377"/>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409" name="AutoShape 89">
              <a:extLst>
                <a:ext uri="{FF2B5EF4-FFF2-40B4-BE49-F238E27FC236}">
                  <a16:creationId xmlns:a16="http://schemas.microsoft.com/office/drawing/2014/main" id="{39702767-6120-4214-84B4-7C201A1AA198}"/>
                </a:ext>
              </a:extLst>
            </p:cNvPr>
            <p:cNvSpPr>
              <a:spLocks noChangeArrowheads="1"/>
            </p:cNvSpPr>
            <p:nvPr/>
          </p:nvSpPr>
          <p:spPr bwMode="auto">
            <a:xfrm>
              <a:off x="393" y="729"/>
              <a:ext cx="240" cy="552"/>
            </a:xfrm>
            <a:prstGeom prst="downArrow">
              <a:avLst>
                <a:gd name="adj1" fmla="val 54167"/>
                <a:gd name="adj2" fmla="val 36928"/>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148" name="Freeform 406">
            <a:extLst>
              <a:ext uri="{FF2B5EF4-FFF2-40B4-BE49-F238E27FC236}">
                <a16:creationId xmlns:a16="http://schemas.microsoft.com/office/drawing/2014/main" id="{B90E8782-C7B3-4AD6-B404-D8C093461F62}"/>
              </a:ext>
            </a:extLst>
          </p:cNvPr>
          <p:cNvSpPr>
            <a:spLocks/>
          </p:cNvSpPr>
          <p:nvPr/>
        </p:nvSpPr>
        <p:spPr bwMode="auto">
          <a:xfrm>
            <a:off x="5110163" y="2201863"/>
            <a:ext cx="2614612" cy="1943100"/>
          </a:xfrm>
          <a:custGeom>
            <a:avLst/>
            <a:gdLst>
              <a:gd name="T0" fmla="*/ 2147483647 w 2453"/>
              <a:gd name="T1" fmla="*/ 2147483647 h 2011"/>
              <a:gd name="T2" fmla="*/ 2147483647 w 2453"/>
              <a:gd name="T3" fmla="*/ 2147483647 h 2011"/>
              <a:gd name="T4" fmla="*/ 2147483647 w 2453"/>
              <a:gd name="T5" fmla="*/ 2147483647 h 2011"/>
              <a:gd name="T6" fmla="*/ 2147483647 w 2453"/>
              <a:gd name="T7" fmla="*/ 2147483647 h 2011"/>
              <a:gd name="T8" fmla="*/ 2147483647 w 2453"/>
              <a:gd name="T9" fmla="*/ 2147483647 h 2011"/>
              <a:gd name="T10" fmla="*/ 2147483647 w 2453"/>
              <a:gd name="T11" fmla="*/ 2147483647 h 2011"/>
              <a:gd name="T12" fmla="*/ 2147483647 w 2453"/>
              <a:gd name="T13" fmla="*/ 2147483647 h 2011"/>
              <a:gd name="T14" fmla="*/ 2147483647 w 2453"/>
              <a:gd name="T15" fmla="*/ 2147483647 h 2011"/>
              <a:gd name="T16" fmla="*/ 2147483647 w 2453"/>
              <a:gd name="T17" fmla="*/ 2147483647 h 2011"/>
              <a:gd name="T18" fmla="*/ 2147483647 w 2453"/>
              <a:gd name="T19" fmla="*/ 2147483647 h 2011"/>
              <a:gd name="T20" fmla="*/ 2147483647 w 2453"/>
              <a:gd name="T21" fmla="*/ 2147483647 h 2011"/>
              <a:gd name="T22" fmla="*/ 2147483647 w 2453"/>
              <a:gd name="T23" fmla="*/ 2147483647 h 2011"/>
              <a:gd name="T24" fmla="*/ 2147483647 w 2453"/>
              <a:gd name="T25" fmla="*/ 2147483647 h 2011"/>
              <a:gd name="T26" fmla="*/ 2147483647 w 2453"/>
              <a:gd name="T27" fmla="*/ 2147483647 h 2011"/>
              <a:gd name="T28" fmla="*/ 2147483647 w 2453"/>
              <a:gd name="T29" fmla="*/ 2147483647 h 2011"/>
              <a:gd name="T30" fmla="*/ 2147483647 w 2453"/>
              <a:gd name="T31" fmla="*/ 2147483647 h 2011"/>
              <a:gd name="T32" fmla="*/ 2147483647 w 2453"/>
              <a:gd name="T33" fmla="*/ 2147483647 h 2011"/>
              <a:gd name="T34" fmla="*/ 2147483647 w 2453"/>
              <a:gd name="T35" fmla="*/ 2147483647 h 2011"/>
              <a:gd name="T36" fmla="*/ 2147483647 w 2453"/>
              <a:gd name="T37" fmla="*/ 2147483647 h 2011"/>
              <a:gd name="T38" fmla="*/ 2147483647 w 2453"/>
              <a:gd name="T39" fmla="*/ 2147483647 h 2011"/>
              <a:gd name="T40" fmla="*/ 2147483647 w 2453"/>
              <a:gd name="T41" fmla="*/ 2147483647 h 2011"/>
              <a:gd name="T42" fmla="*/ 2147483647 w 2453"/>
              <a:gd name="T43" fmla="*/ 2147483647 h 2011"/>
              <a:gd name="T44" fmla="*/ 2147483647 w 2453"/>
              <a:gd name="T45" fmla="*/ 2147483647 h 2011"/>
              <a:gd name="T46" fmla="*/ 2147483647 w 2453"/>
              <a:gd name="T47" fmla="*/ 2147483647 h 20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connsiteX0" fmla="*/ 326 w 9852"/>
              <a:gd name="connsiteY0" fmla="*/ 3101 h 9830"/>
              <a:gd name="connsiteX1" fmla="*/ 49 w 9852"/>
              <a:gd name="connsiteY1" fmla="*/ 3981 h 9830"/>
              <a:gd name="connsiteX2" fmla="*/ 21 w 9852"/>
              <a:gd name="connsiteY2" fmla="*/ 4956 h 9830"/>
              <a:gd name="connsiteX3" fmla="*/ 269 w 9852"/>
              <a:gd name="connsiteY3" fmla="*/ 5662 h 9830"/>
              <a:gd name="connsiteX4" fmla="*/ 657 w 9852"/>
              <a:gd name="connsiteY4" fmla="*/ 6741 h 9830"/>
              <a:gd name="connsiteX5" fmla="*/ 1125 w 9852"/>
              <a:gd name="connsiteY5" fmla="*/ 7148 h 9830"/>
              <a:gd name="connsiteX6" fmla="*/ 2222 w 9852"/>
              <a:gd name="connsiteY6" fmla="*/ 8049 h 9830"/>
              <a:gd name="connsiteX7" fmla="*/ 4680 w 9852"/>
              <a:gd name="connsiteY7" fmla="*/ 8347 h 9830"/>
              <a:gd name="connsiteX8" fmla="*/ 6812 w 9852"/>
              <a:gd name="connsiteY8" fmla="*/ 9729 h 9830"/>
              <a:gd name="connsiteX9" fmla="*/ 7864 w 9852"/>
              <a:gd name="connsiteY9" fmla="*/ 9630 h 9830"/>
              <a:gd name="connsiteX10" fmla="*/ 9670 w 9852"/>
              <a:gd name="connsiteY10" fmla="*/ 8874 h 9830"/>
              <a:gd name="connsiteX11" fmla="*/ 9752 w 9852"/>
              <a:gd name="connsiteY11" fmla="*/ 7457 h 9830"/>
              <a:gd name="connsiteX12" fmla="*/ 9332 w 9852"/>
              <a:gd name="connsiteY12" fmla="*/ 6408 h 9830"/>
              <a:gd name="connsiteX13" fmla="*/ 9552 w 9852"/>
              <a:gd name="connsiteY13" fmla="*/ 4150 h 9830"/>
              <a:gd name="connsiteX14" fmla="*/ 9523 w 9852"/>
              <a:gd name="connsiteY14" fmla="*/ 3205 h 9830"/>
              <a:gd name="connsiteX15" fmla="*/ 8859 w 9852"/>
              <a:gd name="connsiteY15" fmla="*/ 2226 h 9830"/>
              <a:gd name="connsiteX16" fmla="*/ 7811 w 9852"/>
              <a:gd name="connsiteY16" fmla="*/ 778 h 9830"/>
              <a:gd name="connsiteX17" fmla="*/ 6511 w 9852"/>
              <a:gd name="connsiteY17" fmla="*/ 137 h 9830"/>
              <a:gd name="connsiteX18" fmla="*/ 4994 w 9852"/>
              <a:gd name="connsiteY18" fmla="*/ 38 h 9830"/>
              <a:gd name="connsiteX19" fmla="*/ 3722 w 9852"/>
              <a:gd name="connsiteY19" fmla="*/ 609 h 9830"/>
              <a:gd name="connsiteX20" fmla="*/ 1929 w 9852"/>
              <a:gd name="connsiteY20" fmla="*/ 1251 h 9830"/>
              <a:gd name="connsiteX21" fmla="*/ 848 w 9852"/>
              <a:gd name="connsiteY21" fmla="*/ 1823 h 9830"/>
              <a:gd name="connsiteX22" fmla="*/ 326 w 9852"/>
              <a:gd name="connsiteY22" fmla="*/ 3101 h 9830"/>
              <a:gd name="connsiteX0" fmla="*/ 331 w 9999"/>
              <a:gd name="connsiteY0" fmla="*/ 3155 h 9906"/>
              <a:gd name="connsiteX1" fmla="*/ 50 w 9999"/>
              <a:gd name="connsiteY1" fmla="*/ 4050 h 9906"/>
              <a:gd name="connsiteX2" fmla="*/ 21 w 9999"/>
              <a:gd name="connsiteY2" fmla="*/ 5042 h 9906"/>
              <a:gd name="connsiteX3" fmla="*/ 273 w 9999"/>
              <a:gd name="connsiteY3" fmla="*/ 5760 h 9906"/>
              <a:gd name="connsiteX4" fmla="*/ 667 w 9999"/>
              <a:gd name="connsiteY4" fmla="*/ 6858 h 9906"/>
              <a:gd name="connsiteX5" fmla="*/ 1142 w 9999"/>
              <a:gd name="connsiteY5" fmla="*/ 7272 h 9906"/>
              <a:gd name="connsiteX6" fmla="*/ 2255 w 9999"/>
              <a:gd name="connsiteY6" fmla="*/ 8188 h 9906"/>
              <a:gd name="connsiteX7" fmla="*/ 4750 w 9999"/>
              <a:gd name="connsiteY7" fmla="*/ 8491 h 9906"/>
              <a:gd name="connsiteX8" fmla="*/ 6914 w 9999"/>
              <a:gd name="connsiteY8" fmla="*/ 9897 h 9906"/>
              <a:gd name="connsiteX9" fmla="*/ 9815 w 9999"/>
              <a:gd name="connsiteY9" fmla="*/ 9027 h 9906"/>
              <a:gd name="connsiteX10" fmla="*/ 9898 w 9999"/>
              <a:gd name="connsiteY10" fmla="*/ 7586 h 9906"/>
              <a:gd name="connsiteX11" fmla="*/ 9472 w 9999"/>
              <a:gd name="connsiteY11" fmla="*/ 6519 h 9906"/>
              <a:gd name="connsiteX12" fmla="*/ 9695 w 9999"/>
              <a:gd name="connsiteY12" fmla="*/ 4222 h 9906"/>
              <a:gd name="connsiteX13" fmla="*/ 9666 w 9999"/>
              <a:gd name="connsiteY13" fmla="*/ 3260 h 9906"/>
              <a:gd name="connsiteX14" fmla="*/ 8992 w 9999"/>
              <a:gd name="connsiteY14" fmla="*/ 2264 h 9906"/>
              <a:gd name="connsiteX15" fmla="*/ 7928 w 9999"/>
              <a:gd name="connsiteY15" fmla="*/ 791 h 9906"/>
              <a:gd name="connsiteX16" fmla="*/ 6609 w 9999"/>
              <a:gd name="connsiteY16" fmla="*/ 139 h 9906"/>
              <a:gd name="connsiteX17" fmla="*/ 5069 w 9999"/>
              <a:gd name="connsiteY17" fmla="*/ 39 h 9906"/>
              <a:gd name="connsiteX18" fmla="*/ 3778 w 9999"/>
              <a:gd name="connsiteY18" fmla="*/ 620 h 9906"/>
              <a:gd name="connsiteX19" fmla="*/ 1958 w 9999"/>
              <a:gd name="connsiteY19" fmla="*/ 1273 h 9906"/>
              <a:gd name="connsiteX20" fmla="*/ 861 w 9999"/>
              <a:gd name="connsiteY20" fmla="*/ 1855 h 9906"/>
              <a:gd name="connsiteX21" fmla="*/ 331 w 9999"/>
              <a:gd name="connsiteY21" fmla="*/ 3155 h 9906"/>
              <a:gd name="connsiteX0" fmla="*/ 331 w 9946"/>
              <a:gd name="connsiteY0" fmla="*/ 3185 h 10000"/>
              <a:gd name="connsiteX1" fmla="*/ 50 w 9946"/>
              <a:gd name="connsiteY1" fmla="*/ 4088 h 10000"/>
              <a:gd name="connsiteX2" fmla="*/ 21 w 9946"/>
              <a:gd name="connsiteY2" fmla="*/ 5090 h 10000"/>
              <a:gd name="connsiteX3" fmla="*/ 273 w 9946"/>
              <a:gd name="connsiteY3" fmla="*/ 5815 h 10000"/>
              <a:gd name="connsiteX4" fmla="*/ 667 w 9946"/>
              <a:gd name="connsiteY4" fmla="*/ 6923 h 10000"/>
              <a:gd name="connsiteX5" fmla="*/ 1142 w 9946"/>
              <a:gd name="connsiteY5" fmla="*/ 7341 h 10000"/>
              <a:gd name="connsiteX6" fmla="*/ 2255 w 9946"/>
              <a:gd name="connsiteY6" fmla="*/ 8266 h 10000"/>
              <a:gd name="connsiteX7" fmla="*/ 4750 w 9946"/>
              <a:gd name="connsiteY7" fmla="*/ 8572 h 10000"/>
              <a:gd name="connsiteX8" fmla="*/ 6915 w 9946"/>
              <a:gd name="connsiteY8" fmla="*/ 9991 h 10000"/>
              <a:gd name="connsiteX9" fmla="*/ 9816 w 9946"/>
              <a:gd name="connsiteY9" fmla="*/ 9113 h 10000"/>
              <a:gd name="connsiteX10" fmla="*/ 9473 w 9946"/>
              <a:gd name="connsiteY10" fmla="*/ 6581 h 10000"/>
              <a:gd name="connsiteX11" fmla="*/ 9696 w 9946"/>
              <a:gd name="connsiteY11" fmla="*/ 4262 h 10000"/>
              <a:gd name="connsiteX12" fmla="*/ 9667 w 9946"/>
              <a:gd name="connsiteY12" fmla="*/ 3291 h 10000"/>
              <a:gd name="connsiteX13" fmla="*/ 8993 w 9946"/>
              <a:gd name="connsiteY13" fmla="*/ 2285 h 10000"/>
              <a:gd name="connsiteX14" fmla="*/ 7929 w 9946"/>
              <a:gd name="connsiteY14" fmla="*/ 799 h 10000"/>
              <a:gd name="connsiteX15" fmla="*/ 6610 w 9946"/>
              <a:gd name="connsiteY15" fmla="*/ 140 h 10000"/>
              <a:gd name="connsiteX16" fmla="*/ 5070 w 9946"/>
              <a:gd name="connsiteY16" fmla="*/ 39 h 10000"/>
              <a:gd name="connsiteX17" fmla="*/ 3778 w 9946"/>
              <a:gd name="connsiteY17" fmla="*/ 626 h 10000"/>
              <a:gd name="connsiteX18" fmla="*/ 1958 w 9946"/>
              <a:gd name="connsiteY18" fmla="*/ 1285 h 10000"/>
              <a:gd name="connsiteX19" fmla="*/ 861 w 9946"/>
              <a:gd name="connsiteY19" fmla="*/ 1873 h 10000"/>
              <a:gd name="connsiteX20" fmla="*/ 331 w 9946"/>
              <a:gd name="connsiteY20" fmla="*/ 3185 h 10000"/>
              <a:gd name="connsiteX0" fmla="*/ 333 w 10000"/>
              <a:gd name="connsiteY0" fmla="*/ 3185 h 10000"/>
              <a:gd name="connsiteX1" fmla="*/ 50 w 10000"/>
              <a:gd name="connsiteY1" fmla="*/ 4088 h 10000"/>
              <a:gd name="connsiteX2" fmla="*/ 21 w 10000"/>
              <a:gd name="connsiteY2" fmla="*/ 5090 h 10000"/>
              <a:gd name="connsiteX3" fmla="*/ 274 w 10000"/>
              <a:gd name="connsiteY3" fmla="*/ 5815 h 10000"/>
              <a:gd name="connsiteX4" fmla="*/ 671 w 10000"/>
              <a:gd name="connsiteY4" fmla="*/ 6923 h 10000"/>
              <a:gd name="connsiteX5" fmla="*/ 1148 w 10000"/>
              <a:gd name="connsiteY5" fmla="*/ 7341 h 10000"/>
              <a:gd name="connsiteX6" fmla="*/ 2267 w 10000"/>
              <a:gd name="connsiteY6" fmla="*/ 8266 h 10000"/>
              <a:gd name="connsiteX7" fmla="*/ 4776 w 10000"/>
              <a:gd name="connsiteY7" fmla="*/ 8572 h 10000"/>
              <a:gd name="connsiteX8" fmla="*/ 6953 w 10000"/>
              <a:gd name="connsiteY8" fmla="*/ 9991 h 10000"/>
              <a:gd name="connsiteX9" fmla="*/ 9869 w 10000"/>
              <a:gd name="connsiteY9" fmla="*/ 9113 h 10000"/>
              <a:gd name="connsiteX10" fmla="*/ 9524 w 10000"/>
              <a:gd name="connsiteY10" fmla="*/ 6581 h 10000"/>
              <a:gd name="connsiteX11" fmla="*/ 9749 w 10000"/>
              <a:gd name="connsiteY11" fmla="*/ 4262 h 10000"/>
              <a:gd name="connsiteX12" fmla="*/ 9042 w 10000"/>
              <a:gd name="connsiteY12" fmla="*/ 2285 h 10000"/>
              <a:gd name="connsiteX13" fmla="*/ 7972 w 10000"/>
              <a:gd name="connsiteY13" fmla="*/ 799 h 10000"/>
              <a:gd name="connsiteX14" fmla="*/ 6646 w 10000"/>
              <a:gd name="connsiteY14" fmla="*/ 140 h 10000"/>
              <a:gd name="connsiteX15" fmla="*/ 5098 w 10000"/>
              <a:gd name="connsiteY15" fmla="*/ 39 h 10000"/>
              <a:gd name="connsiteX16" fmla="*/ 3799 w 10000"/>
              <a:gd name="connsiteY16" fmla="*/ 626 h 10000"/>
              <a:gd name="connsiteX17" fmla="*/ 1969 w 10000"/>
              <a:gd name="connsiteY17" fmla="*/ 1285 h 10000"/>
              <a:gd name="connsiteX18" fmla="*/ 866 w 10000"/>
              <a:gd name="connsiteY18" fmla="*/ 1873 h 10000"/>
              <a:gd name="connsiteX19" fmla="*/ 333 w 10000"/>
              <a:gd name="connsiteY19" fmla="*/ 3185 h 10000"/>
              <a:gd name="connsiteX0" fmla="*/ 333 w 10000"/>
              <a:gd name="connsiteY0" fmla="*/ 3268 h 10083"/>
              <a:gd name="connsiteX1" fmla="*/ 50 w 10000"/>
              <a:gd name="connsiteY1" fmla="*/ 4171 h 10083"/>
              <a:gd name="connsiteX2" fmla="*/ 21 w 10000"/>
              <a:gd name="connsiteY2" fmla="*/ 5173 h 10083"/>
              <a:gd name="connsiteX3" fmla="*/ 274 w 10000"/>
              <a:gd name="connsiteY3" fmla="*/ 5898 h 10083"/>
              <a:gd name="connsiteX4" fmla="*/ 671 w 10000"/>
              <a:gd name="connsiteY4" fmla="*/ 7006 h 10083"/>
              <a:gd name="connsiteX5" fmla="*/ 1148 w 10000"/>
              <a:gd name="connsiteY5" fmla="*/ 7424 h 10083"/>
              <a:gd name="connsiteX6" fmla="*/ 2267 w 10000"/>
              <a:gd name="connsiteY6" fmla="*/ 8349 h 10083"/>
              <a:gd name="connsiteX7" fmla="*/ 4776 w 10000"/>
              <a:gd name="connsiteY7" fmla="*/ 8655 h 10083"/>
              <a:gd name="connsiteX8" fmla="*/ 6953 w 10000"/>
              <a:gd name="connsiteY8" fmla="*/ 10074 h 10083"/>
              <a:gd name="connsiteX9" fmla="*/ 9869 w 10000"/>
              <a:gd name="connsiteY9" fmla="*/ 9196 h 10083"/>
              <a:gd name="connsiteX10" fmla="*/ 9524 w 10000"/>
              <a:gd name="connsiteY10" fmla="*/ 6664 h 10083"/>
              <a:gd name="connsiteX11" fmla="*/ 9749 w 10000"/>
              <a:gd name="connsiteY11" fmla="*/ 4345 h 10083"/>
              <a:gd name="connsiteX12" fmla="*/ 9042 w 10000"/>
              <a:gd name="connsiteY12" fmla="*/ 2368 h 10083"/>
              <a:gd name="connsiteX13" fmla="*/ 6646 w 10000"/>
              <a:gd name="connsiteY13" fmla="*/ 223 h 10083"/>
              <a:gd name="connsiteX14" fmla="*/ 5098 w 10000"/>
              <a:gd name="connsiteY14" fmla="*/ 122 h 10083"/>
              <a:gd name="connsiteX15" fmla="*/ 3799 w 10000"/>
              <a:gd name="connsiteY15" fmla="*/ 709 h 10083"/>
              <a:gd name="connsiteX16" fmla="*/ 1969 w 10000"/>
              <a:gd name="connsiteY16" fmla="*/ 1368 h 10083"/>
              <a:gd name="connsiteX17" fmla="*/ 866 w 10000"/>
              <a:gd name="connsiteY17" fmla="*/ 1956 h 10083"/>
              <a:gd name="connsiteX18" fmla="*/ 333 w 10000"/>
              <a:gd name="connsiteY18" fmla="*/ 3268 h 10083"/>
              <a:gd name="connsiteX0" fmla="*/ 333 w 10000"/>
              <a:gd name="connsiteY0" fmla="*/ 3214 h 10029"/>
              <a:gd name="connsiteX1" fmla="*/ 50 w 10000"/>
              <a:gd name="connsiteY1" fmla="*/ 4117 h 10029"/>
              <a:gd name="connsiteX2" fmla="*/ 21 w 10000"/>
              <a:gd name="connsiteY2" fmla="*/ 5119 h 10029"/>
              <a:gd name="connsiteX3" fmla="*/ 274 w 10000"/>
              <a:gd name="connsiteY3" fmla="*/ 5844 h 10029"/>
              <a:gd name="connsiteX4" fmla="*/ 671 w 10000"/>
              <a:gd name="connsiteY4" fmla="*/ 6952 h 10029"/>
              <a:gd name="connsiteX5" fmla="*/ 1148 w 10000"/>
              <a:gd name="connsiteY5" fmla="*/ 7370 h 10029"/>
              <a:gd name="connsiteX6" fmla="*/ 2267 w 10000"/>
              <a:gd name="connsiteY6" fmla="*/ 8295 h 10029"/>
              <a:gd name="connsiteX7" fmla="*/ 4776 w 10000"/>
              <a:gd name="connsiteY7" fmla="*/ 8601 h 10029"/>
              <a:gd name="connsiteX8" fmla="*/ 6953 w 10000"/>
              <a:gd name="connsiteY8" fmla="*/ 10020 h 10029"/>
              <a:gd name="connsiteX9" fmla="*/ 9869 w 10000"/>
              <a:gd name="connsiteY9" fmla="*/ 9142 h 10029"/>
              <a:gd name="connsiteX10" fmla="*/ 9524 w 10000"/>
              <a:gd name="connsiteY10" fmla="*/ 6610 h 10029"/>
              <a:gd name="connsiteX11" fmla="*/ 9749 w 10000"/>
              <a:gd name="connsiteY11" fmla="*/ 4291 h 10029"/>
              <a:gd name="connsiteX12" fmla="*/ 9042 w 10000"/>
              <a:gd name="connsiteY12" fmla="*/ 2314 h 10029"/>
              <a:gd name="connsiteX13" fmla="*/ 5098 w 10000"/>
              <a:gd name="connsiteY13" fmla="*/ 68 h 10029"/>
              <a:gd name="connsiteX14" fmla="*/ 3799 w 10000"/>
              <a:gd name="connsiteY14" fmla="*/ 655 h 10029"/>
              <a:gd name="connsiteX15" fmla="*/ 1969 w 10000"/>
              <a:gd name="connsiteY15" fmla="*/ 1314 h 10029"/>
              <a:gd name="connsiteX16" fmla="*/ 866 w 10000"/>
              <a:gd name="connsiteY16" fmla="*/ 1902 h 10029"/>
              <a:gd name="connsiteX17" fmla="*/ 333 w 10000"/>
              <a:gd name="connsiteY17" fmla="*/ 3214 h 10029"/>
              <a:gd name="connsiteX0" fmla="*/ 333 w 10000"/>
              <a:gd name="connsiteY0" fmla="*/ 2561 h 9376"/>
              <a:gd name="connsiteX1" fmla="*/ 50 w 10000"/>
              <a:gd name="connsiteY1" fmla="*/ 3464 h 9376"/>
              <a:gd name="connsiteX2" fmla="*/ 21 w 10000"/>
              <a:gd name="connsiteY2" fmla="*/ 4466 h 9376"/>
              <a:gd name="connsiteX3" fmla="*/ 274 w 10000"/>
              <a:gd name="connsiteY3" fmla="*/ 5191 h 9376"/>
              <a:gd name="connsiteX4" fmla="*/ 671 w 10000"/>
              <a:gd name="connsiteY4" fmla="*/ 6299 h 9376"/>
              <a:gd name="connsiteX5" fmla="*/ 1148 w 10000"/>
              <a:gd name="connsiteY5" fmla="*/ 6717 h 9376"/>
              <a:gd name="connsiteX6" fmla="*/ 2267 w 10000"/>
              <a:gd name="connsiteY6" fmla="*/ 7642 h 9376"/>
              <a:gd name="connsiteX7" fmla="*/ 4776 w 10000"/>
              <a:gd name="connsiteY7" fmla="*/ 7948 h 9376"/>
              <a:gd name="connsiteX8" fmla="*/ 6953 w 10000"/>
              <a:gd name="connsiteY8" fmla="*/ 9367 h 9376"/>
              <a:gd name="connsiteX9" fmla="*/ 9869 w 10000"/>
              <a:gd name="connsiteY9" fmla="*/ 8489 h 9376"/>
              <a:gd name="connsiteX10" fmla="*/ 9524 w 10000"/>
              <a:gd name="connsiteY10" fmla="*/ 5957 h 9376"/>
              <a:gd name="connsiteX11" fmla="*/ 9749 w 10000"/>
              <a:gd name="connsiteY11" fmla="*/ 3638 h 9376"/>
              <a:gd name="connsiteX12" fmla="*/ 9042 w 10000"/>
              <a:gd name="connsiteY12" fmla="*/ 1661 h 9376"/>
              <a:gd name="connsiteX13" fmla="*/ 6085 w 10000"/>
              <a:gd name="connsiteY13" fmla="*/ 540 h 9376"/>
              <a:gd name="connsiteX14" fmla="*/ 3799 w 10000"/>
              <a:gd name="connsiteY14" fmla="*/ 2 h 9376"/>
              <a:gd name="connsiteX15" fmla="*/ 1969 w 10000"/>
              <a:gd name="connsiteY15" fmla="*/ 661 h 9376"/>
              <a:gd name="connsiteX16" fmla="*/ 866 w 10000"/>
              <a:gd name="connsiteY16" fmla="*/ 1249 h 9376"/>
              <a:gd name="connsiteX17" fmla="*/ 333 w 10000"/>
              <a:gd name="connsiteY17" fmla="*/ 2561 h 9376"/>
              <a:gd name="connsiteX0" fmla="*/ 333 w 10000"/>
              <a:gd name="connsiteY0" fmla="*/ 2230 h 9498"/>
              <a:gd name="connsiteX1" fmla="*/ 50 w 10000"/>
              <a:gd name="connsiteY1" fmla="*/ 3194 h 9498"/>
              <a:gd name="connsiteX2" fmla="*/ 21 w 10000"/>
              <a:gd name="connsiteY2" fmla="*/ 4262 h 9498"/>
              <a:gd name="connsiteX3" fmla="*/ 274 w 10000"/>
              <a:gd name="connsiteY3" fmla="*/ 5035 h 9498"/>
              <a:gd name="connsiteX4" fmla="*/ 671 w 10000"/>
              <a:gd name="connsiteY4" fmla="*/ 6217 h 9498"/>
              <a:gd name="connsiteX5" fmla="*/ 1148 w 10000"/>
              <a:gd name="connsiteY5" fmla="*/ 6663 h 9498"/>
              <a:gd name="connsiteX6" fmla="*/ 2267 w 10000"/>
              <a:gd name="connsiteY6" fmla="*/ 7650 h 9498"/>
              <a:gd name="connsiteX7" fmla="*/ 4776 w 10000"/>
              <a:gd name="connsiteY7" fmla="*/ 7976 h 9498"/>
              <a:gd name="connsiteX8" fmla="*/ 6953 w 10000"/>
              <a:gd name="connsiteY8" fmla="*/ 9489 h 9498"/>
              <a:gd name="connsiteX9" fmla="*/ 9869 w 10000"/>
              <a:gd name="connsiteY9" fmla="*/ 8553 h 9498"/>
              <a:gd name="connsiteX10" fmla="*/ 9524 w 10000"/>
              <a:gd name="connsiteY10" fmla="*/ 5852 h 9498"/>
              <a:gd name="connsiteX11" fmla="*/ 9749 w 10000"/>
              <a:gd name="connsiteY11" fmla="*/ 3379 h 9498"/>
              <a:gd name="connsiteX12" fmla="*/ 9042 w 10000"/>
              <a:gd name="connsiteY12" fmla="*/ 1271 h 9498"/>
              <a:gd name="connsiteX13" fmla="*/ 6085 w 10000"/>
              <a:gd name="connsiteY13" fmla="*/ 75 h 9498"/>
              <a:gd name="connsiteX14" fmla="*/ 1969 w 10000"/>
              <a:gd name="connsiteY14" fmla="*/ 204 h 9498"/>
              <a:gd name="connsiteX15" fmla="*/ 866 w 10000"/>
              <a:gd name="connsiteY15" fmla="*/ 831 h 9498"/>
              <a:gd name="connsiteX16" fmla="*/ 333 w 10000"/>
              <a:gd name="connsiteY16" fmla="*/ 2230 h 9498"/>
              <a:gd name="connsiteX0" fmla="*/ 333 w 10000"/>
              <a:gd name="connsiteY0" fmla="*/ 2316 h 9969"/>
              <a:gd name="connsiteX1" fmla="*/ 50 w 10000"/>
              <a:gd name="connsiteY1" fmla="*/ 3331 h 9969"/>
              <a:gd name="connsiteX2" fmla="*/ 21 w 10000"/>
              <a:gd name="connsiteY2" fmla="*/ 4455 h 9969"/>
              <a:gd name="connsiteX3" fmla="*/ 274 w 10000"/>
              <a:gd name="connsiteY3" fmla="*/ 5269 h 9969"/>
              <a:gd name="connsiteX4" fmla="*/ 671 w 10000"/>
              <a:gd name="connsiteY4" fmla="*/ 6514 h 9969"/>
              <a:gd name="connsiteX5" fmla="*/ 1148 w 10000"/>
              <a:gd name="connsiteY5" fmla="*/ 6983 h 9969"/>
              <a:gd name="connsiteX6" fmla="*/ 2267 w 10000"/>
              <a:gd name="connsiteY6" fmla="*/ 8022 h 9969"/>
              <a:gd name="connsiteX7" fmla="*/ 4776 w 10000"/>
              <a:gd name="connsiteY7" fmla="*/ 8366 h 9969"/>
              <a:gd name="connsiteX8" fmla="*/ 6953 w 10000"/>
              <a:gd name="connsiteY8" fmla="*/ 9959 h 9969"/>
              <a:gd name="connsiteX9" fmla="*/ 9869 w 10000"/>
              <a:gd name="connsiteY9" fmla="*/ 8973 h 9969"/>
              <a:gd name="connsiteX10" fmla="*/ 9524 w 10000"/>
              <a:gd name="connsiteY10" fmla="*/ 6129 h 9969"/>
              <a:gd name="connsiteX11" fmla="*/ 9749 w 10000"/>
              <a:gd name="connsiteY11" fmla="*/ 3526 h 9969"/>
              <a:gd name="connsiteX12" fmla="*/ 9042 w 10000"/>
              <a:gd name="connsiteY12" fmla="*/ 1306 h 9969"/>
              <a:gd name="connsiteX13" fmla="*/ 6085 w 10000"/>
              <a:gd name="connsiteY13" fmla="*/ 47 h 9969"/>
              <a:gd name="connsiteX14" fmla="*/ 2392 w 10000"/>
              <a:gd name="connsiteY14" fmla="*/ 329 h 9969"/>
              <a:gd name="connsiteX15" fmla="*/ 866 w 10000"/>
              <a:gd name="connsiteY15" fmla="*/ 843 h 9969"/>
              <a:gd name="connsiteX16" fmla="*/ 333 w 10000"/>
              <a:gd name="connsiteY16" fmla="*/ 2316 h 9969"/>
              <a:gd name="connsiteX0" fmla="*/ 333 w 10000"/>
              <a:gd name="connsiteY0" fmla="*/ 2322 h 9999"/>
              <a:gd name="connsiteX1" fmla="*/ 50 w 10000"/>
              <a:gd name="connsiteY1" fmla="*/ 3340 h 9999"/>
              <a:gd name="connsiteX2" fmla="*/ 21 w 10000"/>
              <a:gd name="connsiteY2" fmla="*/ 4468 h 9999"/>
              <a:gd name="connsiteX3" fmla="*/ 274 w 10000"/>
              <a:gd name="connsiteY3" fmla="*/ 5284 h 9999"/>
              <a:gd name="connsiteX4" fmla="*/ 671 w 10000"/>
              <a:gd name="connsiteY4" fmla="*/ 6533 h 9999"/>
              <a:gd name="connsiteX5" fmla="*/ 1148 w 10000"/>
              <a:gd name="connsiteY5" fmla="*/ 7004 h 9999"/>
              <a:gd name="connsiteX6" fmla="*/ 2267 w 10000"/>
              <a:gd name="connsiteY6" fmla="*/ 8046 h 9999"/>
              <a:gd name="connsiteX7" fmla="*/ 4776 w 10000"/>
              <a:gd name="connsiteY7" fmla="*/ 8391 h 9999"/>
              <a:gd name="connsiteX8" fmla="*/ 6953 w 10000"/>
              <a:gd name="connsiteY8" fmla="*/ 9989 h 9999"/>
              <a:gd name="connsiteX9" fmla="*/ 9869 w 10000"/>
              <a:gd name="connsiteY9" fmla="*/ 9000 h 9999"/>
              <a:gd name="connsiteX10" fmla="*/ 9524 w 10000"/>
              <a:gd name="connsiteY10" fmla="*/ 6147 h 9999"/>
              <a:gd name="connsiteX11" fmla="*/ 9749 w 10000"/>
              <a:gd name="connsiteY11" fmla="*/ 3536 h 9999"/>
              <a:gd name="connsiteX12" fmla="*/ 9042 w 10000"/>
              <a:gd name="connsiteY12" fmla="*/ 1309 h 9999"/>
              <a:gd name="connsiteX13" fmla="*/ 6085 w 10000"/>
              <a:gd name="connsiteY13" fmla="*/ 46 h 9999"/>
              <a:gd name="connsiteX14" fmla="*/ 2392 w 10000"/>
              <a:gd name="connsiteY14" fmla="*/ 329 h 9999"/>
              <a:gd name="connsiteX15" fmla="*/ 333 w 10000"/>
              <a:gd name="connsiteY15" fmla="*/ 2322 h 9999"/>
              <a:gd name="connsiteX0" fmla="*/ 315 w 9982"/>
              <a:gd name="connsiteY0" fmla="*/ 2322 h 10000"/>
              <a:gd name="connsiteX1" fmla="*/ 3 w 9982"/>
              <a:gd name="connsiteY1" fmla="*/ 4468 h 10000"/>
              <a:gd name="connsiteX2" fmla="*/ 256 w 9982"/>
              <a:gd name="connsiteY2" fmla="*/ 5285 h 10000"/>
              <a:gd name="connsiteX3" fmla="*/ 653 w 9982"/>
              <a:gd name="connsiteY3" fmla="*/ 6534 h 10000"/>
              <a:gd name="connsiteX4" fmla="*/ 1130 w 9982"/>
              <a:gd name="connsiteY4" fmla="*/ 7005 h 10000"/>
              <a:gd name="connsiteX5" fmla="*/ 2249 w 9982"/>
              <a:gd name="connsiteY5" fmla="*/ 8047 h 10000"/>
              <a:gd name="connsiteX6" fmla="*/ 4758 w 9982"/>
              <a:gd name="connsiteY6" fmla="*/ 8392 h 10000"/>
              <a:gd name="connsiteX7" fmla="*/ 6935 w 9982"/>
              <a:gd name="connsiteY7" fmla="*/ 9990 h 10000"/>
              <a:gd name="connsiteX8" fmla="*/ 9851 w 9982"/>
              <a:gd name="connsiteY8" fmla="*/ 9001 h 10000"/>
              <a:gd name="connsiteX9" fmla="*/ 9506 w 9982"/>
              <a:gd name="connsiteY9" fmla="*/ 6148 h 10000"/>
              <a:gd name="connsiteX10" fmla="*/ 9731 w 9982"/>
              <a:gd name="connsiteY10" fmla="*/ 3536 h 10000"/>
              <a:gd name="connsiteX11" fmla="*/ 9024 w 9982"/>
              <a:gd name="connsiteY11" fmla="*/ 1309 h 10000"/>
              <a:gd name="connsiteX12" fmla="*/ 6067 w 9982"/>
              <a:gd name="connsiteY12" fmla="*/ 46 h 10000"/>
              <a:gd name="connsiteX13" fmla="*/ 2374 w 9982"/>
              <a:gd name="connsiteY13" fmla="*/ 329 h 10000"/>
              <a:gd name="connsiteX14" fmla="*/ 315 w 9982"/>
              <a:gd name="connsiteY14" fmla="*/ 2322 h 10000"/>
              <a:gd name="connsiteX0" fmla="*/ 191 w 9876"/>
              <a:gd name="connsiteY0" fmla="*/ 2322 h 10000"/>
              <a:gd name="connsiteX1" fmla="*/ 131 w 9876"/>
              <a:gd name="connsiteY1" fmla="*/ 5285 h 10000"/>
              <a:gd name="connsiteX2" fmla="*/ 529 w 9876"/>
              <a:gd name="connsiteY2" fmla="*/ 6534 h 10000"/>
              <a:gd name="connsiteX3" fmla="*/ 1007 w 9876"/>
              <a:gd name="connsiteY3" fmla="*/ 7005 h 10000"/>
              <a:gd name="connsiteX4" fmla="*/ 2128 w 9876"/>
              <a:gd name="connsiteY4" fmla="*/ 8047 h 10000"/>
              <a:gd name="connsiteX5" fmla="*/ 4642 w 9876"/>
              <a:gd name="connsiteY5" fmla="*/ 8392 h 10000"/>
              <a:gd name="connsiteX6" fmla="*/ 6823 w 9876"/>
              <a:gd name="connsiteY6" fmla="*/ 9990 h 10000"/>
              <a:gd name="connsiteX7" fmla="*/ 9744 w 9876"/>
              <a:gd name="connsiteY7" fmla="*/ 9001 h 10000"/>
              <a:gd name="connsiteX8" fmla="*/ 9398 w 9876"/>
              <a:gd name="connsiteY8" fmla="*/ 6148 h 10000"/>
              <a:gd name="connsiteX9" fmla="*/ 9624 w 9876"/>
              <a:gd name="connsiteY9" fmla="*/ 3536 h 10000"/>
              <a:gd name="connsiteX10" fmla="*/ 8915 w 9876"/>
              <a:gd name="connsiteY10" fmla="*/ 1309 h 10000"/>
              <a:gd name="connsiteX11" fmla="*/ 5953 w 9876"/>
              <a:gd name="connsiteY11" fmla="*/ 46 h 10000"/>
              <a:gd name="connsiteX12" fmla="*/ 2253 w 9876"/>
              <a:gd name="connsiteY12" fmla="*/ 329 h 10000"/>
              <a:gd name="connsiteX13" fmla="*/ 191 w 9876"/>
              <a:gd name="connsiteY13" fmla="*/ 2322 h 10000"/>
              <a:gd name="connsiteX0" fmla="*/ 193 w 10000"/>
              <a:gd name="connsiteY0" fmla="*/ 2322 h 10000"/>
              <a:gd name="connsiteX1" fmla="*/ 133 w 10000"/>
              <a:gd name="connsiteY1" fmla="*/ 5285 h 10000"/>
              <a:gd name="connsiteX2" fmla="*/ 1020 w 10000"/>
              <a:gd name="connsiteY2" fmla="*/ 7005 h 10000"/>
              <a:gd name="connsiteX3" fmla="*/ 2155 w 10000"/>
              <a:gd name="connsiteY3" fmla="*/ 8047 h 10000"/>
              <a:gd name="connsiteX4" fmla="*/ 4700 w 10000"/>
              <a:gd name="connsiteY4" fmla="*/ 8392 h 10000"/>
              <a:gd name="connsiteX5" fmla="*/ 6909 w 10000"/>
              <a:gd name="connsiteY5" fmla="*/ 9990 h 10000"/>
              <a:gd name="connsiteX6" fmla="*/ 9866 w 10000"/>
              <a:gd name="connsiteY6" fmla="*/ 9001 h 10000"/>
              <a:gd name="connsiteX7" fmla="*/ 9516 w 10000"/>
              <a:gd name="connsiteY7" fmla="*/ 6148 h 10000"/>
              <a:gd name="connsiteX8" fmla="*/ 9745 w 10000"/>
              <a:gd name="connsiteY8" fmla="*/ 3536 h 10000"/>
              <a:gd name="connsiteX9" fmla="*/ 9027 w 10000"/>
              <a:gd name="connsiteY9" fmla="*/ 1309 h 10000"/>
              <a:gd name="connsiteX10" fmla="*/ 6028 w 10000"/>
              <a:gd name="connsiteY10" fmla="*/ 46 h 10000"/>
              <a:gd name="connsiteX11" fmla="*/ 2281 w 10000"/>
              <a:gd name="connsiteY11" fmla="*/ 329 h 10000"/>
              <a:gd name="connsiteX12" fmla="*/ 193 w 10000"/>
              <a:gd name="connsiteY12" fmla="*/ 2322 h 10000"/>
              <a:gd name="connsiteX0" fmla="*/ 535 w 9877"/>
              <a:gd name="connsiteY0" fmla="*/ 2468 h 10000"/>
              <a:gd name="connsiteX1" fmla="*/ 10 w 9877"/>
              <a:gd name="connsiteY1" fmla="*/ 5285 h 10000"/>
              <a:gd name="connsiteX2" fmla="*/ 897 w 9877"/>
              <a:gd name="connsiteY2" fmla="*/ 7005 h 10000"/>
              <a:gd name="connsiteX3" fmla="*/ 2032 w 9877"/>
              <a:gd name="connsiteY3" fmla="*/ 8047 h 10000"/>
              <a:gd name="connsiteX4" fmla="*/ 4577 w 9877"/>
              <a:gd name="connsiteY4" fmla="*/ 8392 h 10000"/>
              <a:gd name="connsiteX5" fmla="*/ 6786 w 9877"/>
              <a:gd name="connsiteY5" fmla="*/ 9990 h 10000"/>
              <a:gd name="connsiteX6" fmla="*/ 9743 w 9877"/>
              <a:gd name="connsiteY6" fmla="*/ 9001 h 10000"/>
              <a:gd name="connsiteX7" fmla="*/ 9393 w 9877"/>
              <a:gd name="connsiteY7" fmla="*/ 6148 h 10000"/>
              <a:gd name="connsiteX8" fmla="*/ 9622 w 9877"/>
              <a:gd name="connsiteY8" fmla="*/ 3536 h 10000"/>
              <a:gd name="connsiteX9" fmla="*/ 8904 w 9877"/>
              <a:gd name="connsiteY9" fmla="*/ 1309 h 10000"/>
              <a:gd name="connsiteX10" fmla="*/ 5905 w 9877"/>
              <a:gd name="connsiteY10" fmla="*/ 46 h 10000"/>
              <a:gd name="connsiteX11" fmla="*/ 2158 w 9877"/>
              <a:gd name="connsiteY11" fmla="*/ 329 h 10000"/>
              <a:gd name="connsiteX12" fmla="*/ 535 w 9877"/>
              <a:gd name="connsiteY12" fmla="*/ 2468 h 10000"/>
              <a:gd name="connsiteX0" fmla="*/ 224 w 9682"/>
              <a:gd name="connsiteY0" fmla="*/ 2468 h 10000"/>
              <a:gd name="connsiteX1" fmla="*/ 54 w 9682"/>
              <a:gd name="connsiteY1" fmla="*/ 5334 h 10000"/>
              <a:gd name="connsiteX2" fmla="*/ 590 w 9682"/>
              <a:gd name="connsiteY2" fmla="*/ 7005 h 10000"/>
              <a:gd name="connsiteX3" fmla="*/ 1739 w 9682"/>
              <a:gd name="connsiteY3" fmla="*/ 8047 h 10000"/>
              <a:gd name="connsiteX4" fmla="*/ 4316 w 9682"/>
              <a:gd name="connsiteY4" fmla="*/ 8392 h 10000"/>
              <a:gd name="connsiteX5" fmla="*/ 6553 w 9682"/>
              <a:gd name="connsiteY5" fmla="*/ 9990 h 10000"/>
              <a:gd name="connsiteX6" fmla="*/ 9546 w 9682"/>
              <a:gd name="connsiteY6" fmla="*/ 9001 h 10000"/>
              <a:gd name="connsiteX7" fmla="*/ 9192 w 9682"/>
              <a:gd name="connsiteY7" fmla="*/ 6148 h 10000"/>
              <a:gd name="connsiteX8" fmla="*/ 9424 w 9682"/>
              <a:gd name="connsiteY8" fmla="*/ 3536 h 10000"/>
              <a:gd name="connsiteX9" fmla="*/ 8697 w 9682"/>
              <a:gd name="connsiteY9" fmla="*/ 1309 h 10000"/>
              <a:gd name="connsiteX10" fmla="*/ 5661 w 9682"/>
              <a:gd name="connsiteY10" fmla="*/ 46 h 10000"/>
              <a:gd name="connsiteX11" fmla="*/ 1867 w 9682"/>
              <a:gd name="connsiteY11" fmla="*/ 329 h 10000"/>
              <a:gd name="connsiteX12" fmla="*/ 224 w 9682"/>
              <a:gd name="connsiteY12" fmla="*/ 2468 h 10000"/>
              <a:gd name="connsiteX0" fmla="*/ 369 w 9951"/>
              <a:gd name="connsiteY0" fmla="*/ 2078 h 10000"/>
              <a:gd name="connsiteX1" fmla="*/ 7 w 9951"/>
              <a:gd name="connsiteY1" fmla="*/ 5334 h 10000"/>
              <a:gd name="connsiteX2" fmla="*/ 560 w 9951"/>
              <a:gd name="connsiteY2" fmla="*/ 7005 h 10000"/>
              <a:gd name="connsiteX3" fmla="*/ 1747 w 9951"/>
              <a:gd name="connsiteY3" fmla="*/ 8047 h 10000"/>
              <a:gd name="connsiteX4" fmla="*/ 4409 w 9951"/>
              <a:gd name="connsiteY4" fmla="*/ 8392 h 10000"/>
              <a:gd name="connsiteX5" fmla="*/ 6719 w 9951"/>
              <a:gd name="connsiteY5" fmla="*/ 9990 h 10000"/>
              <a:gd name="connsiteX6" fmla="*/ 9811 w 9951"/>
              <a:gd name="connsiteY6" fmla="*/ 9001 h 10000"/>
              <a:gd name="connsiteX7" fmla="*/ 9445 w 9951"/>
              <a:gd name="connsiteY7" fmla="*/ 6148 h 10000"/>
              <a:gd name="connsiteX8" fmla="*/ 9685 w 9951"/>
              <a:gd name="connsiteY8" fmla="*/ 3536 h 10000"/>
              <a:gd name="connsiteX9" fmla="*/ 8934 w 9951"/>
              <a:gd name="connsiteY9" fmla="*/ 1309 h 10000"/>
              <a:gd name="connsiteX10" fmla="*/ 5798 w 9951"/>
              <a:gd name="connsiteY10" fmla="*/ 46 h 10000"/>
              <a:gd name="connsiteX11" fmla="*/ 1879 w 9951"/>
              <a:gd name="connsiteY11" fmla="*/ 329 h 10000"/>
              <a:gd name="connsiteX12" fmla="*/ 369 w 9951"/>
              <a:gd name="connsiteY12" fmla="*/ 2078 h 10000"/>
              <a:gd name="connsiteX0" fmla="*/ 378 w 10007"/>
              <a:gd name="connsiteY0" fmla="*/ 2035 h 9957"/>
              <a:gd name="connsiteX1" fmla="*/ 14 w 10007"/>
              <a:gd name="connsiteY1" fmla="*/ 5291 h 9957"/>
              <a:gd name="connsiteX2" fmla="*/ 570 w 10007"/>
              <a:gd name="connsiteY2" fmla="*/ 6962 h 9957"/>
              <a:gd name="connsiteX3" fmla="*/ 1763 w 10007"/>
              <a:gd name="connsiteY3" fmla="*/ 8004 h 9957"/>
              <a:gd name="connsiteX4" fmla="*/ 4438 w 10007"/>
              <a:gd name="connsiteY4" fmla="*/ 8349 h 9957"/>
              <a:gd name="connsiteX5" fmla="*/ 6759 w 10007"/>
              <a:gd name="connsiteY5" fmla="*/ 9947 h 9957"/>
              <a:gd name="connsiteX6" fmla="*/ 9866 w 10007"/>
              <a:gd name="connsiteY6" fmla="*/ 8958 h 9957"/>
              <a:gd name="connsiteX7" fmla="*/ 9499 w 10007"/>
              <a:gd name="connsiteY7" fmla="*/ 6105 h 9957"/>
              <a:gd name="connsiteX8" fmla="*/ 9740 w 10007"/>
              <a:gd name="connsiteY8" fmla="*/ 3493 h 9957"/>
              <a:gd name="connsiteX9" fmla="*/ 8985 w 10007"/>
              <a:gd name="connsiteY9" fmla="*/ 1266 h 9957"/>
              <a:gd name="connsiteX10" fmla="*/ 5834 w 10007"/>
              <a:gd name="connsiteY10" fmla="*/ 3 h 9957"/>
              <a:gd name="connsiteX11" fmla="*/ 2496 w 10007"/>
              <a:gd name="connsiteY11" fmla="*/ 1553 h 9957"/>
              <a:gd name="connsiteX12" fmla="*/ 378 w 10007"/>
              <a:gd name="connsiteY12" fmla="*/ 2035 h 9957"/>
              <a:gd name="connsiteX0" fmla="*/ 378 w 10000"/>
              <a:gd name="connsiteY0" fmla="*/ 2044 h 10000"/>
              <a:gd name="connsiteX1" fmla="*/ 14 w 10000"/>
              <a:gd name="connsiteY1" fmla="*/ 5314 h 10000"/>
              <a:gd name="connsiteX2" fmla="*/ 570 w 10000"/>
              <a:gd name="connsiteY2" fmla="*/ 6992 h 10000"/>
              <a:gd name="connsiteX3" fmla="*/ 1762 w 10000"/>
              <a:gd name="connsiteY3" fmla="*/ 8039 h 10000"/>
              <a:gd name="connsiteX4" fmla="*/ 4435 w 10000"/>
              <a:gd name="connsiteY4" fmla="*/ 8385 h 10000"/>
              <a:gd name="connsiteX5" fmla="*/ 6754 w 10000"/>
              <a:gd name="connsiteY5" fmla="*/ 9990 h 10000"/>
              <a:gd name="connsiteX6" fmla="*/ 9859 w 10000"/>
              <a:gd name="connsiteY6" fmla="*/ 8997 h 10000"/>
              <a:gd name="connsiteX7" fmla="*/ 9492 w 10000"/>
              <a:gd name="connsiteY7" fmla="*/ 6131 h 10000"/>
              <a:gd name="connsiteX8" fmla="*/ 9733 w 10000"/>
              <a:gd name="connsiteY8" fmla="*/ 3508 h 10000"/>
              <a:gd name="connsiteX9" fmla="*/ 8979 w 10000"/>
              <a:gd name="connsiteY9" fmla="*/ 1271 h 10000"/>
              <a:gd name="connsiteX10" fmla="*/ 5830 w 10000"/>
              <a:gd name="connsiteY10" fmla="*/ 3 h 10000"/>
              <a:gd name="connsiteX11" fmla="*/ 2494 w 10000"/>
              <a:gd name="connsiteY11" fmla="*/ 1560 h 10000"/>
              <a:gd name="connsiteX12" fmla="*/ 378 w 10000"/>
              <a:gd name="connsiteY12" fmla="*/ 2044 h 10000"/>
              <a:gd name="connsiteX0" fmla="*/ 326 w 10023"/>
              <a:gd name="connsiteY0" fmla="*/ 2533 h 10000"/>
              <a:gd name="connsiteX1" fmla="*/ 37 w 10023"/>
              <a:gd name="connsiteY1" fmla="*/ 5314 h 10000"/>
              <a:gd name="connsiteX2" fmla="*/ 593 w 10023"/>
              <a:gd name="connsiteY2" fmla="*/ 6992 h 10000"/>
              <a:gd name="connsiteX3" fmla="*/ 1785 w 10023"/>
              <a:gd name="connsiteY3" fmla="*/ 8039 h 10000"/>
              <a:gd name="connsiteX4" fmla="*/ 4458 w 10023"/>
              <a:gd name="connsiteY4" fmla="*/ 8385 h 10000"/>
              <a:gd name="connsiteX5" fmla="*/ 6777 w 10023"/>
              <a:gd name="connsiteY5" fmla="*/ 9990 h 10000"/>
              <a:gd name="connsiteX6" fmla="*/ 9882 w 10023"/>
              <a:gd name="connsiteY6" fmla="*/ 8997 h 10000"/>
              <a:gd name="connsiteX7" fmla="*/ 9515 w 10023"/>
              <a:gd name="connsiteY7" fmla="*/ 6131 h 10000"/>
              <a:gd name="connsiteX8" fmla="*/ 9756 w 10023"/>
              <a:gd name="connsiteY8" fmla="*/ 3508 h 10000"/>
              <a:gd name="connsiteX9" fmla="*/ 9002 w 10023"/>
              <a:gd name="connsiteY9" fmla="*/ 1271 h 10000"/>
              <a:gd name="connsiteX10" fmla="*/ 5853 w 10023"/>
              <a:gd name="connsiteY10" fmla="*/ 3 h 10000"/>
              <a:gd name="connsiteX11" fmla="*/ 2517 w 10023"/>
              <a:gd name="connsiteY11" fmla="*/ 1560 h 10000"/>
              <a:gd name="connsiteX12" fmla="*/ 326 w 10023"/>
              <a:gd name="connsiteY12" fmla="*/ 2533 h 10000"/>
              <a:gd name="connsiteX0" fmla="*/ 326 w 10023"/>
              <a:gd name="connsiteY0" fmla="*/ 1901 h 9368"/>
              <a:gd name="connsiteX1" fmla="*/ 37 w 10023"/>
              <a:gd name="connsiteY1" fmla="*/ 4682 h 9368"/>
              <a:gd name="connsiteX2" fmla="*/ 593 w 10023"/>
              <a:gd name="connsiteY2" fmla="*/ 6360 h 9368"/>
              <a:gd name="connsiteX3" fmla="*/ 1785 w 10023"/>
              <a:gd name="connsiteY3" fmla="*/ 7407 h 9368"/>
              <a:gd name="connsiteX4" fmla="*/ 4458 w 10023"/>
              <a:gd name="connsiteY4" fmla="*/ 7753 h 9368"/>
              <a:gd name="connsiteX5" fmla="*/ 6777 w 10023"/>
              <a:gd name="connsiteY5" fmla="*/ 9358 h 9368"/>
              <a:gd name="connsiteX6" fmla="*/ 9882 w 10023"/>
              <a:gd name="connsiteY6" fmla="*/ 8365 h 9368"/>
              <a:gd name="connsiteX7" fmla="*/ 9515 w 10023"/>
              <a:gd name="connsiteY7" fmla="*/ 5499 h 9368"/>
              <a:gd name="connsiteX8" fmla="*/ 9756 w 10023"/>
              <a:gd name="connsiteY8" fmla="*/ 2876 h 9368"/>
              <a:gd name="connsiteX9" fmla="*/ 9002 w 10023"/>
              <a:gd name="connsiteY9" fmla="*/ 639 h 9368"/>
              <a:gd name="connsiteX10" fmla="*/ 5628 w 10023"/>
              <a:gd name="connsiteY10" fmla="*/ 7 h 9368"/>
              <a:gd name="connsiteX11" fmla="*/ 2517 w 10023"/>
              <a:gd name="connsiteY11" fmla="*/ 928 h 9368"/>
              <a:gd name="connsiteX12" fmla="*/ 326 w 10023"/>
              <a:gd name="connsiteY12" fmla="*/ 1901 h 9368"/>
              <a:gd name="connsiteX0" fmla="*/ 325 w 9734"/>
              <a:gd name="connsiteY0" fmla="*/ 2029 h 10093"/>
              <a:gd name="connsiteX1" fmla="*/ 37 w 9734"/>
              <a:gd name="connsiteY1" fmla="*/ 4998 h 10093"/>
              <a:gd name="connsiteX2" fmla="*/ 592 w 9734"/>
              <a:gd name="connsiteY2" fmla="*/ 6789 h 10093"/>
              <a:gd name="connsiteX3" fmla="*/ 1781 w 9734"/>
              <a:gd name="connsiteY3" fmla="*/ 7907 h 10093"/>
              <a:gd name="connsiteX4" fmla="*/ 4448 w 9734"/>
              <a:gd name="connsiteY4" fmla="*/ 8276 h 10093"/>
              <a:gd name="connsiteX5" fmla="*/ 6761 w 9734"/>
              <a:gd name="connsiteY5" fmla="*/ 9989 h 10093"/>
              <a:gd name="connsiteX6" fmla="*/ 9484 w 9734"/>
              <a:gd name="connsiteY6" fmla="*/ 9608 h 10093"/>
              <a:gd name="connsiteX7" fmla="*/ 9493 w 9734"/>
              <a:gd name="connsiteY7" fmla="*/ 5870 h 10093"/>
              <a:gd name="connsiteX8" fmla="*/ 9734 w 9734"/>
              <a:gd name="connsiteY8" fmla="*/ 3070 h 10093"/>
              <a:gd name="connsiteX9" fmla="*/ 8981 w 9734"/>
              <a:gd name="connsiteY9" fmla="*/ 682 h 10093"/>
              <a:gd name="connsiteX10" fmla="*/ 5615 w 9734"/>
              <a:gd name="connsiteY10" fmla="*/ 7 h 10093"/>
              <a:gd name="connsiteX11" fmla="*/ 2511 w 9734"/>
              <a:gd name="connsiteY11" fmla="*/ 991 h 10093"/>
              <a:gd name="connsiteX12" fmla="*/ 325 w 9734"/>
              <a:gd name="connsiteY12" fmla="*/ 2029 h 10093"/>
              <a:gd name="connsiteX0" fmla="*/ 334 w 10000"/>
              <a:gd name="connsiteY0" fmla="*/ 2010 h 9973"/>
              <a:gd name="connsiteX1" fmla="*/ 38 w 10000"/>
              <a:gd name="connsiteY1" fmla="*/ 4952 h 9973"/>
              <a:gd name="connsiteX2" fmla="*/ 608 w 10000"/>
              <a:gd name="connsiteY2" fmla="*/ 6726 h 9973"/>
              <a:gd name="connsiteX3" fmla="*/ 1830 w 10000"/>
              <a:gd name="connsiteY3" fmla="*/ 7834 h 9973"/>
              <a:gd name="connsiteX4" fmla="*/ 4532 w 10000"/>
              <a:gd name="connsiteY4" fmla="*/ 8562 h 9973"/>
              <a:gd name="connsiteX5" fmla="*/ 6946 w 10000"/>
              <a:gd name="connsiteY5" fmla="*/ 9897 h 9973"/>
              <a:gd name="connsiteX6" fmla="*/ 9743 w 10000"/>
              <a:gd name="connsiteY6" fmla="*/ 9519 h 9973"/>
              <a:gd name="connsiteX7" fmla="*/ 9752 w 10000"/>
              <a:gd name="connsiteY7" fmla="*/ 5816 h 9973"/>
              <a:gd name="connsiteX8" fmla="*/ 10000 w 10000"/>
              <a:gd name="connsiteY8" fmla="*/ 3042 h 9973"/>
              <a:gd name="connsiteX9" fmla="*/ 9226 w 10000"/>
              <a:gd name="connsiteY9" fmla="*/ 676 h 9973"/>
              <a:gd name="connsiteX10" fmla="*/ 5768 w 10000"/>
              <a:gd name="connsiteY10" fmla="*/ 7 h 9973"/>
              <a:gd name="connsiteX11" fmla="*/ 2580 w 10000"/>
              <a:gd name="connsiteY11" fmla="*/ 982 h 9973"/>
              <a:gd name="connsiteX12" fmla="*/ 334 w 10000"/>
              <a:gd name="connsiteY12" fmla="*/ 2010 h 9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00" h="9973">
                <a:moveTo>
                  <a:pt x="334" y="2010"/>
                </a:moveTo>
                <a:cubicBezTo>
                  <a:pt x="-90" y="2671"/>
                  <a:pt x="-7" y="4166"/>
                  <a:pt x="38" y="4952"/>
                </a:cubicBezTo>
                <a:cubicBezTo>
                  <a:pt x="83" y="5738"/>
                  <a:pt x="308" y="6246"/>
                  <a:pt x="608" y="6726"/>
                </a:cubicBezTo>
                <a:cubicBezTo>
                  <a:pt x="906" y="7207"/>
                  <a:pt x="1176" y="7528"/>
                  <a:pt x="1830" y="7834"/>
                </a:cubicBezTo>
                <a:cubicBezTo>
                  <a:pt x="2484" y="8140"/>
                  <a:pt x="3678" y="8218"/>
                  <a:pt x="4532" y="8562"/>
                </a:cubicBezTo>
                <a:cubicBezTo>
                  <a:pt x="5384" y="8905"/>
                  <a:pt x="6078" y="9738"/>
                  <a:pt x="6946" y="9897"/>
                </a:cubicBezTo>
                <a:cubicBezTo>
                  <a:pt x="7814" y="10056"/>
                  <a:pt x="9200" y="9984"/>
                  <a:pt x="9743" y="9519"/>
                </a:cubicBezTo>
                <a:cubicBezTo>
                  <a:pt x="10214" y="8840"/>
                  <a:pt x="9709" y="6896"/>
                  <a:pt x="9752" y="5816"/>
                </a:cubicBezTo>
                <a:cubicBezTo>
                  <a:pt x="9796" y="4736"/>
                  <a:pt x="9959" y="3695"/>
                  <a:pt x="10000" y="3042"/>
                </a:cubicBezTo>
                <a:cubicBezTo>
                  <a:pt x="9911" y="2184"/>
                  <a:pt x="9932" y="1181"/>
                  <a:pt x="9226" y="676"/>
                </a:cubicBezTo>
                <a:cubicBezTo>
                  <a:pt x="8522" y="170"/>
                  <a:pt x="6876" y="-44"/>
                  <a:pt x="5768" y="7"/>
                </a:cubicBezTo>
                <a:cubicBezTo>
                  <a:pt x="4662" y="58"/>
                  <a:pt x="3493" y="270"/>
                  <a:pt x="2580" y="982"/>
                </a:cubicBezTo>
                <a:cubicBezTo>
                  <a:pt x="1535" y="1383"/>
                  <a:pt x="757" y="1348"/>
                  <a:pt x="334" y="2010"/>
                </a:cubicBezTo>
                <a:close/>
              </a:path>
            </a:pathLst>
          </a:custGeom>
          <a:gradFill>
            <a:gsLst>
              <a:gs pos="0">
                <a:srgbClr val="9CE0FA"/>
              </a:gs>
              <a:gs pos="65000">
                <a:schemeClr val="bg1"/>
              </a:gs>
              <a:gs pos="100000">
                <a:schemeClr val="bg1"/>
              </a:gs>
            </a:gsLst>
            <a:lin ang="0" scaled="0"/>
          </a:gradFill>
          <a:ln>
            <a:noFill/>
          </a:ln>
          <a:effectLst/>
        </p:spPr>
        <p:txBody>
          <a:bodyPr wrap="none"/>
          <a:lstStyle/>
          <a:p>
            <a:pPr>
              <a:defRPr/>
            </a:pPr>
            <a:endParaRPr lang="en-US" dirty="0">
              <a:solidFill>
                <a:srgbClr val="000000"/>
              </a:solidFill>
              <a:latin typeface="Arial" charset="0"/>
              <a:ea typeface="ＭＳ Ｐゴシック" charset="0"/>
            </a:endParaRPr>
          </a:p>
        </p:txBody>
      </p:sp>
      <p:sp>
        <p:nvSpPr>
          <p:cNvPr id="80913" name="Text Box 34">
            <a:extLst>
              <a:ext uri="{FF2B5EF4-FFF2-40B4-BE49-F238E27FC236}">
                <a16:creationId xmlns:a16="http://schemas.microsoft.com/office/drawing/2014/main" id="{127BD437-9711-48F8-9510-2B186B7A3089}"/>
              </a:ext>
            </a:extLst>
          </p:cNvPr>
          <p:cNvSpPr txBox="1">
            <a:spLocks noChangeArrowheads="1"/>
          </p:cNvSpPr>
          <p:nvPr/>
        </p:nvSpPr>
        <p:spPr bwMode="auto">
          <a:xfrm>
            <a:off x="5153026" y="2782889"/>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tr-TR" sz="1200">
                <a:solidFill>
                  <a:srgbClr val="000000"/>
                </a:solidFill>
                <a:latin typeface="Arial" panose="020B0604020202020204" pitchFamily="34" charset="0"/>
                <a:ea typeface="MS PGothic" panose="020B0600070205080204" pitchFamily="34" charset="-128"/>
              </a:rPr>
              <a:t>Comcast network </a:t>
            </a:r>
          </a:p>
          <a:p>
            <a:pPr>
              <a:spcBef>
                <a:spcPct val="0"/>
              </a:spcBef>
              <a:buClrTx/>
              <a:buSzTx/>
              <a:buFontTx/>
              <a:buNone/>
            </a:pPr>
            <a:r>
              <a:rPr lang="en-US" altLang="tr-TR" sz="1200">
                <a:solidFill>
                  <a:srgbClr val="000000"/>
                </a:solidFill>
                <a:latin typeface="Arial" panose="020B0604020202020204" pitchFamily="34" charset="0"/>
                <a:ea typeface="MS PGothic" panose="020B0600070205080204" pitchFamily="34" charset="-128"/>
              </a:rPr>
              <a:t>68.80.0.0/13</a:t>
            </a:r>
          </a:p>
        </p:txBody>
      </p:sp>
      <p:sp>
        <p:nvSpPr>
          <p:cNvPr id="80914" name="Line 68">
            <a:extLst>
              <a:ext uri="{FF2B5EF4-FFF2-40B4-BE49-F238E27FC236}">
                <a16:creationId xmlns:a16="http://schemas.microsoft.com/office/drawing/2014/main" id="{B74AD1AA-A4E8-4E9E-B391-4A54B76AF001}"/>
              </a:ext>
            </a:extLst>
          </p:cNvPr>
          <p:cNvSpPr>
            <a:spLocks noChangeShapeType="1"/>
          </p:cNvSpPr>
          <p:nvPr/>
        </p:nvSpPr>
        <p:spPr bwMode="auto">
          <a:xfrm flipV="1">
            <a:off x="4276726" y="3508376"/>
            <a:ext cx="1363663" cy="550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grpSp>
        <p:nvGrpSpPr>
          <p:cNvPr id="80915" name="Group 167">
            <a:extLst>
              <a:ext uri="{FF2B5EF4-FFF2-40B4-BE49-F238E27FC236}">
                <a16:creationId xmlns:a16="http://schemas.microsoft.com/office/drawing/2014/main" id="{EE7F0D77-9585-4DC4-892B-7634EF645859}"/>
              </a:ext>
            </a:extLst>
          </p:cNvPr>
          <p:cNvGrpSpPr>
            <a:grpSpLocks/>
          </p:cNvGrpSpPr>
          <p:nvPr/>
        </p:nvGrpSpPr>
        <p:grpSpPr bwMode="auto">
          <a:xfrm flipH="1">
            <a:off x="5749925" y="3578225"/>
            <a:ext cx="300038" cy="114300"/>
            <a:chOff x="3228" y="1776"/>
            <a:chExt cx="252" cy="96"/>
          </a:xfrm>
        </p:grpSpPr>
        <p:sp>
          <p:nvSpPr>
            <p:cNvPr id="81163" name="Line 168">
              <a:extLst>
                <a:ext uri="{FF2B5EF4-FFF2-40B4-BE49-F238E27FC236}">
                  <a16:creationId xmlns:a16="http://schemas.microsoft.com/office/drawing/2014/main" id="{4BABF64C-467A-402F-8D59-4429A946ECEF}"/>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81164" name="Line 169">
              <a:extLst>
                <a:ext uri="{FF2B5EF4-FFF2-40B4-BE49-F238E27FC236}">
                  <a16:creationId xmlns:a16="http://schemas.microsoft.com/office/drawing/2014/main" id="{EBC35F1B-7DE6-499F-904C-6D5D765A124A}"/>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80916" name="Group 170">
            <a:extLst>
              <a:ext uri="{FF2B5EF4-FFF2-40B4-BE49-F238E27FC236}">
                <a16:creationId xmlns:a16="http://schemas.microsoft.com/office/drawing/2014/main" id="{4389AD5A-D1CA-4D10-A00D-A765E3D073BB}"/>
              </a:ext>
            </a:extLst>
          </p:cNvPr>
          <p:cNvGrpSpPr>
            <a:grpSpLocks/>
          </p:cNvGrpSpPr>
          <p:nvPr/>
        </p:nvGrpSpPr>
        <p:grpSpPr bwMode="auto">
          <a:xfrm flipH="1" flipV="1">
            <a:off x="5864225" y="3184525"/>
            <a:ext cx="300038" cy="114300"/>
            <a:chOff x="3228" y="1776"/>
            <a:chExt cx="252" cy="96"/>
          </a:xfrm>
        </p:grpSpPr>
        <p:sp>
          <p:nvSpPr>
            <p:cNvPr id="81161" name="Line 171">
              <a:extLst>
                <a:ext uri="{FF2B5EF4-FFF2-40B4-BE49-F238E27FC236}">
                  <a16:creationId xmlns:a16="http://schemas.microsoft.com/office/drawing/2014/main" id="{BCEF05CC-8B50-4C40-8C3F-653FED7A80FA}"/>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81162" name="Line 172">
              <a:extLst>
                <a:ext uri="{FF2B5EF4-FFF2-40B4-BE49-F238E27FC236}">
                  <a16:creationId xmlns:a16="http://schemas.microsoft.com/office/drawing/2014/main" id="{4023569E-D31A-42AA-8A26-1D1B11DCAD42}"/>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80917" name="Group 209">
            <a:extLst>
              <a:ext uri="{FF2B5EF4-FFF2-40B4-BE49-F238E27FC236}">
                <a16:creationId xmlns:a16="http://schemas.microsoft.com/office/drawing/2014/main" id="{9AC081E5-81FB-420E-9673-B246447EFCEC}"/>
              </a:ext>
            </a:extLst>
          </p:cNvPr>
          <p:cNvGrpSpPr>
            <a:grpSpLocks/>
          </p:cNvGrpSpPr>
          <p:nvPr/>
        </p:nvGrpSpPr>
        <p:grpSpPr bwMode="auto">
          <a:xfrm>
            <a:off x="5405438" y="3279776"/>
            <a:ext cx="639762" cy="354013"/>
            <a:chOff x="7493876" y="2774731"/>
            <a:chExt cx="1481958" cy="894622"/>
          </a:xfrm>
        </p:grpSpPr>
        <p:sp>
          <p:nvSpPr>
            <p:cNvPr id="211" name="Freeform 210">
              <a:extLst>
                <a:ext uri="{FF2B5EF4-FFF2-40B4-BE49-F238E27FC236}">
                  <a16:creationId xmlns:a16="http://schemas.microsoft.com/office/drawing/2014/main" id="{6389F74E-C3CC-4D0A-8758-F8ECF65DB06F}"/>
                </a:ext>
              </a:extLst>
            </p:cNvPr>
            <p:cNvSpPr/>
            <p:nvPr/>
          </p:nvSpPr>
          <p:spPr>
            <a:xfrm>
              <a:off x="7493876" y="3083637"/>
              <a:ext cx="1481958" cy="585716"/>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sp>
          <p:nvSpPr>
            <p:cNvPr id="212" name="Oval 211">
              <a:extLst>
                <a:ext uri="{FF2B5EF4-FFF2-40B4-BE49-F238E27FC236}">
                  <a16:creationId xmlns:a16="http://schemas.microsoft.com/office/drawing/2014/main" id="{5C3EACA9-15CC-474C-968A-8439F5FF92C4}"/>
                </a:ext>
              </a:extLst>
            </p:cNvPr>
            <p:cNvSpPr/>
            <p:nvPr/>
          </p:nvSpPr>
          <p:spPr>
            <a:xfrm>
              <a:off x="7493876" y="2774731"/>
              <a:ext cx="1481958" cy="577692"/>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grpSp>
          <p:nvGrpSpPr>
            <p:cNvPr id="81156" name="Group 212">
              <a:extLst>
                <a:ext uri="{FF2B5EF4-FFF2-40B4-BE49-F238E27FC236}">
                  <a16:creationId xmlns:a16="http://schemas.microsoft.com/office/drawing/2014/main" id="{D9AA17A0-9814-448E-A0E1-C2C83B222BB9}"/>
                </a:ext>
              </a:extLst>
            </p:cNvPr>
            <p:cNvGrpSpPr>
              <a:grpSpLocks/>
            </p:cNvGrpSpPr>
            <p:nvPr/>
          </p:nvGrpSpPr>
          <p:grpSpPr bwMode="auto">
            <a:xfrm>
              <a:off x="7713663" y="2848339"/>
              <a:ext cx="1042107" cy="425543"/>
              <a:chOff x="7786941" y="2884917"/>
              <a:chExt cx="897649" cy="353919"/>
            </a:xfrm>
          </p:grpSpPr>
          <p:sp>
            <p:nvSpPr>
              <p:cNvPr id="214" name="Freeform 213">
                <a:extLst>
                  <a:ext uri="{FF2B5EF4-FFF2-40B4-BE49-F238E27FC236}">
                    <a16:creationId xmlns:a16="http://schemas.microsoft.com/office/drawing/2014/main" id="{4DBCE5F6-704D-4AC5-927C-BEDA139636CE}"/>
                  </a:ext>
                </a:extLst>
              </p:cNvPr>
              <p:cNvSpPr/>
              <p:nvPr/>
            </p:nvSpPr>
            <p:spPr>
              <a:xfrm>
                <a:off x="7813016" y="2883755"/>
                <a:ext cx="848907" cy="196856"/>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215" name="Freeform 214">
                <a:extLst>
                  <a:ext uri="{FF2B5EF4-FFF2-40B4-BE49-F238E27FC236}">
                    <a16:creationId xmlns:a16="http://schemas.microsoft.com/office/drawing/2014/main" id="{C6E4031F-D17A-4212-ACE0-630DEFB16999}"/>
                  </a:ext>
                </a:extLst>
              </p:cNvPr>
              <p:cNvSpPr/>
              <p:nvPr/>
            </p:nvSpPr>
            <p:spPr>
              <a:xfrm>
                <a:off x="8367339" y="3053918"/>
                <a:ext cx="316756" cy="170161"/>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216" name="Freeform 215">
                <a:extLst>
                  <a:ext uri="{FF2B5EF4-FFF2-40B4-BE49-F238E27FC236}">
                    <a16:creationId xmlns:a16="http://schemas.microsoft.com/office/drawing/2014/main" id="{8B2C98D7-C4A1-4E6C-B26F-62BFB14483F1}"/>
                  </a:ext>
                </a:extLst>
              </p:cNvPr>
              <p:cNvSpPr/>
              <p:nvPr/>
            </p:nvSpPr>
            <p:spPr>
              <a:xfrm>
                <a:off x="7787675" y="3053918"/>
                <a:ext cx="310421" cy="166826"/>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217" name="Freeform 216">
                <a:extLst>
                  <a:ext uri="{FF2B5EF4-FFF2-40B4-BE49-F238E27FC236}">
                    <a16:creationId xmlns:a16="http://schemas.microsoft.com/office/drawing/2014/main" id="{BD931DC0-1887-4DD7-9519-911BF275FC2B}"/>
                  </a:ext>
                </a:extLst>
              </p:cNvPr>
              <p:cNvSpPr/>
              <p:nvPr/>
            </p:nvSpPr>
            <p:spPr>
              <a:xfrm>
                <a:off x="7895372" y="2970504"/>
                <a:ext cx="674690" cy="266922"/>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sp>
        <p:nvSpPr>
          <p:cNvPr id="300" name="Freeform 94">
            <a:extLst>
              <a:ext uri="{FF2B5EF4-FFF2-40B4-BE49-F238E27FC236}">
                <a16:creationId xmlns:a16="http://schemas.microsoft.com/office/drawing/2014/main" id="{478313B2-B5B4-49FD-8403-06ED90E6B15D}"/>
              </a:ext>
            </a:extLst>
          </p:cNvPr>
          <p:cNvSpPr>
            <a:spLocks/>
          </p:cNvSpPr>
          <p:nvPr/>
        </p:nvSpPr>
        <p:spPr bwMode="auto">
          <a:xfrm>
            <a:off x="2211389" y="4430714"/>
            <a:ext cx="4814887" cy="1216025"/>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gradFill>
            <a:gsLst>
              <a:gs pos="0">
                <a:srgbClr val="9CE0FA"/>
              </a:gs>
              <a:gs pos="65000">
                <a:schemeClr val="bg1"/>
              </a:gs>
              <a:gs pos="100000">
                <a:schemeClr val="bg1"/>
              </a:gs>
            </a:gsLst>
            <a:lin ang="0" scaled="0"/>
          </a:gradFill>
          <a:ln>
            <a:noFill/>
          </a:ln>
        </p:spPr>
        <p:txBody>
          <a:bodyPr wrap="none" anchor="ctr"/>
          <a:lstStyle/>
          <a:p>
            <a:pPr>
              <a:defRPr/>
            </a:pPr>
            <a:endParaRPr lang="en-US" dirty="0">
              <a:solidFill>
                <a:srgbClr val="000000"/>
              </a:solidFill>
              <a:latin typeface="Arial" charset="0"/>
              <a:ea typeface="ＭＳ Ｐゴシック" charset="0"/>
            </a:endParaRPr>
          </a:p>
        </p:txBody>
      </p:sp>
      <p:sp>
        <p:nvSpPr>
          <p:cNvPr id="80919" name="Line 134">
            <a:extLst>
              <a:ext uri="{FF2B5EF4-FFF2-40B4-BE49-F238E27FC236}">
                <a16:creationId xmlns:a16="http://schemas.microsoft.com/office/drawing/2014/main" id="{907F5B2B-A65D-45E4-A369-C283CB860F94}"/>
              </a:ext>
            </a:extLst>
          </p:cNvPr>
          <p:cNvSpPr>
            <a:spLocks noChangeShapeType="1"/>
          </p:cNvSpPr>
          <p:nvPr/>
        </p:nvSpPr>
        <p:spPr bwMode="auto">
          <a:xfrm flipV="1">
            <a:off x="4754563" y="3627438"/>
            <a:ext cx="881062" cy="1238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80920" name="Line 136">
            <a:extLst>
              <a:ext uri="{FF2B5EF4-FFF2-40B4-BE49-F238E27FC236}">
                <a16:creationId xmlns:a16="http://schemas.microsoft.com/office/drawing/2014/main" id="{80C52481-90BB-41C1-8CCC-49555D19268C}"/>
              </a:ext>
            </a:extLst>
          </p:cNvPr>
          <p:cNvSpPr>
            <a:spLocks noChangeShapeType="1"/>
          </p:cNvSpPr>
          <p:nvPr/>
        </p:nvSpPr>
        <p:spPr bwMode="auto">
          <a:xfrm flipV="1">
            <a:off x="3687764" y="4991100"/>
            <a:ext cx="708025"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80921" name="Text Box 137">
            <a:extLst>
              <a:ext uri="{FF2B5EF4-FFF2-40B4-BE49-F238E27FC236}">
                <a16:creationId xmlns:a16="http://schemas.microsoft.com/office/drawing/2014/main" id="{C900490A-5326-4F31-98DE-C04ABCA4AEE7}"/>
              </a:ext>
            </a:extLst>
          </p:cNvPr>
          <p:cNvSpPr txBox="1">
            <a:spLocks noChangeArrowheads="1"/>
          </p:cNvSpPr>
          <p:nvPr/>
        </p:nvSpPr>
        <p:spPr bwMode="auto">
          <a:xfrm>
            <a:off x="2873376" y="5284788"/>
            <a:ext cx="12477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tr-TR" sz="1200">
                <a:solidFill>
                  <a:srgbClr val="000000"/>
                </a:solidFill>
                <a:latin typeface="Arial" panose="020B0604020202020204" pitchFamily="34" charset="0"/>
                <a:ea typeface="MS PGothic" panose="020B0600070205080204" pitchFamily="34" charset="-128"/>
              </a:rPr>
              <a:t>64.233.169.105</a:t>
            </a:r>
          </a:p>
        </p:txBody>
      </p:sp>
      <p:sp>
        <p:nvSpPr>
          <p:cNvPr id="80922" name="Text Box 138">
            <a:extLst>
              <a:ext uri="{FF2B5EF4-FFF2-40B4-BE49-F238E27FC236}">
                <a16:creationId xmlns:a16="http://schemas.microsoft.com/office/drawing/2014/main" id="{3542F37F-BD5C-43FC-8B6C-4A15E0B5AF5C}"/>
              </a:ext>
            </a:extLst>
          </p:cNvPr>
          <p:cNvSpPr txBox="1">
            <a:spLocks noChangeArrowheads="1"/>
          </p:cNvSpPr>
          <p:nvPr/>
        </p:nvSpPr>
        <p:spPr bwMode="auto">
          <a:xfrm>
            <a:off x="2859088" y="5094289"/>
            <a:ext cx="14716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tr-TR" sz="1200">
                <a:solidFill>
                  <a:srgbClr val="000000"/>
                </a:solidFill>
                <a:latin typeface="Arial" panose="020B0604020202020204" pitchFamily="34" charset="0"/>
                <a:ea typeface="MS PGothic" panose="020B0600070205080204" pitchFamily="34" charset="-128"/>
              </a:rPr>
              <a:t>Google web server</a:t>
            </a:r>
          </a:p>
        </p:txBody>
      </p:sp>
      <p:grpSp>
        <p:nvGrpSpPr>
          <p:cNvPr id="80923" name="Group 194">
            <a:extLst>
              <a:ext uri="{FF2B5EF4-FFF2-40B4-BE49-F238E27FC236}">
                <a16:creationId xmlns:a16="http://schemas.microsoft.com/office/drawing/2014/main" id="{4636D43E-A98B-4DED-8C52-F76010BFC303}"/>
              </a:ext>
            </a:extLst>
          </p:cNvPr>
          <p:cNvGrpSpPr>
            <a:grpSpLocks/>
          </p:cNvGrpSpPr>
          <p:nvPr/>
        </p:nvGrpSpPr>
        <p:grpSpPr bwMode="auto">
          <a:xfrm>
            <a:off x="4348163" y="5146676"/>
            <a:ext cx="220662" cy="85725"/>
            <a:chOff x="3228" y="1776"/>
            <a:chExt cx="252" cy="96"/>
          </a:xfrm>
        </p:grpSpPr>
        <p:sp>
          <p:nvSpPr>
            <p:cNvPr id="81152" name="Line 195">
              <a:extLst>
                <a:ext uri="{FF2B5EF4-FFF2-40B4-BE49-F238E27FC236}">
                  <a16:creationId xmlns:a16="http://schemas.microsoft.com/office/drawing/2014/main" id="{4E875313-0079-4C7A-977C-1B8DFE3FD319}"/>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81153" name="Line 196">
              <a:extLst>
                <a:ext uri="{FF2B5EF4-FFF2-40B4-BE49-F238E27FC236}">
                  <a16:creationId xmlns:a16="http://schemas.microsoft.com/office/drawing/2014/main" id="{3EEEAF17-48D9-46F0-A95E-97038A7579CE}"/>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80924" name="Group 197">
            <a:extLst>
              <a:ext uri="{FF2B5EF4-FFF2-40B4-BE49-F238E27FC236}">
                <a16:creationId xmlns:a16="http://schemas.microsoft.com/office/drawing/2014/main" id="{8ABB35EF-B99A-4588-9D92-E040BD7CEC74}"/>
              </a:ext>
            </a:extLst>
          </p:cNvPr>
          <p:cNvGrpSpPr>
            <a:grpSpLocks/>
          </p:cNvGrpSpPr>
          <p:nvPr/>
        </p:nvGrpSpPr>
        <p:grpSpPr bwMode="auto">
          <a:xfrm flipH="1">
            <a:off x="4826000" y="5146676"/>
            <a:ext cx="222250" cy="85725"/>
            <a:chOff x="3228" y="1776"/>
            <a:chExt cx="252" cy="96"/>
          </a:xfrm>
        </p:grpSpPr>
        <p:sp>
          <p:nvSpPr>
            <p:cNvPr id="81150" name="Line 198">
              <a:extLst>
                <a:ext uri="{FF2B5EF4-FFF2-40B4-BE49-F238E27FC236}">
                  <a16:creationId xmlns:a16="http://schemas.microsoft.com/office/drawing/2014/main" id="{0B97AD7D-55AF-4A3B-A96E-D8A8F5ADA7A5}"/>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81151" name="Line 199">
              <a:extLst>
                <a:ext uri="{FF2B5EF4-FFF2-40B4-BE49-F238E27FC236}">
                  <a16:creationId xmlns:a16="http://schemas.microsoft.com/office/drawing/2014/main" id="{6A525782-8511-4856-B3FD-C7BAD3740F09}"/>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80925" name="Group 200">
            <a:extLst>
              <a:ext uri="{FF2B5EF4-FFF2-40B4-BE49-F238E27FC236}">
                <a16:creationId xmlns:a16="http://schemas.microsoft.com/office/drawing/2014/main" id="{8742CCE2-FDC4-45FC-AAAA-86C6445DF36D}"/>
              </a:ext>
            </a:extLst>
          </p:cNvPr>
          <p:cNvGrpSpPr>
            <a:grpSpLocks/>
          </p:cNvGrpSpPr>
          <p:nvPr/>
        </p:nvGrpSpPr>
        <p:grpSpPr bwMode="auto">
          <a:xfrm flipH="1" flipV="1">
            <a:off x="4979988" y="4924426"/>
            <a:ext cx="222250" cy="85725"/>
            <a:chOff x="3228" y="1776"/>
            <a:chExt cx="252" cy="96"/>
          </a:xfrm>
        </p:grpSpPr>
        <p:sp>
          <p:nvSpPr>
            <p:cNvPr id="81148" name="Line 201">
              <a:extLst>
                <a:ext uri="{FF2B5EF4-FFF2-40B4-BE49-F238E27FC236}">
                  <a16:creationId xmlns:a16="http://schemas.microsoft.com/office/drawing/2014/main" id="{B8D577B6-CA47-4F6E-AFA0-AFC6EB84C7D8}"/>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81149" name="Line 202">
              <a:extLst>
                <a:ext uri="{FF2B5EF4-FFF2-40B4-BE49-F238E27FC236}">
                  <a16:creationId xmlns:a16="http://schemas.microsoft.com/office/drawing/2014/main" id="{DA1B047E-AE3D-4465-9359-BA5156AD2DCE}"/>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80926" name="Group 320">
            <a:extLst>
              <a:ext uri="{FF2B5EF4-FFF2-40B4-BE49-F238E27FC236}">
                <a16:creationId xmlns:a16="http://schemas.microsoft.com/office/drawing/2014/main" id="{1A36A598-F289-4109-B050-2D80B729555C}"/>
              </a:ext>
            </a:extLst>
          </p:cNvPr>
          <p:cNvGrpSpPr>
            <a:grpSpLocks/>
          </p:cNvGrpSpPr>
          <p:nvPr/>
        </p:nvGrpSpPr>
        <p:grpSpPr bwMode="auto">
          <a:xfrm>
            <a:off x="4438651" y="4840289"/>
            <a:ext cx="606425" cy="376237"/>
            <a:chOff x="7493876" y="2774731"/>
            <a:chExt cx="1481958" cy="894622"/>
          </a:xfrm>
        </p:grpSpPr>
        <p:sp>
          <p:nvSpPr>
            <p:cNvPr id="322" name="Freeform 321">
              <a:extLst>
                <a:ext uri="{FF2B5EF4-FFF2-40B4-BE49-F238E27FC236}">
                  <a16:creationId xmlns:a16="http://schemas.microsoft.com/office/drawing/2014/main" id="{82D719CF-2B39-400B-9288-2B18A51B0CD2}"/>
                </a:ext>
              </a:extLst>
            </p:cNvPr>
            <p:cNvSpPr/>
            <p:nvPr/>
          </p:nvSpPr>
          <p:spPr>
            <a:xfrm>
              <a:off x="7493876" y="3084263"/>
              <a:ext cx="1481958" cy="585090"/>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sp>
          <p:nvSpPr>
            <p:cNvPr id="323" name="Oval 322">
              <a:extLst>
                <a:ext uri="{FF2B5EF4-FFF2-40B4-BE49-F238E27FC236}">
                  <a16:creationId xmlns:a16="http://schemas.microsoft.com/office/drawing/2014/main" id="{528FB6B8-FB6A-47F1-BE30-31D514D8E4AD}"/>
                </a:ext>
              </a:extLst>
            </p:cNvPr>
            <p:cNvSpPr/>
            <p:nvPr/>
          </p:nvSpPr>
          <p:spPr>
            <a:xfrm>
              <a:off x="7493876" y="2774731"/>
              <a:ext cx="1481958" cy="5775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libri" panose="020F0502020204030204"/>
                </a:rPr>
                <a:t>              </a:t>
              </a:r>
            </a:p>
          </p:txBody>
        </p:sp>
        <p:grpSp>
          <p:nvGrpSpPr>
            <p:cNvPr id="81143" name="Group 323">
              <a:extLst>
                <a:ext uri="{FF2B5EF4-FFF2-40B4-BE49-F238E27FC236}">
                  <a16:creationId xmlns:a16="http://schemas.microsoft.com/office/drawing/2014/main" id="{728A86EE-1A40-45FC-8A2A-85BBBB321977}"/>
                </a:ext>
              </a:extLst>
            </p:cNvPr>
            <p:cNvGrpSpPr>
              <a:grpSpLocks/>
            </p:cNvGrpSpPr>
            <p:nvPr/>
          </p:nvGrpSpPr>
          <p:grpSpPr bwMode="auto">
            <a:xfrm>
              <a:off x="7713663" y="2848339"/>
              <a:ext cx="1042107" cy="425543"/>
              <a:chOff x="7786941" y="2884917"/>
              <a:chExt cx="897649" cy="353919"/>
            </a:xfrm>
          </p:grpSpPr>
          <p:sp>
            <p:nvSpPr>
              <p:cNvPr id="325" name="Freeform 324">
                <a:extLst>
                  <a:ext uri="{FF2B5EF4-FFF2-40B4-BE49-F238E27FC236}">
                    <a16:creationId xmlns:a16="http://schemas.microsoft.com/office/drawing/2014/main" id="{BEE5C3E2-132C-45E5-B846-022693C6C14F}"/>
                  </a:ext>
                </a:extLst>
              </p:cNvPr>
              <p:cNvSpPr/>
              <p:nvPr/>
            </p:nvSpPr>
            <p:spPr>
              <a:xfrm>
                <a:off x="7811490" y="2883347"/>
                <a:ext cx="848790" cy="197786"/>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326" name="Freeform 325">
                <a:extLst>
                  <a:ext uri="{FF2B5EF4-FFF2-40B4-BE49-F238E27FC236}">
                    <a16:creationId xmlns:a16="http://schemas.microsoft.com/office/drawing/2014/main" id="{2A4B1158-569C-419C-AA7B-8EAD64478A69}"/>
                  </a:ext>
                </a:extLst>
              </p:cNvPr>
              <p:cNvSpPr/>
              <p:nvPr/>
            </p:nvSpPr>
            <p:spPr>
              <a:xfrm>
                <a:off x="8366210" y="3052876"/>
                <a:ext cx="317462" cy="172670"/>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331" name="Freeform 330">
                <a:extLst>
                  <a:ext uri="{FF2B5EF4-FFF2-40B4-BE49-F238E27FC236}">
                    <a16:creationId xmlns:a16="http://schemas.microsoft.com/office/drawing/2014/main" id="{76D2E78E-E599-4288-9A49-9B518819D298}"/>
                  </a:ext>
                </a:extLst>
              </p:cNvPr>
              <p:cNvSpPr/>
              <p:nvPr/>
            </p:nvSpPr>
            <p:spPr>
              <a:xfrm>
                <a:off x="7788099" y="3052876"/>
                <a:ext cx="310776" cy="169530"/>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332" name="Freeform 331">
                <a:extLst>
                  <a:ext uri="{FF2B5EF4-FFF2-40B4-BE49-F238E27FC236}">
                    <a16:creationId xmlns:a16="http://schemas.microsoft.com/office/drawing/2014/main" id="{0F09F71A-737E-4C2C-B5CF-CEE04F721274}"/>
                  </a:ext>
                </a:extLst>
              </p:cNvPr>
              <p:cNvSpPr/>
              <p:nvPr/>
            </p:nvSpPr>
            <p:spPr>
              <a:xfrm>
                <a:off x="7895033" y="2971251"/>
                <a:ext cx="675022" cy="2668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grpSp>
      </p:grpSp>
      <p:grpSp>
        <p:nvGrpSpPr>
          <p:cNvPr id="80927" name="Group 248">
            <a:extLst>
              <a:ext uri="{FF2B5EF4-FFF2-40B4-BE49-F238E27FC236}">
                <a16:creationId xmlns:a16="http://schemas.microsoft.com/office/drawing/2014/main" id="{6DAD5844-3E8F-45A8-AFAC-083D762F60B7}"/>
              </a:ext>
            </a:extLst>
          </p:cNvPr>
          <p:cNvGrpSpPr>
            <a:grpSpLocks/>
          </p:cNvGrpSpPr>
          <p:nvPr/>
        </p:nvGrpSpPr>
        <p:grpSpPr bwMode="auto">
          <a:xfrm>
            <a:off x="3551239" y="4660901"/>
            <a:ext cx="269875" cy="468313"/>
            <a:chOff x="4140" y="429"/>
            <a:chExt cx="1425" cy="2396"/>
          </a:xfrm>
        </p:grpSpPr>
        <p:sp>
          <p:nvSpPr>
            <p:cNvPr id="346" name="Freeform 148">
              <a:extLst>
                <a:ext uri="{FF2B5EF4-FFF2-40B4-BE49-F238E27FC236}">
                  <a16:creationId xmlns:a16="http://schemas.microsoft.com/office/drawing/2014/main" id="{FB3F16E0-1632-4111-B90B-F04BE3E8C328}"/>
                </a:ext>
              </a:extLst>
            </p:cNvPr>
            <p:cNvSpPr>
              <a:spLocks/>
            </p:cNvSpPr>
            <p:nvPr/>
          </p:nvSpPr>
          <p:spPr bwMode="auto">
            <a:xfrm>
              <a:off x="5272" y="429"/>
              <a:ext cx="277" cy="2290"/>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347" name="Rectangle 149">
              <a:extLst>
                <a:ext uri="{FF2B5EF4-FFF2-40B4-BE49-F238E27FC236}">
                  <a16:creationId xmlns:a16="http://schemas.microsoft.com/office/drawing/2014/main" id="{FF45F04B-4913-4781-9B2E-EE65BE16D68F}"/>
                </a:ext>
              </a:extLst>
            </p:cNvPr>
            <p:cNvSpPr>
              <a:spLocks noChangeArrowheads="1"/>
            </p:cNvSpPr>
            <p:nvPr/>
          </p:nvSpPr>
          <p:spPr bwMode="auto">
            <a:xfrm>
              <a:off x="4207" y="429"/>
              <a:ext cx="1048" cy="2282"/>
            </a:xfrm>
            <a:prstGeom prst="rect">
              <a:avLst/>
            </a:prstGeom>
            <a:gradFill rotWithShape="1">
              <a:gsLst>
                <a:gs pos="0">
                  <a:srgbClr val="292929"/>
                </a:gs>
                <a:gs pos="100000">
                  <a:srgbClr val="808080"/>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48" name="Freeform 150">
              <a:extLst>
                <a:ext uri="{FF2B5EF4-FFF2-40B4-BE49-F238E27FC236}">
                  <a16:creationId xmlns:a16="http://schemas.microsoft.com/office/drawing/2014/main" id="{4F91D443-7E51-4E43-BD2E-324AF4202635}"/>
                </a:ext>
              </a:extLst>
            </p:cNvPr>
            <p:cNvSpPr>
              <a:spLocks/>
            </p:cNvSpPr>
            <p:nvPr/>
          </p:nvSpPr>
          <p:spPr bwMode="auto">
            <a:xfrm>
              <a:off x="5322" y="567"/>
              <a:ext cx="168" cy="2120"/>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349" name="Freeform 151">
              <a:extLst>
                <a:ext uri="{FF2B5EF4-FFF2-40B4-BE49-F238E27FC236}">
                  <a16:creationId xmlns:a16="http://schemas.microsoft.com/office/drawing/2014/main" id="{DD4872C8-07AC-4122-852A-59BE9FA12E2D}"/>
                </a:ext>
              </a:extLst>
            </p:cNvPr>
            <p:cNvSpPr>
              <a:spLocks/>
            </p:cNvSpPr>
            <p:nvPr/>
          </p:nvSpPr>
          <p:spPr bwMode="auto">
            <a:xfrm>
              <a:off x="5280" y="1639"/>
              <a:ext cx="268" cy="187"/>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350" name="Rectangle 152">
              <a:extLst>
                <a:ext uri="{FF2B5EF4-FFF2-40B4-BE49-F238E27FC236}">
                  <a16:creationId xmlns:a16="http://schemas.microsoft.com/office/drawing/2014/main" id="{9B2DC484-5825-4376-81E7-9FB1EAFF5A14}"/>
                </a:ext>
              </a:extLst>
            </p:cNvPr>
            <p:cNvSpPr>
              <a:spLocks noChangeArrowheads="1"/>
            </p:cNvSpPr>
            <p:nvPr/>
          </p:nvSpPr>
          <p:spPr bwMode="auto">
            <a:xfrm>
              <a:off x="4207" y="689"/>
              <a:ext cx="604"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81114" name="Group 153">
              <a:extLst>
                <a:ext uri="{FF2B5EF4-FFF2-40B4-BE49-F238E27FC236}">
                  <a16:creationId xmlns:a16="http://schemas.microsoft.com/office/drawing/2014/main" id="{1DB82719-2045-43D3-9B29-F75159E1AEEC}"/>
                </a:ext>
              </a:extLst>
            </p:cNvPr>
            <p:cNvGrpSpPr>
              <a:grpSpLocks/>
            </p:cNvGrpSpPr>
            <p:nvPr/>
          </p:nvGrpSpPr>
          <p:grpSpPr bwMode="auto">
            <a:xfrm>
              <a:off x="4749" y="668"/>
              <a:ext cx="581" cy="145"/>
              <a:chOff x="614" y="2568"/>
              <a:chExt cx="725" cy="139"/>
            </a:xfrm>
          </p:grpSpPr>
          <p:sp>
            <p:nvSpPr>
              <p:cNvPr id="376" name="AutoShape 154">
                <a:extLst>
                  <a:ext uri="{FF2B5EF4-FFF2-40B4-BE49-F238E27FC236}">
                    <a16:creationId xmlns:a16="http://schemas.microsoft.com/office/drawing/2014/main" id="{17DFDF32-56D0-46D8-A49A-A90B76A3681A}"/>
                  </a:ext>
                </a:extLst>
              </p:cNvPr>
              <p:cNvSpPr>
                <a:spLocks noChangeArrowheads="1"/>
              </p:cNvSpPr>
              <p:nvPr/>
            </p:nvSpPr>
            <p:spPr bwMode="auto">
              <a:xfrm>
                <a:off x="618" y="2565"/>
                <a:ext cx="722" cy="140"/>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77" name="AutoShape 155">
                <a:extLst>
                  <a:ext uri="{FF2B5EF4-FFF2-40B4-BE49-F238E27FC236}">
                    <a16:creationId xmlns:a16="http://schemas.microsoft.com/office/drawing/2014/main" id="{1FA80F85-BFA0-4874-80F7-0BE0CD861F28}"/>
                  </a:ext>
                </a:extLst>
              </p:cNvPr>
              <p:cNvSpPr>
                <a:spLocks noChangeArrowheads="1"/>
              </p:cNvSpPr>
              <p:nvPr/>
            </p:nvSpPr>
            <p:spPr bwMode="auto">
              <a:xfrm>
                <a:off x="639" y="2580"/>
                <a:ext cx="690"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352" name="Rectangle 156">
              <a:extLst>
                <a:ext uri="{FF2B5EF4-FFF2-40B4-BE49-F238E27FC236}">
                  <a16:creationId xmlns:a16="http://schemas.microsoft.com/office/drawing/2014/main" id="{02564924-E934-4424-9710-6BC26E514113}"/>
                </a:ext>
              </a:extLst>
            </p:cNvPr>
            <p:cNvSpPr>
              <a:spLocks noChangeArrowheads="1"/>
            </p:cNvSpPr>
            <p:nvPr/>
          </p:nvSpPr>
          <p:spPr bwMode="auto">
            <a:xfrm>
              <a:off x="4224" y="1022"/>
              <a:ext cx="595" cy="41"/>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81116" name="Group 157">
              <a:extLst>
                <a:ext uri="{FF2B5EF4-FFF2-40B4-BE49-F238E27FC236}">
                  <a16:creationId xmlns:a16="http://schemas.microsoft.com/office/drawing/2014/main" id="{DEF8D6A7-165F-4CD2-B494-EA7E4CE61E9A}"/>
                </a:ext>
              </a:extLst>
            </p:cNvPr>
            <p:cNvGrpSpPr>
              <a:grpSpLocks/>
            </p:cNvGrpSpPr>
            <p:nvPr/>
          </p:nvGrpSpPr>
          <p:grpSpPr bwMode="auto">
            <a:xfrm>
              <a:off x="4747" y="994"/>
              <a:ext cx="581" cy="134"/>
              <a:chOff x="614" y="2568"/>
              <a:chExt cx="725" cy="139"/>
            </a:xfrm>
          </p:grpSpPr>
          <p:sp>
            <p:nvSpPr>
              <p:cNvPr id="374" name="AutoShape 158">
                <a:extLst>
                  <a:ext uri="{FF2B5EF4-FFF2-40B4-BE49-F238E27FC236}">
                    <a16:creationId xmlns:a16="http://schemas.microsoft.com/office/drawing/2014/main" id="{7B63F944-FF53-402C-92D8-F241244F9530}"/>
                  </a:ext>
                </a:extLst>
              </p:cNvPr>
              <p:cNvSpPr>
                <a:spLocks noChangeArrowheads="1"/>
              </p:cNvSpPr>
              <p:nvPr/>
            </p:nvSpPr>
            <p:spPr bwMode="auto">
              <a:xfrm>
                <a:off x="610" y="2572"/>
                <a:ext cx="732" cy="135"/>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75" name="AutoShape 159">
                <a:extLst>
                  <a:ext uri="{FF2B5EF4-FFF2-40B4-BE49-F238E27FC236}">
                    <a16:creationId xmlns:a16="http://schemas.microsoft.com/office/drawing/2014/main" id="{3CBD0CD6-08D1-41AF-A1BE-F4D13719B4AA}"/>
                  </a:ext>
                </a:extLst>
              </p:cNvPr>
              <p:cNvSpPr>
                <a:spLocks noChangeArrowheads="1"/>
              </p:cNvSpPr>
              <p:nvPr/>
            </p:nvSpPr>
            <p:spPr bwMode="auto">
              <a:xfrm>
                <a:off x="620" y="2589"/>
                <a:ext cx="70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354" name="Rectangle 160">
              <a:extLst>
                <a:ext uri="{FF2B5EF4-FFF2-40B4-BE49-F238E27FC236}">
                  <a16:creationId xmlns:a16="http://schemas.microsoft.com/office/drawing/2014/main" id="{51ECB846-DE36-4F00-924C-40F5ABDB61D3}"/>
                </a:ext>
              </a:extLst>
            </p:cNvPr>
            <p:cNvSpPr>
              <a:spLocks noChangeArrowheads="1"/>
            </p:cNvSpPr>
            <p:nvPr/>
          </p:nvSpPr>
          <p:spPr bwMode="auto">
            <a:xfrm>
              <a:off x="4215" y="1355"/>
              <a:ext cx="604"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55" name="Rectangle 161">
              <a:extLst>
                <a:ext uri="{FF2B5EF4-FFF2-40B4-BE49-F238E27FC236}">
                  <a16:creationId xmlns:a16="http://schemas.microsoft.com/office/drawing/2014/main" id="{662433B5-ED6C-4337-82A1-71B6E50B60BA}"/>
                </a:ext>
              </a:extLst>
            </p:cNvPr>
            <p:cNvSpPr>
              <a:spLocks noChangeArrowheads="1"/>
            </p:cNvSpPr>
            <p:nvPr/>
          </p:nvSpPr>
          <p:spPr bwMode="auto">
            <a:xfrm>
              <a:off x="4224" y="1655"/>
              <a:ext cx="595" cy="49"/>
            </a:xfrm>
            <a:prstGeom prst="rect">
              <a:avLst/>
            </a:prstGeom>
            <a:solidFill>
              <a:srgbClr val="000000"/>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81119" name="Group 162">
              <a:extLst>
                <a:ext uri="{FF2B5EF4-FFF2-40B4-BE49-F238E27FC236}">
                  <a16:creationId xmlns:a16="http://schemas.microsoft.com/office/drawing/2014/main" id="{6B7C54D6-5F02-4540-8165-99F349F59BC4}"/>
                </a:ext>
              </a:extLst>
            </p:cNvPr>
            <p:cNvGrpSpPr>
              <a:grpSpLocks/>
            </p:cNvGrpSpPr>
            <p:nvPr/>
          </p:nvGrpSpPr>
          <p:grpSpPr bwMode="auto">
            <a:xfrm>
              <a:off x="4735" y="1627"/>
              <a:ext cx="582" cy="151"/>
              <a:chOff x="614" y="2568"/>
              <a:chExt cx="725" cy="139"/>
            </a:xfrm>
          </p:grpSpPr>
          <p:sp>
            <p:nvSpPr>
              <p:cNvPr id="372" name="AutoShape 163">
                <a:extLst>
                  <a:ext uri="{FF2B5EF4-FFF2-40B4-BE49-F238E27FC236}">
                    <a16:creationId xmlns:a16="http://schemas.microsoft.com/office/drawing/2014/main" id="{3E2230C0-B3FF-4981-B31D-C68787C22D04}"/>
                  </a:ext>
                </a:extLst>
              </p:cNvPr>
              <p:cNvSpPr>
                <a:spLocks noChangeArrowheads="1"/>
              </p:cNvSpPr>
              <p:nvPr/>
            </p:nvSpPr>
            <p:spPr bwMode="auto">
              <a:xfrm>
                <a:off x="614" y="2579"/>
                <a:ext cx="720" cy="127"/>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73" name="AutoShape 164">
                <a:extLst>
                  <a:ext uri="{FF2B5EF4-FFF2-40B4-BE49-F238E27FC236}">
                    <a16:creationId xmlns:a16="http://schemas.microsoft.com/office/drawing/2014/main" id="{BC5F50A2-86AF-4BD9-B837-18F44E5A6565}"/>
                  </a:ext>
                </a:extLst>
              </p:cNvPr>
              <p:cNvSpPr>
                <a:spLocks noChangeArrowheads="1"/>
              </p:cNvSpPr>
              <p:nvPr/>
            </p:nvSpPr>
            <p:spPr bwMode="auto">
              <a:xfrm>
                <a:off x="625" y="2594"/>
                <a:ext cx="700" cy="9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357" name="Freeform 165">
              <a:extLst>
                <a:ext uri="{FF2B5EF4-FFF2-40B4-BE49-F238E27FC236}">
                  <a16:creationId xmlns:a16="http://schemas.microsoft.com/office/drawing/2014/main" id="{CBC60A58-7B75-4D30-A72D-8B1BA6544E87}"/>
                </a:ext>
              </a:extLst>
            </p:cNvPr>
            <p:cNvSpPr>
              <a:spLocks/>
            </p:cNvSpPr>
            <p:nvPr/>
          </p:nvSpPr>
          <p:spPr bwMode="auto">
            <a:xfrm>
              <a:off x="5288" y="1355"/>
              <a:ext cx="260" cy="187"/>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grpSp>
          <p:nvGrpSpPr>
            <p:cNvPr id="81121" name="Group 166">
              <a:extLst>
                <a:ext uri="{FF2B5EF4-FFF2-40B4-BE49-F238E27FC236}">
                  <a16:creationId xmlns:a16="http://schemas.microsoft.com/office/drawing/2014/main" id="{0321B116-4EE5-42A3-B3BE-B6BF5848529A}"/>
                </a:ext>
              </a:extLst>
            </p:cNvPr>
            <p:cNvGrpSpPr>
              <a:grpSpLocks/>
            </p:cNvGrpSpPr>
            <p:nvPr/>
          </p:nvGrpSpPr>
          <p:grpSpPr bwMode="auto">
            <a:xfrm>
              <a:off x="4739" y="1327"/>
              <a:ext cx="582" cy="139"/>
              <a:chOff x="614" y="2568"/>
              <a:chExt cx="725" cy="139"/>
            </a:xfrm>
          </p:grpSpPr>
          <p:sp>
            <p:nvSpPr>
              <p:cNvPr id="370" name="AutoShape 167">
                <a:extLst>
                  <a:ext uri="{FF2B5EF4-FFF2-40B4-BE49-F238E27FC236}">
                    <a16:creationId xmlns:a16="http://schemas.microsoft.com/office/drawing/2014/main" id="{64EFF6F6-83A9-4EDA-BCE6-FCCA79CA27A0}"/>
                  </a:ext>
                </a:extLst>
              </p:cNvPr>
              <p:cNvSpPr>
                <a:spLocks noChangeArrowheads="1"/>
              </p:cNvSpPr>
              <p:nvPr/>
            </p:nvSpPr>
            <p:spPr bwMode="auto">
              <a:xfrm>
                <a:off x="609" y="2572"/>
                <a:ext cx="731" cy="138"/>
              </a:xfrm>
              <a:prstGeom prst="roundRect">
                <a:avLst>
                  <a:gd name="adj" fmla="val 50000"/>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71" name="AutoShape 168">
                <a:extLst>
                  <a:ext uri="{FF2B5EF4-FFF2-40B4-BE49-F238E27FC236}">
                    <a16:creationId xmlns:a16="http://schemas.microsoft.com/office/drawing/2014/main" id="{69339098-4A7A-4CDA-9307-D58DB6BF8C03}"/>
                  </a:ext>
                </a:extLst>
              </p:cNvPr>
              <p:cNvSpPr>
                <a:spLocks noChangeArrowheads="1"/>
              </p:cNvSpPr>
              <p:nvPr/>
            </p:nvSpPr>
            <p:spPr bwMode="auto">
              <a:xfrm>
                <a:off x="630" y="2588"/>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359" name="Rectangle 169">
              <a:extLst>
                <a:ext uri="{FF2B5EF4-FFF2-40B4-BE49-F238E27FC236}">
                  <a16:creationId xmlns:a16="http://schemas.microsoft.com/office/drawing/2014/main" id="{1188CF32-725F-43D8-B070-67CCE7FBA4D1}"/>
                </a:ext>
              </a:extLst>
            </p:cNvPr>
            <p:cNvSpPr>
              <a:spLocks noChangeArrowheads="1"/>
            </p:cNvSpPr>
            <p:nvPr/>
          </p:nvSpPr>
          <p:spPr bwMode="auto">
            <a:xfrm>
              <a:off x="5246" y="429"/>
              <a:ext cx="75" cy="228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60" name="Freeform 170">
              <a:extLst>
                <a:ext uri="{FF2B5EF4-FFF2-40B4-BE49-F238E27FC236}">
                  <a16:creationId xmlns:a16="http://schemas.microsoft.com/office/drawing/2014/main" id="{C52A4874-BA66-499E-BA96-FF92BEDA043C}"/>
                </a:ext>
              </a:extLst>
            </p:cNvPr>
            <p:cNvSpPr>
              <a:spLocks/>
            </p:cNvSpPr>
            <p:nvPr/>
          </p:nvSpPr>
          <p:spPr bwMode="auto">
            <a:xfrm>
              <a:off x="5314" y="1006"/>
              <a:ext cx="235" cy="211"/>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361" name="Freeform 171">
              <a:extLst>
                <a:ext uri="{FF2B5EF4-FFF2-40B4-BE49-F238E27FC236}">
                  <a16:creationId xmlns:a16="http://schemas.microsoft.com/office/drawing/2014/main" id="{08CE89FC-9535-4E48-9E2A-D33CCD7884C4}"/>
                </a:ext>
              </a:extLst>
            </p:cNvPr>
            <p:cNvSpPr>
              <a:spLocks/>
            </p:cNvSpPr>
            <p:nvPr/>
          </p:nvSpPr>
          <p:spPr bwMode="auto">
            <a:xfrm>
              <a:off x="5314" y="681"/>
              <a:ext cx="243" cy="236"/>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362" name="Oval 172">
              <a:extLst>
                <a:ext uri="{FF2B5EF4-FFF2-40B4-BE49-F238E27FC236}">
                  <a16:creationId xmlns:a16="http://schemas.microsoft.com/office/drawing/2014/main" id="{A83F9CA0-4D04-43F5-BAE5-51D32F29C774}"/>
                </a:ext>
              </a:extLst>
            </p:cNvPr>
            <p:cNvSpPr>
              <a:spLocks noChangeArrowheads="1"/>
            </p:cNvSpPr>
            <p:nvPr/>
          </p:nvSpPr>
          <p:spPr bwMode="auto">
            <a:xfrm>
              <a:off x="5515" y="2614"/>
              <a:ext cx="50" cy="97"/>
            </a:xfrm>
            <a:prstGeom prst="ellipse">
              <a:avLst/>
            </a:prstGeom>
            <a:solidFill>
              <a:srgbClr val="3333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63" name="Freeform 173">
              <a:extLst>
                <a:ext uri="{FF2B5EF4-FFF2-40B4-BE49-F238E27FC236}">
                  <a16:creationId xmlns:a16="http://schemas.microsoft.com/office/drawing/2014/main" id="{0CD3C280-B4B3-4DDA-A76E-C84C64603A52}"/>
                </a:ext>
              </a:extLst>
            </p:cNvPr>
            <p:cNvSpPr>
              <a:spLocks/>
            </p:cNvSpPr>
            <p:nvPr/>
          </p:nvSpPr>
          <p:spPr bwMode="auto">
            <a:xfrm>
              <a:off x="5305" y="2614"/>
              <a:ext cx="243" cy="203"/>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defTabSz="685800">
                <a:defRPr/>
              </a:pPr>
              <a:endParaRPr lang="en-US" sz="1350" kern="0" dirty="0">
                <a:solidFill>
                  <a:srgbClr val="000000"/>
                </a:solidFill>
                <a:latin typeface="Arial" charset="0"/>
                <a:ea typeface="ＭＳ Ｐゴシック" charset="0"/>
              </a:endParaRPr>
            </a:p>
          </p:txBody>
        </p:sp>
        <p:sp>
          <p:nvSpPr>
            <p:cNvPr id="364" name="AutoShape 174">
              <a:extLst>
                <a:ext uri="{FF2B5EF4-FFF2-40B4-BE49-F238E27FC236}">
                  <a16:creationId xmlns:a16="http://schemas.microsoft.com/office/drawing/2014/main" id="{ABCD1A8A-9A0F-46DB-B1E9-B3166A73D61E}"/>
                </a:ext>
              </a:extLst>
            </p:cNvPr>
            <p:cNvSpPr>
              <a:spLocks noChangeArrowheads="1"/>
            </p:cNvSpPr>
            <p:nvPr/>
          </p:nvSpPr>
          <p:spPr bwMode="auto">
            <a:xfrm>
              <a:off x="4140" y="2679"/>
              <a:ext cx="1199" cy="146"/>
            </a:xfrm>
            <a:prstGeom prst="roundRect">
              <a:avLst>
                <a:gd name="adj" fmla="val 50000"/>
              </a:avLst>
            </a:prstGeom>
            <a:solidFill>
              <a:srgbClr val="DDDDDD"/>
            </a:solidFill>
            <a:ln w="9525">
              <a:solidFill>
                <a:srgbClr val="000000"/>
              </a:solidFill>
              <a:round/>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65" name="AutoShape 175">
              <a:extLst>
                <a:ext uri="{FF2B5EF4-FFF2-40B4-BE49-F238E27FC236}">
                  <a16:creationId xmlns:a16="http://schemas.microsoft.com/office/drawing/2014/main" id="{0F7046C3-345B-4B40-90FC-23FA0942D2BC}"/>
                </a:ext>
              </a:extLst>
            </p:cNvPr>
            <p:cNvSpPr>
              <a:spLocks noChangeArrowheads="1"/>
            </p:cNvSpPr>
            <p:nvPr/>
          </p:nvSpPr>
          <p:spPr bwMode="auto">
            <a:xfrm>
              <a:off x="4207" y="2711"/>
              <a:ext cx="1065"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66" name="Oval 176">
              <a:extLst>
                <a:ext uri="{FF2B5EF4-FFF2-40B4-BE49-F238E27FC236}">
                  <a16:creationId xmlns:a16="http://schemas.microsoft.com/office/drawing/2014/main" id="{7AB915AF-7DFA-445E-8C8C-0AC888689949}"/>
                </a:ext>
              </a:extLst>
            </p:cNvPr>
            <p:cNvSpPr>
              <a:spLocks noChangeArrowheads="1"/>
            </p:cNvSpPr>
            <p:nvPr/>
          </p:nvSpPr>
          <p:spPr bwMode="auto">
            <a:xfrm>
              <a:off x="4308" y="2386"/>
              <a:ext cx="159" cy="138"/>
            </a:xfrm>
            <a:prstGeom prst="ellipse">
              <a:avLst/>
            </a:prstGeom>
            <a:solidFill>
              <a:srgbClr val="33CC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67" name="Oval 177">
              <a:extLst>
                <a:ext uri="{FF2B5EF4-FFF2-40B4-BE49-F238E27FC236}">
                  <a16:creationId xmlns:a16="http://schemas.microsoft.com/office/drawing/2014/main" id="{BAF3B4E0-7286-42BC-9F7F-69000AB7A788}"/>
                </a:ext>
              </a:extLst>
            </p:cNvPr>
            <p:cNvSpPr>
              <a:spLocks noChangeArrowheads="1"/>
            </p:cNvSpPr>
            <p:nvPr/>
          </p:nvSpPr>
          <p:spPr bwMode="auto">
            <a:xfrm>
              <a:off x="4484" y="2386"/>
              <a:ext cx="159" cy="138"/>
            </a:xfrm>
            <a:prstGeom prst="ellipse">
              <a:avLst/>
            </a:prstGeom>
            <a:solidFill>
              <a:srgbClr val="FF0000"/>
            </a:solidFill>
            <a:ln>
              <a:noFill/>
            </a:ln>
            <a:effectLst/>
          </p:spPr>
          <p:txBody>
            <a:bodyPr wrap="none" anchor="ctr"/>
            <a:lstStyle/>
            <a:p>
              <a:pPr algn="ctr" defTabSz="685800">
                <a:defRPr/>
              </a:pPr>
              <a:endParaRPr lang="en-US" sz="1350" kern="0" dirty="0">
                <a:solidFill>
                  <a:srgbClr val="FF0000"/>
                </a:solidFill>
                <a:latin typeface="Arial" charset="0"/>
                <a:ea typeface="ＭＳ Ｐゴシック" charset="0"/>
              </a:endParaRPr>
            </a:p>
          </p:txBody>
        </p:sp>
        <p:sp>
          <p:nvSpPr>
            <p:cNvPr id="368" name="Oval 178">
              <a:extLst>
                <a:ext uri="{FF2B5EF4-FFF2-40B4-BE49-F238E27FC236}">
                  <a16:creationId xmlns:a16="http://schemas.microsoft.com/office/drawing/2014/main" id="{BF5360C5-4A56-4622-9515-13CB54F128F5}"/>
                </a:ext>
              </a:extLst>
            </p:cNvPr>
            <p:cNvSpPr>
              <a:spLocks noChangeArrowheads="1"/>
            </p:cNvSpPr>
            <p:nvPr/>
          </p:nvSpPr>
          <p:spPr bwMode="auto">
            <a:xfrm>
              <a:off x="4660" y="2378"/>
              <a:ext cx="159" cy="138"/>
            </a:xfrm>
            <a:prstGeom prst="ellipse">
              <a:avLst/>
            </a:prstGeom>
            <a:solidFill>
              <a:srgbClr val="33CC33"/>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369" name="Rectangle 179">
              <a:extLst>
                <a:ext uri="{FF2B5EF4-FFF2-40B4-BE49-F238E27FC236}">
                  <a16:creationId xmlns:a16="http://schemas.microsoft.com/office/drawing/2014/main" id="{791935DC-7049-460F-A62F-24947CA4606C}"/>
                </a:ext>
              </a:extLst>
            </p:cNvPr>
            <p:cNvSpPr>
              <a:spLocks noChangeArrowheads="1"/>
            </p:cNvSpPr>
            <p:nvPr/>
          </p:nvSpPr>
          <p:spPr bwMode="auto">
            <a:xfrm>
              <a:off x="5062" y="1834"/>
              <a:ext cx="84" cy="755"/>
            </a:xfrm>
            <a:prstGeom prst="rect">
              <a:avLst/>
            </a:prstGeom>
            <a:solidFill>
              <a:srgbClr val="292929"/>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533" name="Group 43">
            <a:extLst>
              <a:ext uri="{FF2B5EF4-FFF2-40B4-BE49-F238E27FC236}">
                <a16:creationId xmlns:a16="http://schemas.microsoft.com/office/drawing/2014/main" id="{FF1490BF-90ED-40E0-A282-76DEF4753621}"/>
              </a:ext>
            </a:extLst>
          </p:cNvPr>
          <p:cNvGrpSpPr>
            <a:grpSpLocks/>
          </p:cNvGrpSpPr>
          <p:nvPr/>
        </p:nvGrpSpPr>
        <p:grpSpPr bwMode="auto">
          <a:xfrm>
            <a:off x="2516189" y="2054226"/>
            <a:ext cx="733425" cy="1095375"/>
            <a:chOff x="651" y="681"/>
            <a:chExt cx="615" cy="920"/>
          </a:xfrm>
        </p:grpSpPr>
        <p:sp>
          <p:nvSpPr>
            <p:cNvPr id="534" name="Freeform 44">
              <a:extLst>
                <a:ext uri="{FF2B5EF4-FFF2-40B4-BE49-F238E27FC236}">
                  <a16:creationId xmlns:a16="http://schemas.microsoft.com/office/drawing/2014/main" id="{1BD53F2B-EEBD-46BB-BAF8-496BC597EBBC}"/>
                </a:ext>
              </a:extLst>
            </p:cNvPr>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connsiteX0" fmla="*/ 8212 w 10000"/>
                <a:gd name="connsiteY0" fmla="*/ 0 h 10000"/>
                <a:gd name="connsiteX1" fmla="*/ 10000 w 10000"/>
                <a:gd name="connsiteY1" fmla="*/ 10000 h 10000"/>
                <a:gd name="connsiteX2" fmla="*/ 0 w 10000"/>
                <a:gd name="connsiteY2" fmla="*/ 8726 h 10000"/>
                <a:gd name="connsiteX3" fmla="*/ 7951 w 10000"/>
                <a:gd name="connsiteY3" fmla="*/ 8723 h 10000"/>
                <a:gd name="connsiteX4" fmla="*/ 8212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12" y="0"/>
                  </a:moveTo>
                  <a:lnTo>
                    <a:pt x="10000" y="10000"/>
                  </a:lnTo>
                  <a:lnTo>
                    <a:pt x="0" y="8726"/>
                  </a:lnTo>
                  <a:lnTo>
                    <a:pt x="7951" y="8723"/>
                  </a:lnTo>
                  <a:lnTo>
                    <a:pt x="8212" y="0"/>
                  </a:lnTo>
                  <a:close/>
                </a:path>
              </a:pathLst>
            </a:custGeom>
            <a:gradFill rotWithShape="1">
              <a:gsLst>
                <a:gs pos="0">
                  <a:schemeClr val="bg1">
                    <a:lumMod val="50000"/>
                  </a:schemeClr>
                </a:gs>
                <a:gs pos="100000">
                  <a:schemeClr val="bg1">
                    <a:alpha val="78000"/>
                  </a:schemeClr>
                </a:gs>
              </a:gsLst>
              <a:lin ang="2700000" scaled="1"/>
            </a:gradFill>
            <a:ln>
              <a:noFill/>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nvGrpSpPr>
            <p:cNvPr id="81102" name="Group 45">
              <a:extLst>
                <a:ext uri="{FF2B5EF4-FFF2-40B4-BE49-F238E27FC236}">
                  <a16:creationId xmlns:a16="http://schemas.microsoft.com/office/drawing/2014/main" id="{CAF93C86-8C0B-4CAF-A67E-F8C7BFD61006}"/>
                </a:ext>
              </a:extLst>
            </p:cNvPr>
            <p:cNvGrpSpPr>
              <a:grpSpLocks/>
            </p:cNvGrpSpPr>
            <p:nvPr/>
          </p:nvGrpSpPr>
          <p:grpSpPr bwMode="auto">
            <a:xfrm>
              <a:off x="651" y="681"/>
              <a:ext cx="510" cy="853"/>
              <a:chOff x="569" y="2954"/>
              <a:chExt cx="510" cy="853"/>
            </a:xfrm>
          </p:grpSpPr>
          <p:sp>
            <p:nvSpPr>
              <p:cNvPr id="536" name="Rectangle 46">
                <a:extLst>
                  <a:ext uri="{FF2B5EF4-FFF2-40B4-BE49-F238E27FC236}">
                    <a16:creationId xmlns:a16="http://schemas.microsoft.com/office/drawing/2014/main" id="{21515F0D-1B03-4371-BF3E-5E70967B73A6}"/>
                  </a:ext>
                </a:extLst>
              </p:cNvPr>
              <p:cNvSpPr>
                <a:spLocks noChangeArrowheads="1"/>
              </p:cNvSpPr>
              <p:nvPr/>
            </p:nvSpPr>
            <p:spPr bwMode="auto">
              <a:xfrm>
                <a:off x="576" y="2973"/>
                <a:ext cx="493" cy="791"/>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537" name="Text Box 47">
                <a:extLst>
                  <a:ext uri="{FF2B5EF4-FFF2-40B4-BE49-F238E27FC236}">
                    <a16:creationId xmlns:a16="http://schemas.microsoft.com/office/drawing/2014/main" id="{3F4F66F3-1B2C-448E-A7A7-A1DBC9021495}"/>
                  </a:ext>
                </a:extLst>
              </p:cNvPr>
              <p:cNvSpPr txBox="1">
                <a:spLocks noChangeArrowheads="1"/>
              </p:cNvSpPr>
              <p:nvPr/>
            </p:nvSpPr>
            <p:spPr bwMode="auto">
              <a:xfrm>
                <a:off x="586" y="2954"/>
                <a:ext cx="493" cy="85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a:defRPr/>
                </a:pPr>
                <a:r>
                  <a:rPr lang="en-US" sz="1200" i="0" kern="0" dirty="0">
                    <a:solidFill>
                      <a:srgbClr val="000000"/>
                    </a:solidFill>
                    <a:latin typeface="Arial" charset="0"/>
                  </a:rPr>
                  <a:t>HTTP</a:t>
                </a:r>
              </a:p>
              <a:p>
                <a:pPr algn="ctr" defTabSz="685800">
                  <a:defRPr/>
                </a:pPr>
                <a:r>
                  <a:rPr lang="en-US" sz="1200" i="0" kern="0" dirty="0">
                    <a:solidFill>
                      <a:srgbClr val="000000"/>
                    </a:solidFill>
                    <a:latin typeface="Arial" charset="0"/>
                  </a:rPr>
                  <a:t>TCP</a:t>
                </a:r>
              </a:p>
              <a:p>
                <a:pPr algn="ctr" defTabSz="685800">
                  <a:defRPr/>
                </a:pPr>
                <a:r>
                  <a:rPr lang="en-US" sz="1200" i="0" kern="0" dirty="0">
                    <a:solidFill>
                      <a:srgbClr val="000000"/>
                    </a:solidFill>
                    <a:latin typeface="Arial" charset="0"/>
                  </a:rPr>
                  <a:t>IP</a:t>
                </a:r>
              </a:p>
              <a:p>
                <a:pPr algn="ctr" defTabSz="685800">
                  <a:defRPr/>
                </a:pPr>
                <a:r>
                  <a:rPr lang="en-US" sz="1200" i="0" kern="0" dirty="0">
                    <a:solidFill>
                      <a:srgbClr val="000000"/>
                    </a:solidFill>
                    <a:latin typeface="Arial" charset="0"/>
                  </a:rPr>
                  <a:t>Eth</a:t>
                </a:r>
              </a:p>
              <a:p>
                <a:pPr algn="ctr" defTabSz="685800">
                  <a:defRPr/>
                </a:pPr>
                <a:r>
                  <a:rPr lang="en-US" sz="1200" i="0" kern="0" dirty="0">
                    <a:solidFill>
                      <a:srgbClr val="000000"/>
                    </a:solidFill>
                    <a:latin typeface="Arial" charset="0"/>
                  </a:rPr>
                  <a:t>Phy</a:t>
                </a:r>
              </a:p>
            </p:txBody>
          </p:sp>
          <p:sp>
            <p:nvSpPr>
              <p:cNvPr id="538" name="Line 48">
                <a:extLst>
                  <a:ext uri="{FF2B5EF4-FFF2-40B4-BE49-F238E27FC236}">
                    <a16:creationId xmlns:a16="http://schemas.microsoft.com/office/drawing/2014/main" id="{E51901A7-E50E-4368-BFFD-C8071EB5C871}"/>
                  </a:ext>
                </a:extLst>
              </p:cNvPr>
              <p:cNvSpPr>
                <a:spLocks noChangeShapeType="1"/>
              </p:cNvSpPr>
              <p:nvPr/>
            </p:nvSpPr>
            <p:spPr bwMode="auto">
              <a:xfrm>
                <a:off x="578" y="3130"/>
                <a:ext cx="489"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539" name="Line 49">
                <a:extLst>
                  <a:ext uri="{FF2B5EF4-FFF2-40B4-BE49-F238E27FC236}">
                    <a16:creationId xmlns:a16="http://schemas.microsoft.com/office/drawing/2014/main" id="{08BEE108-A38B-475C-8E7B-6CA4E9F98F91}"/>
                  </a:ext>
                </a:extLst>
              </p:cNvPr>
              <p:cNvSpPr>
                <a:spLocks noChangeShapeType="1"/>
              </p:cNvSpPr>
              <p:nvPr/>
            </p:nvSpPr>
            <p:spPr bwMode="auto">
              <a:xfrm>
                <a:off x="576" y="3289"/>
                <a:ext cx="489"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540" name="Line 50">
                <a:extLst>
                  <a:ext uri="{FF2B5EF4-FFF2-40B4-BE49-F238E27FC236}">
                    <a16:creationId xmlns:a16="http://schemas.microsoft.com/office/drawing/2014/main" id="{F5967937-F4DC-4DDF-B96B-39E1AE06E591}"/>
                  </a:ext>
                </a:extLst>
              </p:cNvPr>
              <p:cNvSpPr>
                <a:spLocks noChangeShapeType="1"/>
              </p:cNvSpPr>
              <p:nvPr/>
            </p:nvSpPr>
            <p:spPr bwMode="auto">
              <a:xfrm>
                <a:off x="572" y="3449"/>
                <a:ext cx="489"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541" name="Line 51">
                <a:extLst>
                  <a:ext uri="{FF2B5EF4-FFF2-40B4-BE49-F238E27FC236}">
                    <a16:creationId xmlns:a16="http://schemas.microsoft.com/office/drawing/2014/main" id="{08F4B220-AC6F-4245-A2EE-1C46359309B1}"/>
                  </a:ext>
                </a:extLst>
              </p:cNvPr>
              <p:cNvSpPr>
                <a:spLocks noChangeShapeType="1"/>
              </p:cNvSpPr>
              <p:nvPr/>
            </p:nvSpPr>
            <p:spPr bwMode="auto">
              <a:xfrm>
                <a:off x="569" y="3607"/>
                <a:ext cx="489"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grpSp>
      <p:grpSp>
        <p:nvGrpSpPr>
          <p:cNvPr id="725" name="Group 336">
            <a:extLst>
              <a:ext uri="{FF2B5EF4-FFF2-40B4-BE49-F238E27FC236}">
                <a16:creationId xmlns:a16="http://schemas.microsoft.com/office/drawing/2014/main" id="{0F8E14BB-B45A-4ED0-A84F-7A65456184F9}"/>
              </a:ext>
            </a:extLst>
          </p:cNvPr>
          <p:cNvGrpSpPr>
            <a:grpSpLocks/>
          </p:cNvGrpSpPr>
          <p:nvPr/>
        </p:nvGrpSpPr>
        <p:grpSpPr bwMode="auto">
          <a:xfrm>
            <a:off x="2836863" y="4059239"/>
            <a:ext cx="730250" cy="1063625"/>
            <a:chOff x="4000" y="1895"/>
            <a:chExt cx="613" cy="892"/>
          </a:xfrm>
        </p:grpSpPr>
        <p:sp>
          <p:nvSpPr>
            <p:cNvPr id="726" name="Freeform 328">
              <a:extLst>
                <a:ext uri="{FF2B5EF4-FFF2-40B4-BE49-F238E27FC236}">
                  <a16:creationId xmlns:a16="http://schemas.microsoft.com/office/drawing/2014/main" id="{BF4218E6-6025-42DC-91AC-D37EF6591A9C}"/>
                </a:ext>
              </a:extLst>
            </p:cNvPr>
            <p:cNvSpPr>
              <a:spLocks/>
            </p:cNvSpPr>
            <p:nvPr/>
          </p:nvSpPr>
          <p:spPr bwMode="auto">
            <a:xfrm>
              <a:off x="4011" y="1912"/>
              <a:ext cx="602" cy="875"/>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connsiteX0" fmla="*/ 8212 w 10000"/>
                <a:gd name="connsiteY0" fmla="*/ 0 h 10000"/>
                <a:gd name="connsiteX1" fmla="*/ 9536 w 10000"/>
                <a:gd name="connsiteY1" fmla="*/ 7497 h 10000"/>
                <a:gd name="connsiteX2" fmla="*/ 10000 w 10000"/>
                <a:gd name="connsiteY2" fmla="*/ 10000 h 10000"/>
                <a:gd name="connsiteX3" fmla="*/ 0 w 10000"/>
                <a:gd name="connsiteY3" fmla="*/ 8726 h 10000"/>
                <a:gd name="connsiteX4" fmla="*/ 7550 w 10000"/>
                <a:gd name="connsiteY4" fmla="*/ 8306 h 10000"/>
                <a:gd name="connsiteX5" fmla="*/ 8212 w 10000"/>
                <a:gd name="connsiteY5" fmla="*/ 0 h 10000"/>
                <a:gd name="connsiteX0" fmla="*/ 8212 w 10000"/>
                <a:gd name="connsiteY0" fmla="*/ 0 h 10000"/>
                <a:gd name="connsiteX1" fmla="*/ 9867 w 10000"/>
                <a:gd name="connsiteY1" fmla="*/ 6212 h 10000"/>
                <a:gd name="connsiteX2" fmla="*/ 10000 w 10000"/>
                <a:gd name="connsiteY2" fmla="*/ 10000 h 10000"/>
                <a:gd name="connsiteX3" fmla="*/ 0 w 10000"/>
                <a:gd name="connsiteY3" fmla="*/ 8726 h 10000"/>
                <a:gd name="connsiteX4" fmla="*/ 7550 w 10000"/>
                <a:gd name="connsiteY4" fmla="*/ 8306 h 10000"/>
                <a:gd name="connsiteX5" fmla="*/ 8212 w 10000"/>
                <a:gd name="connsiteY5" fmla="*/ 0 h 10000"/>
                <a:gd name="connsiteX0" fmla="*/ 8212 w 10000"/>
                <a:gd name="connsiteY0" fmla="*/ 0 h 10000"/>
                <a:gd name="connsiteX1" fmla="*/ 9867 w 10000"/>
                <a:gd name="connsiteY1" fmla="*/ 6212 h 10000"/>
                <a:gd name="connsiteX2" fmla="*/ 10000 w 10000"/>
                <a:gd name="connsiteY2" fmla="*/ 10000 h 10000"/>
                <a:gd name="connsiteX3" fmla="*/ 0 w 10000"/>
                <a:gd name="connsiteY3" fmla="*/ 8726 h 10000"/>
                <a:gd name="connsiteX4" fmla="*/ 7550 w 10000"/>
                <a:gd name="connsiteY4" fmla="*/ 8306 h 10000"/>
                <a:gd name="connsiteX5" fmla="*/ 8212 w 10000"/>
                <a:gd name="connsiteY5" fmla="*/ 0 h 10000"/>
                <a:gd name="connsiteX0" fmla="*/ 8212 w 9967"/>
                <a:gd name="connsiteY0" fmla="*/ 0 h 9690"/>
                <a:gd name="connsiteX1" fmla="*/ 9867 w 9967"/>
                <a:gd name="connsiteY1" fmla="*/ 6212 h 9690"/>
                <a:gd name="connsiteX2" fmla="*/ 9967 w 9967"/>
                <a:gd name="connsiteY2" fmla="*/ 9690 h 9690"/>
                <a:gd name="connsiteX3" fmla="*/ 0 w 9967"/>
                <a:gd name="connsiteY3" fmla="*/ 8726 h 9690"/>
                <a:gd name="connsiteX4" fmla="*/ 7550 w 9967"/>
                <a:gd name="connsiteY4" fmla="*/ 8306 h 9690"/>
                <a:gd name="connsiteX5" fmla="*/ 8212 w 9967"/>
                <a:gd name="connsiteY5" fmla="*/ 0 h 9690"/>
                <a:gd name="connsiteX0" fmla="*/ 8239 w 10000"/>
                <a:gd name="connsiteY0" fmla="*/ 0 h 10000"/>
                <a:gd name="connsiteX1" fmla="*/ 9900 w 10000"/>
                <a:gd name="connsiteY1" fmla="*/ 6411 h 10000"/>
                <a:gd name="connsiteX2" fmla="*/ 10000 w 10000"/>
                <a:gd name="connsiteY2" fmla="*/ 10000 h 10000"/>
                <a:gd name="connsiteX3" fmla="*/ 0 w 10000"/>
                <a:gd name="connsiteY3" fmla="*/ 9005 h 10000"/>
                <a:gd name="connsiteX4" fmla="*/ 7575 w 10000"/>
                <a:gd name="connsiteY4" fmla="*/ 8572 h 10000"/>
                <a:gd name="connsiteX5" fmla="*/ 8239 w 10000"/>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8239" y="0"/>
                  </a:moveTo>
                  <a:cubicBezTo>
                    <a:pt x="8793" y="2137"/>
                    <a:pt x="8981" y="4731"/>
                    <a:pt x="9900" y="6411"/>
                  </a:cubicBezTo>
                  <a:cubicBezTo>
                    <a:pt x="10055" y="7271"/>
                    <a:pt x="9844" y="9139"/>
                    <a:pt x="10000" y="10000"/>
                  </a:cubicBezTo>
                  <a:cubicBezTo>
                    <a:pt x="6733" y="9577"/>
                    <a:pt x="3333" y="9337"/>
                    <a:pt x="0" y="9005"/>
                  </a:cubicBezTo>
                  <a:lnTo>
                    <a:pt x="7575" y="8572"/>
                  </a:lnTo>
                  <a:cubicBezTo>
                    <a:pt x="7797" y="5714"/>
                    <a:pt x="8017" y="2858"/>
                    <a:pt x="8239" y="0"/>
                  </a:cubicBezTo>
                  <a:close/>
                </a:path>
              </a:pathLst>
            </a:custGeom>
            <a:gradFill rotWithShape="1">
              <a:gsLst>
                <a:gs pos="0">
                  <a:schemeClr val="bg1">
                    <a:lumMod val="50000"/>
                  </a:schemeClr>
                </a:gs>
                <a:gs pos="99000">
                  <a:schemeClr val="bg1">
                    <a:alpha val="82000"/>
                  </a:schemeClr>
                </a:gs>
              </a:gsLst>
              <a:lin ang="0" scaled="0"/>
            </a:gradFill>
            <a:ln>
              <a:noFill/>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nvGrpSpPr>
            <p:cNvPr id="81094" name="Group 329">
              <a:extLst>
                <a:ext uri="{FF2B5EF4-FFF2-40B4-BE49-F238E27FC236}">
                  <a16:creationId xmlns:a16="http://schemas.microsoft.com/office/drawing/2014/main" id="{A2A3D24C-7CDB-46FE-A3FB-305C99E3674B}"/>
                </a:ext>
              </a:extLst>
            </p:cNvPr>
            <p:cNvGrpSpPr>
              <a:grpSpLocks/>
            </p:cNvGrpSpPr>
            <p:nvPr/>
          </p:nvGrpSpPr>
          <p:grpSpPr bwMode="auto">
            <a:xfrm>
              <a:off x="4000" y="1895"/>
              <a:ext cx="510" cy="853"/>
              <a:chOff x="569" y="2954"/>
              <a:chExt cx="510" cy="853"/>
            </a:xfrm>
          </p:grpSpPr>
          <p:sp>
            <p:nvSpPr>
              <p:cNvPr id="728" name="Rectangle 330">
                <a:extLst>
                  <a:ext uri="{FF2B5EF4-FFF2-40B4-BE49-F238E27FC236}">
                    <a16:creationId xmlns:a16="http://schemas.microsoft.com/office/drawing/2014/main" id="{C3EB3782-8FF3-4C82-9A2C-9CE9B61EDFDE}"/>
                  </a:ext>
                </a:extLst>
              </p:cNvPr>
              <p:cNvSpPr>
                <a:spLocks noChangeArrowheads="1"/>
              </p:cNvSpPr>
              <p:nvPr/>
            </p:nvSpPr>
            <p:spPr bwMode="auto">
              <a:xfrm>
                <a:off x="576" y="2973"/>
                <a:ext cx="493" cy="791"/>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729" name="Text Box 331">
                <a:extLst>
                  <a:ext uri="{FF2B5EF4-FFF2-40B4-BE49-F238E27FC236}">
                    <a16:creationId xmlns:a16="http://schemas.microsoft.com/office/drawing/2014/main" id="{1496327B-ADFC-4270-AD2D-068F21260869}"/>
                  </a:ext>
                </a:extLst>
              </p:cNvPr>
              <p:cNvSpPr txBox="1">
                <a:spLocks noChangeArrowheads="1"/>
              </p:cNvSpPr>
              <p:nvPr/>
            </p:nvSpPr>
            <p:spPr bwMode="auto">
              <a:xfrm>
                <a:off x="586" y="2954"/>
                <a:ext cx="493" cy="85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a:defRPr/>
                </a:pPr>
                <a:r>
                  <a:rPr lang="en-US" sz="1200" i="0" kern="0" dirty="0">
                    <a:solidFill>
                      <a:srgbClr val="000000"/>
                    </a:solidFill>
                    <a:latin typeface="Arial" charset="0"/>
                  </a:rPr>
                  <a:t>HTTP</a:t>
                </a:r>
              </a:p>
              <a:p>
                <a:pPr algn="ctr" defTabSz="685800">
                  <a:defRPr/>
                </a:pPr>
                <a:r>
                  <a:rPr lang="en-US" sz="1200" i="0" kern="0" dirty="0">
                    <a:solidFill>
                      <a:srgbClr val="000000"/>
                    </a:solidFill>
                    <a:latin typeface="Arial" charset="0"/>
                  </a:rPr>
                  <a:t>TCP</a:t>
                </a:r>
              </a:p>
              <a:p>
                <a:pPr algn="ctr" defTabSz="685800">
                  <a:defRPr/>
                </a:pPr>
                <a:r>
                  <a:rPr lang="en-US" sz="1200" i="0" kern="0" dirty="0">
                    <a:solidFill>
                      <a:srgbClr val="000000"/>
                    </a:solidFill>
                    <a:latin typeface="Arial" charset="0"/>
                  </a:rPr>
                  <a:t>IP</a:t>
                </a:r>
              </a:p>
              <a:p>
                <a:pPr algn="ctr" defTabSz="685800">
                  <a:defRPr/>
                </a:pPr>
                <a:r>
                  <a:rPr lang="en-US" sz="1200" i="0" kern="0" dirty="0">
                    <a:solidFill>
                      <a:srgbClr val="000000"/>
                    </a:solidFill>
                    <a:latin typeface="Arial" charset="0"/>
                  </a:rPr>
                  <a:t>Eth</a:t>
                </a:r>
              </a:p>
              <a:p>
                <a:pPr algn="ctr" defTabSz="685800">
                  <a:defRPr/>
                </a:pPr>
                <a:r>
                  <a:rPr lang="en-US" sz="1200" i="0" kern="0" dirty="0">
                    <a:solidFill>
                      <a:srgbClr val="000000"/>
                    </a:solidFill>
                    <a:latin typeface="Arial" charset="0"/>
                  </a:rPr>
                  <a:t>Phy</a:t>
                </a:r>
              </a:p>
            </p:txBody>
          </p:sp>
          <p:sp>
            <p:nvSpPr>
              <p:cNvPr id="730" name="Line 332">
                <a:extLst>
                  <a:ext uri="{FF2B5EF4-FFF2-40B4-BE49-F238E27FC236}">
                    <a16:creationId xmlns:a16="http://schemas.microsoft.com/office/drawing/2014/main" id="{FF564E3C-0D69-40EC-955C-FF7D1FAAAFC1}"/>
                  </a:ext>
                </a:extLst>
              </p:cNvPr>
              <p:cNvSpPr>
                <a:spLocks noChangeShapeType="1"/>
              </p:cNvSpPr>
              <p:nvPr/>
            </p:nvSpPr>
            <p:spPr bwMode="auto">
              <a:xfrm>
                <a:off x="578" y="3130"/>
                <a:ext cx="489"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731" name="Line 333">
                <a:extLst>
                  <a:ext uri="{FF2B5EF4-FFF2-40B4-BE49-F238E27FC236}">
                    <a16:creationId xmlns:a16="http://schemas.microsoft.com/office/drawing/2014/main" id="{99B7E639-512F-4D83-8569-94486A74C5CD}"/>
                  </a:ext>
                </a:extLst>
              </p:cNvPr>
              <p:cNvSpPr>
                <a:spLocks noChangeShapeType="1"/>
              </p:cNvSpPr>
              <p:nvPr/>
            </p:nvSpPr>
            <p:spPr bwMode="auto">
              <a:xfrm>
                <a:off x="576" y="3289"/>
                <a:ext cx="489"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732" name="Line 334">
                <a:extLst>
                  <a:ext uri="{FF2B5EF4-FFF2-40B4-BE49-F238E27FC236}">
                    <a16:creationId xmlns:a16="http://schemas.microsoft.com/office/drawing/2014/main" id="{51D3B07C-D9C9-44A5-80CC-D260EDE93CAF}"/>
                  </a:ext>
                </a:extLst>
              </p:cNvPr>
              <p:cNvSpPr>
                <a:spLocks noChangeShapeType="1"/>
              </p:cNvSpPr>
              <p:nvPr/>
            </p:nvSpPr>
            <p:spPr bwMode="auto">
              <a:xfrm>
                <a:off x="572" y="3448"/>
                <a:ext cx="489"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sp>
            <p:nvSpPr>
              <p:cNvPr id="733" name="Line 335">
                <a:extLst>
                  <a:ext uri="{FF2B5EF4-FFF2-40B4-BE49-F238E27FC236}">
                    <a16:creationId xmlns:a16="http://schemas.microsoft.com/office/drawing/2014/main" id="{899DD86C-E48B-47A3-9838-F9DDDC19B09C}"/>
                  </a:ext>
                </a:extLst>
              </p:cNvPr>
              <p:cNvSpPr>
                <a:spLocks noChangeShapeType="1"/>
              </p:cNvSpPr>
              <p:nvPr/>
            </p:nvSpPr>
            <p:spPr bwMode="auto">
              <a:xfrm>
                <a:off x="569" y="3608"/>
                <a:ext cx="489" cy="0"/>
              </a:xfrm>
              <a:prstGeom prst="line">
                <a:avLst/>
              </a:prstGeom>
              <a:noFill/>
              <a:ln w="9525">
                <a:solidFill>
                  <a:srgbClr val="000000"/>
                </a:solidFill>
                <a:round/>
                <a:headEnd/>
                <a:tailEnd/>
              </a:ln>
              <a:effectLst/>
            </p:spPr>
            <p:txBody>
              <a:bodyPr wrap="none"/>
              <a:lstStyle/>
              <a:p>
                <a:pPr defTabSz="685800">
                  <a:defRPr/>
                </a:pPr>
                <a:endParaRPr lang="en-US" sz="1350" kern="0" dirty="0">
                  <a:solidFill>
                    <a:srgbClr val="000000"/>
                  </a:solidFill>
                  <a:latin typeface="Arial" charset="0"/>
                  <a:ea typeface="ＭＳ Ｐゴシック" charset="0"/>
                </a:endParaRPr>
              </a:p>
            </p:txBody>
          </p:sp>
        </p:grpSp>
      </p:grpSp>
      <p:grpSp>
        <p:nvGrpSpPr>
          <p:cNvPr id="80930" name="Group 647">
            <a:extLst>
              <a:ext uri="{FF2B5EF4-FFF2-40B4-BE49-F238E27FC236}">
                <a16:creationId xmlns:a16="http://schemas.microsoft.com/office/drawing/2014/main" id="{89A7814B-4852-4876-9174-FC2CF8DA6721}"/>
              </a:ext>
            </a:extLst>
          </p:cNvPr>
          <p:cNvGrpSpPr>
            <a:grpSpLocks/>
          </p:cNvGrpSpPr>
          <p:nvPr/>
        </p:nvGrpSpPr>
        <p:grpSpPr bwMode="auto">
          <a:xfrm>
            <a:off x="2987675" y="2865438"/>
            <a:ext cx="681038" cy="488950"/>
            <a:chOff x="7458407" y="2414528"/>
            <a:chExt cx="509280" cy="320753"/>
          </a:xfrm>
        </p:grpSpPr>
        <p:pic>
          <p:nvPicPr>
            <p:cNvPr id="81071" name="Picture 1018" descr="laptop_keyboard">
              <a:extLst>
                <a:ext uri="{FF2B5EF4-FFF2-40B4-BE49-F238E27FC236}">
                  <a16:creationId xmlns:a16="http://schemas.microsoft.com/office/drawing/2014/main" id="{57E8373E-CF82-4C43-AC93-9CE73C27C7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1" name="Freeform 1019">
              <a:extLst>
                <a:ext uri="{FF2B5EF4-FFF2-40B4-BE49-F238E27FC236}">
                  <a16:creationId xmlns:a16="http://schemas.microsoft.com/office/drawing/2014/main" id="{87F7856B-EE0E-4C9A-9E2F-3140C79DEC33}"/>
                </a:ext>
              </a:extLst>
            </p:cNvPr>
            <p:cNvSpPr>
              <a:spLocks/>
            </p:cNvSpPr>
            <p:nvPr/>
          </p:nvSpPr>
          <p:spPr bwMode="auto">
            <a:xfrm>
              <a:off x="7603237" y="2420776"/>
              <a:ext cx="352579" cy="208281"/>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a:solidFill>
                  <a:prstClr val="black"/>
                </a:solidFill>
                <a:latin typeface="Calibri" panose="020F0502020204030204"/>
              </a:endParaRPr>
            </a:p>
          </p:txBody>
        </p:sp>
        <p:pic>
          <p:nvPicPr>
            <p:cNvPr id="81073" name="Picture 1020" descr="screen">
              <a:extLst>
                <a:ext uri="{FF2B5EF4-FFF2-40B4-BE49-F238E27FC236}">
                  <a16:creationId xmlns:a16="http://schemas.microsoft.com/office/drawing/2014/main" id="{3F0F530C-365C-4E96-BBC5-7D6EEEC429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3" name="Freeform 1021">
              <a:extLst>
                <a:ext uri="{FF2B5EF4-FFF2-40B4-BE49-F238E27FC236}">
                  <a16:creationId xmlns:a16="http://schemas.microsoft.com/office/drawing/2014/main" id="{4AD96757-4240-4237-8821-B99B6343B02C}"/>
                </a:ext>
              </a:extLst>
            </p:cNvPr>
            <p:cNvSpPr>
              <a:spLocks/>
            </p:cNvSpPr>
            <p:nvPr/>
          </p:nvSpPr>
          <p:spPr bwMode="auto">
            <a:xfrm>
              <a:off x="7667342" y="2414528"/>
              <a:ext cx="297971" cy="38532"/>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p:spPr>
          <p:txBody>
            <a:bodyPr/>
            <a:lstStyle/>
            <a:p>
              <a:pPr defTabSz="685800">
                <a:defRPr/>
              </a:pPr>
              <a:endParaRPr lang="en-US" sz="1350">
                <a:solidFill>
                  <a:prstClr val="black"/>
                </a:solidFill>
                <a:latin typeface="Calibri" panose="020F0502020204030204"/>
              </a:endParaRPr>
            </a:p>
          </p:txBody>
        </p:sp>
        <p:sp>
          <p:nvSpPr>
            <p:cNvPr id="654" name="Freeform 1022">
              <a:extLst>
                <a:ext uri="{FF2B5EF4-FFF2-40B4-BE49-F238E27FC236}">
                  <a16:creationId xmlns:a16="http://schemas.microsoft.com/office/drawing/2014/main" id="{A05F8FB9-4AA7-4F94-B8E7-59170766C59A}"/>
                </a:ext>
              </a:extLst>
            </p:cNvPr>
            <p:cNvSpPr>
              <a:spLocks/>
            </p:cNvSpPr>
            <p:nvPr/>
          </p:nvSpPr>
          <p:spPr bwMode="auto">
            <a:xfrm>
              <a:off x="7599676" y="2414528"/>
              <a:ext cx="83099" cy="161418"/>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55" name="Freeform 1023">
              <a:extLst>
                <a:ext uri="{FF2B5EF4-FFF2-40B4-BE49-F238E27FC236}">
                  <a16:creationId xmlns:a16="http://schemas.microsoft.com/office/drawing/2014/main" id="{FB059826-F897-4457-AEE8-D7EBA8B86B8E}"/>
                </a:ext>
              </a:extLst>
            </p:cNvPr>
            <p:cNvSpPr>
              <a:spLocks/>
            </p:cNvSpPr>
            <p:nvPr/>
          </p:nvSpPr>
          <p:spPr bwMode="auto">
            <a:xfrm>
              <a:off x="7873903" y="2443687"/>
              <a:ext cx="89035" cy="185370"/>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p:spPr>
          <p:txBody>
            <a:bodyPr/>
            <a:lstStyle/>
            <a:p>
              <a:pPr defTabSz="685800">
                <a:defRPr/>
              </a:pPr>
              <a:endParaRPr lang="en-US" sz="1350">
                <a:solidFill>
                  <a:prstClr val="black"/>
                </a:solidFill>
                <a:latin typeface="Calibri" panose="020F0502020204030204"/>
              </a:endParaRPr>
            </a:p>
          </p:txBody>
        </p:sp>
        <p:sp>
          <p:nvSpPr>
            <p:cNvPr id="656" name="Freeform 1024">
              <a:extLst>
                <a:ext uri="{FF2B5EF4-FFF2-40B4-BE49-F238E27FC236}">
                  <a16:creationId xmlns:a16="http://schemas.microsoft.com/office/drawing/2014/main" id="{FBF23C0F-FC8D-4EE5-80D7-CCE3F0CAA0BB}"/>
                </a:ext>
              </a:extLst>
            </p:cNvPr>
            <p:cNvSpPr>
              <a:spLocks/>
            </p:cNvSpPr>
            <p:nvPr/>
          </p:nvSpPr>
          <p:spPr bwMode="auto">
            <a:xfrm>
              <a:off x="7599676" y="2567614"/>
              <a:ext cx="326461" cy="62484"/>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p:spPr>
          <p:txBody>
            <a:bodyPr/>
            <a:lstStyle/>
            <a:p>
              <a:pPr defTabSz="685800">
                <a:defRPr/>
              </a:pPr>
              <a:endParaRPr lang="en-US" sz="1350">
                <a:solidFill>
                  <a:prstClr val="black"/>
                </a:solidFill>
                <a:latin typeface="Calibri" panose="020F0502020204030204"/>
              </a:endParaRPr>
            </a:p>
          </p:txBody>
        </p:sp>
        <p:sp>
          <p:nvSpPr>
            <p:cNvPr id="657" name="Freeform 1025">
              <a:extLst>
                <a:ext uri="{FF2B5EF4-FFF2-40B4-BE49-F238E27FC236}">
                  <a16:creationId xmlns:a16="http://schemas.microsoft.com/office/drawing/2014/main" id="{120FDA76-6513-4C29-9618-5FC4F8730313}"/>
                </a:ext>
              </a:extLst>
            </p:cNvPr>
            <p:cNvSpPr>
              <a:spLocks/>
            </p:cNvSpPr>
            <p:nvPr/>
          </p:nvSpPr>
          <p:spPr bwMode="auto">
            <a:xfrm>
              <a:off x="7884588" y="2444728"/>
              <a:ext cx="83099" cy="187453"/>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p:spPr>
          <p:txBody>
            <a:bodyPr/>
            <a:lstStyle/>
            <a:p>
              <a:pPr defTabSz="685800">
                <a:defRPr/>
              </a:pPr>
              <a:endParaRPr lang="en-US" sz="1350">
                <a:solidFill>
                  <a:prstClr val="black"/>
                </a:solidFill>
                <a:latin typeface="Calibri" panose="020F0502020204030204"/>
              </a:endParaRPr>
            </a:p>
          </p:txBody>
        </p:sp>
        <p:sp>
          <p:nvSpPr>
            <p:cNvPr id="658" name="Freeform 1026">
              <a:extLst>
                <a:ext uri="{FF2B5EF4-FFF2-40B4-BE49-F238E27FC236}">
                  <a16:creationId xmlns:a16="http://schemas.microsoft.com/office/drawing/2014/main" id="{1A0DFF6B-363C-40B3-89E1-F9DA7112929D}"/>
                </a:ext>
              </a:extLst>
            </p:cNvPr>
            <p:cNvSpPr>
              <a:spLocks/>
            </p:cNvSpPr>
            <p:nvPr/>
          </p:nvSpPr>
          <p:spPr bwMode="auto">
            <a:xfrm>
              <a:off x="7599676" y="2575946"/>
              <a:ext cx="290847" cy="62484"/>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p:spPr>
          <p:txBody>
            <a:bodyPr/>
            <a:lstStyle/>
            <a:p>
              <a:pPr defTabSz="685800">
                <a:defRPr/>
              </a:pPr>
              <a:endParaRPr lang="en-US" sz="1350">
                <a:solidFill>
                  <a:prstClr val="black"/>
                </a:solidFill>
                <a:latin typeface="Calibri" panose="020F0502020204030204"/>
              </a:endParaRPr>
            </a:p>
          </p:txBody>
        </p:sp>
        <p:grpSp>
          <p:nvGrpSpPr>
            <p:cNvPr id="81080" name="Group 1027">
              <a:extLst>
                <a:ext uri="{FF2B5EF4-FFF2-40B4-BE49-F238E27FC236}">
                  <a16:creationId xmlns:a16="http://schemas.microsoft.com/office/drawing/2014/main" id="{2A37C7D8-E046-464F-9898-6B7D15A682FE}"/>
                </a:ext>
              </a:extLst>
            </p:cNvPr>
            <p:cNvGrpSpPr>
              <a:grpSpLocks/>
            </p:cNvGrpSpPr>
            <p:nvPr/>
          </p:nvGrpSpPr>
          <p:grpSpPr bwMode="auto">
            <a:xfrm>
              <a:off x="7594735" y="2642220"/>
              <a:ext cx="98740" cy="36846"/>
              <a:chOff x="1740" y="2642"/>
              <a:chExt cx="752" cy="327"/>
            </a:xfrm>
          </p:grpSpPr>
          <p:sp>
            <p:nvSpPr>
              <p:cNvPr id="666" name="Freeform 1028">
                <a:extLst>
                  <a:ext uri="{FF2B5EF4-FFF2-40B4-BE49-F238E27FC236}">
                    <a16:creationId xmlns:a16="http://schemas.microsoft.com/office/drawing/2014/main" id="{83EB9C48-5B96-4B0C-99FD-75CBBF6B5759}"/>
                  </a:ext>
                </a:extLst>
              </p:cNvPr>
              <p:cNvSpPr>
                <a:spLocks/>
              </p:cNvSpPr>
              <p:nvPr/>
            </p:nvSpPr>
            <p:spPr bwMode="auto">
              <a:xfrm>
                <a:off x="1741" y="2645"/>
                <a:ext cx="750" cy="323"/>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7" name="Freeform 1029">
                <a:extLst>
                  <a:ext uri="{FF2B5EF4-FFF2-40B4-BE49-F238E27FC236}">
                    <a16:creationId xmlns:a16="http://schemas.microsoft.com/office/drawing/2014/main" id="{6C0A756B-D3D8-488C-80E0-C0B01D80F74B}"/>
                  </a:ext>
                </a:extLst>
              </p:cNvPr>
              <p:cNvSpPr>
                <a:spLocks/>
              </p:cNvSpPr>
              <p:nvPr/>
            </p:nvSpPr>
            <p:spPr bwMode="auto">
              <a:xfrm>
                <a:off x="1760" y="2655"/>
                <a:ext cx="723" cy="305"/>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p:spPr>
            <p:txBody>
              <a:bodyPr/>
              <a:lstStyle/>
              <a:p>
                <a:pPr defTabSz="685800">
                  <a:defRPr/>
                </a:pPr>
                <a:endParaRPr lang="en-US" sz="1350">
                  <a:solidFill>
                    <a:prstClr val="black"/>
                  </a:solidFill>
                  <a:latin typeface="Calibri" panose="020F0502020204030204"/>
                </a:endParaRPr>
              </a:p>
            </p:txBody>
          </p:sp>
          <p:sp>
            <p:nvSpPr>
              <p:cNvPr id="668" name="Freeform 1030">
                <a:extLst>
                  <a:ext uri="{FF2B5EF4-FFF2-40B4-BE49-F238E27FC236}">
                    <a16:creationId xmlns:a16="http://schemas.microsoft.com/office/drawing/2014/main" id="{915A12AC-58C6-4506-A009-8564A6C3A482}"/>
                  </a:ext>
                </a:extLst>
              </p:cNvPr>
              <p:cNvSpPr>
                <a:spLocks/>
              </p:cNvSpPr>
              <p:nvPr/>
            </p:nvSpPr>
            <p:spPr bwMode="auto">
              <a:xfrm>
                <a:off x="1814" y="2775"/>
                <a:ext cx="253" cy="92"/>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p:spPr>
            <p:txBody>
              <a:bodyPr/>
              <a:lstStyle/>
              <a:p>
                <a:pPr defTabSz="685800">
                  <a:defRPr/>
                </a:pPr>
                <a:endParaRPr lang="en-US" sz="1350">
                  <a:solidFill>
                    <a:prstClr val="black"/>
                  </a:solidFill>
                  <a:latin typeface="Calibri" panose="020F0502020204030204"/>
                </a:endParaRPr>
              </a:p>
            </p:txBody>
          </p:sp>
          <p:sp>
            <p:nvSpPr>
              <p:cNvPr id="669" name="Freeform 1031">
                <a:extLst>
                  <a:ext uri="{FF2B5EF4-FFF2-40B4-BE49-F238E27FC236}">
                    <a16:creationId xmlns:a16="http://schemas.microsoft.com/office/drawing/2014/main" id="{EAB3F5DC-7D7F-4B37-B091-628015CB87C9}"/>
                  </a:ext>
                </a:extLst>
              </p:cNvPr>
              <p:cNvSpPr>
                <a:spLocks/>
              </p:cNvSpPr>
              <p:nvPr/>
            </p:nvSpPr>
            <p:spPr bwMode="auto">
              <a:xfrm>
                <a:off x="1805" y="2821"/>
                <a:ext cx="190" cy="55"/>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70" name="Freeform 1032">
                <a:extLst>
                  <a:ext uri="{FF2B5EF4-FFF2-40B4-BE49-F238E27FC236}">
                    <a16:creationId xmlns:a16="http://schemas.microsoft.com/office/drawing/2014/main" id="{E54EB55B-754E-4F36-8919-BD4C8AD72E74}"/>
                  </a:ext>
                </a:extLst>
              </p:cNvPr>
              <p:cNvSpPr>
                <a:spLocks/>
              </p:cNvSpPr>
              <p:nvPr/>
            </p:nvSpPr>
            <p:spPr bwMode="auto">
              <a:xfrm>
                <a:off x="2022" y="2839"/>
                <a:ext cx="253" cy="9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p:spPr>
            <p:txBody>
              <a:bodyPr/>
              <a:lstStyle/>
              <a:p>
                <a:pPr defTabSz="685800">
                  <a:defRPr/>
                </a:pPr>
                <a:endParaRPr lang="en-US" sz="1350">
                  <a:solidFill>
                    <a:prstClr val="black"/>
                  </a:solidFill>
                  <a:latin typeface="Calibri" panose="020F0502020204030204"/>
                </a:endParaRPr>
              </a:p>
            </p:txBody>
          </p:sp>
          <p:sp>
            <p:nvSpPr>
              <p:cNvPr id="671" name="Freeform 1033">
                <a:extLst>
                  <a:ext uri="{FF2B5EF4-FFF2-40B4-BE49-F238E27FC236}">
                    <a16:creationId xmlns:a16="http://schemas.microsoft.com/office/drawing/2014/main" id="{059A79A7-726A-482E-879B-995E14680439}"/>
                  </a:ext>
                </a:extLst>
              </p:cNvPr>
              <p:cNvSpPr>
                <a:spLocks/>
              </p:cNvSpPr>
              <p:nvPr/>
            </p:nvSpPr>
            <p:spPr bwMode="auto">
              <a:xfrm>
                <a:off x="2013" y="2886"/>
                <a:ext cx="190" cy="55"/>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grpSp>
        <p:sp>
          <p:nvSpPr>
            <p:cNvPr id="660" name="Freeform 1034">
              <a:extLst>
                <a:ext uri="{FF2B5EF4-FFF2-40B4-BE49-F238E27FC236}">
                  <a16:creationId xmlns:a16="http://schemas.microsoft.com/office/drawing/2014/main" id="{E08364A4-3C78-4CC8-B9D3-BB26029DF2A0}"/>
                </a:ext>
              </a:extLst>
            </p:cNvPr>
            <p:cNvSpPr>
              <a:spLocks/>
            </p:cNvSpPr>
            <p:nvPr/>
          </p:nvSpPr>
          <p:spPr bwMode="auto">
            <a:xfrm>
              <a:off x="7763500" y="2647803"/>
              <a:ext cx="119900" cy="81230"/>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1" name="Freeform 1035">
              <a:extLst>
                <a:ext uri="{FF2B5EF4-FFF2-40B4-BE49-F238E27FC236}">
                  <a16:creationId xmlns:a16="http://schemas.microsoft.com/office/drawing/2014/main" id="{8761D244-5E82-4DE2-B0D3-5B0BA34B9C95}"/>
                </a:ext>
              </a:extLst>
            </p:cNvPr>
            <p:cNvSpPr>
              <a:spLocks/>
            </p:cNvSpPr>
            <p:nvPr/>
          </p:nvSpPr>
          <p:spPr bwMode="auto">
            <a:xfrm>
              <a:off x="7458407" y="2654051"/>
              <a:ext cx="306280" cy="73939"/>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2" name="Freeform 1036">
              <a:extLst>
                <a:ext uri="{FF2B5EF4-FFF2-40B4-BE49-F238E27FC236}">
                  <a16:creationId xmlns:a16="http://schemas.microsoft.com/office/drawing/2014/main" id="{7E5DDD7A-18C3-44E1-B044-BF8E363FA9D7}"/>
                </a:ext>
              </a:extLst>
            </p:cNvPr>
            <p:cNvSpPr>
              <a:spLocks/>
            </p:cNvSpPr>
            <p:nvPr/>
          </p:nvSpPr>
          <p:spPr bwMode="auto">
            <a:xfrm>
              <a:off x="7458407" y="2640513"/>
              <a:ext cx="3562" cy="14580"/>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3" name="Freeform 1037">
              <a:extLst>
                <a:ext uri="{FF2B5EF4-FFF2-40B4-BE49-F238E27FC236}">
                  <a16:creationId xmlns:a16="http://schemas.microsoft.com/office/drawing/2014/main" id="{EA1B5089-B836-4C9D-801A-80763ED1F8FC}"/>
                </a:ext>
              </a:extLst>
            </p:cNvPr>
            <p:cNvSpPr>
              <a:spLocks/>
            </p:cNvSpPr>
            <p:nvPr/>
          </p:nvSpPr>
          <p:spPr bwMode="auto">
            <a:xfrm>
              <a:off x="7458407" y="2580111"/>
              <a:ext cx="142456" cy="6144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4" name="Freeform 1038">
              <a:extLst>
                <a:ext uri="{FF2B5EF4-FFF2-40B4-BE49-F238E27FC236}">
                  <a16:creationId xmlns:a16="http://schemas.microsoft.com/office/drawing/2014/main" id="{08A92D4B-0E0F-429B-99CA-2BF7A451C526}"/>
                </a:ext>
              </a:extLst>
            </p:cNvPr>
            <p:cNvSpPr>
              <a:spLocks/>
            </p:cNvSpPr>
            <p:nvPr/>
          </p:nvSpPr>
          <p:spPr bwMode="auto">
            <a:xfrm>
              <a:off x="7469092" y="2643637"/>
              <a:ext cx="289660" cy="708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sp>
          <p:nvSpPr>
            <p:cNvPr id="665" name="Freeform 1039">
              <a:extLst>
                <a:ext uri="{FF2B5EF4-FFF2-40B4-BE49-F238E27FC236}">
                  <a16:creationId xmlns:a16="http://schemas.microsoft.com/office/drawing/2014/main" id="{55908690-53A0-4798-9A88-FF05445DFDC5}"/>
                </a:ext>
              </a:extLst>
            </p:cNvPr>
            <p:cNvSpPr>
              <a:spLocks/>
            </p:cNvSpPr>
            <p:nvPr/>
          </p:nvSpPr>
          <p:spPr bwMode="auto">
            <a:xfrm flipV="1">
              <a:off x="7758752" y="2638430"/>
              <a:ext cx="117526" cy="73940"/>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defTabSz="685800">
                <a:defRPr/>
              </a:pPr>
              <a:endParaRPr lang="en-US" sz="1350">
                <a:solidFill>
                  <a:prstClr val="black"/>
                </a:solidFill>
                <a:latin typeface="Calibri" panose="020F0502020204030204"/>
              </a:endParaRPr>
            </a:p>
          </p:txBody>
        </p:sp>
      </p:grpSp>
      <p:grpSp>
        <p:nvGrpSpPr>
          <p:cNvPr id="1325" name="Group 44">
            <a:extLst>
              <a:ext uri="{FF2B5EF4-FFF2-40B4-BE49-F238E27FC236}">
                <a16:creationId xmlns:a16="http://schemas.microsoft.com/office/drawing/2014/main" id="{2CBF9F74-4203-4C7E-978F-EDEF5F06E630}"/>
              </a:ext>
            </a:extLst>
          </p:cNvPr>
          <p:cNvGrpSpPr>
            <a:grpSpLocks/>
          </p:cNvGrpSpPr>
          <p:nvPr/>
        </p:nvGrpSpPr>
        <p:grpSpPr bwMode="auto">
          <a:xfrm>
            <a:off x="1931988" y="2038351"/>
            <a:ext cx="436562" cy="250825"/>
            <a:chOff x="328" y="678"/>
            <a:chExt cx="366" cy="210"/>
          </a:xfrm>
        </p:grpSpPr>
        <p:grpSp>
          <p:nvGrpSpPr>
            <p:cNvPr id="81067" name="Group 45">
              <a:extLst>
                <a:ext uri="{FF2B5EF4-FFF2-40B4-BE49-F238E27FC236}">
                  <a16:creationId xmlns:a16="http://schemas.microsoft.com/office/drawing/2014/main" id="{B24D60F5-2ACD-4EE2-8DF4-7FC4A550638B}"/>
                </a:ext>
              </a:extLst>
            </p:cNvPr>
            <p:cNvGrpSpPr>
              <a:grpSpLocks/>
            </p:cNvGrpSpPr>
            <p:nvPr/>
          </p:nvGrpSpPr>
          <p:grpSpPr bwMode="auto">
            <a:xfrm>
              <a:off x="328" y="693"/>
              <a:ext cx="366" cy="174"/>
              <a:chOff x="844" y="3337"/>
              <a:chExt cx="366" cy="174"/>
            </a:xfrm>
          </p:grpSpPr>
          <p:sp>
            <p:nvSpPr>
              <p:cNvPr id="1328" name="Rectangle 46">
                <a:extLst>
                  <a:ext uri="{FF2B5EF4-FFF2-40B4-BE49-F238E27FC236}">
                    <a16:creationId xmlns:a16="http://schemas.microsoft.com/office/drawing/2014/main" id="{5585FAF4-A424-4067-9FDE-A40A7450D4FE}"/>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329" name="Text Box 47">
                <a:extLst>
                  <a:ext uri="{FF2B5EF4-FFF2-40B4-BE49-F238E27FC236}">
                    <a16:creationId xmlns:a16="http://schemas.microsoft.com/office/drawing/2014/main" id="{78C75032-6A69-4CD8-88ED-3BB09DD57AF7}"/>
                  </a:ext>
                </a:extLst>
              </p:cNvPr>
              <p:cNvSpPr txBox="1">
                <a:spLocks noChangeArrowheads="1"/>
              </p:cNvSpPr>
              <p:nvPr/>
            </p:nvSpPr>
            <p:spPr bwMode="auto">
              <a:xfrm>
                <a:off x="844" y="3337"/>
                <a:ext cx="366"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HTTP</a:t>
                </a:r>
              </a:p>
            </p:txBody>
          </p:sp>
        </p:grpSp>
        <p:sp>
          <p:nvSpPr>
            <p:cNvPr id="1327" name="AutoShape 48">
              <a:extLst>
                <a:ext uri="{FF2B5EF4-FFF2-40B4-BE49-F238E27FC236}">
                  <a16:creationId xmlns:a16="http://schemas.microsoft.com/office/drawing/2014/main" id="{2D465BDD-9532-4104-BDDD-A29398072946}"/>
                </a:ext>
              </a:extLst>
            </p:cNvPr>
            <p:cNvSpPr>
              <a:spLocks noChangeArrowheads="1"/>
            </p:cNvSpPr>
            <p:nvPr/>
          </p:nvSpPr>
          <p:spPr bwMode="auto">
            <a:xfrm>
              <a:off x="396" y="678"/>
              <a:ext cx="240" cy="210"/>
            </a:xfrm>
            <a:prstGeom prst="downArrow">
              <a:avLst>
                <a:gd name="adj1" fmla="val 49167"/>
                <a:gd name="adj2" fmla="val 24292"/>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1330" name="Rectangle 49">
            <a:extLst>
              <a:ext uri="{FF2B5EF4-FFF2-40B4-BE49-F238E27FC236}">
                <a16:creationId xmlns:a16="http://schemas.microsoft.com/office/drawing/2014/main" id="{82FA37D3-F167-4465-9281-78E9FB40A2B7}"/>
              </a:ext>
            </a:extLst>
          </p:cNvPr>
          <p:cNvSpPr>
            <a:spLocks noChangeArrowheads="1"/>
          </p:cNvSpPr>
          <p:nvPr/>
        </p:nvSpPr>
        <p:spPr bwMode="auto">
          <a:xfrm>
            <a:off x="6991351" y="2043114"/>
            <a:ext cx="3287713"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57175" indent="-257175">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nSpc>
                <a:spcPct val="90000"/>
              </a:lnSpc>
              <a:spcBef>
                <a:spcPct val="20000"/>
              </a:spcBef>
              <a:buClr>
                <a:srgbClr val="000099"/>
              </a:buClr>
              <a:buSzPct val="100000"/>
              <a:buFont typeface="Wingdings" panose="05000000000000000000" pitchFamily="2" charset="2"/>
              <a:buChar char="§"/>
            </a:pPr>
            <a:r>
              <a:rPr lang="en-US" altLang="tr-TR" sz="2100" dirty="0">
                <a:solidFill>
                  <a:srgbClr val="C00000"/>
                </a:solidFill>
                <a:ea typeface="MS PGothic" panose="020B0600070205080204" pitchFamily="34" charset="-128"/>
              </a:rPr>
              <a:t>HTTP </a:t>
            </a:r>
            <a:r>
              <a:rPr lang="en-US" altLang="tr-TR" sz="2100" dirty="0" err="1">
                <a:solidFill>
                  <a:srgbClr val="C00000"/>
                </a:solidFill>
                <a:ea typeface="MS PGothic" panose="020B0600070205080204" pitchFamily="34" charset="-128"/>
              </a:rPr>
              <a:t>isteği</a:t>
            </a:r>
            <a:r>
              <a:rPr lang="en-US" altLang="tr-TR" sz="2100" dirty="0">
                <a:solidFill>
                  <a:srgbClr val="C00000"/>
                </a:solidFill>
                <a:ea typeface="MS PGothic" panose="020B0600070205080204" pitchFamily="34" charset="-128"/>
              </a:rPr>
              <a:t> </a:t>
            </a:r>
            <a:r>
              <a:rPr lang="en-US" altLang="tr-TR" sz="2100" dirty="0">
                <a:ea typeface="MS PGothic" panose="020B0600070205080204" pitchFamily="34" charset="-128"/>
              </a:rPr>
              <a:t>TCP </a:t>
            </a:r>
            <a:r>
              <a:rPr lang="en-US" altLang="tr-TR" sz="2100" dirty="0" err="1">
                <a:ea typeface="MS PGothic" panose="020B0600070205080204" pitchFamily="34" charset="-128"/>
              </a:rPr>
              <a:t>soketine</a:t>
            </a:r>
            <a:r>
              <a:rPr lang="en-US" altLang="tr-TR" sz="2100" dirty="0">
                <a:ea typeface="MS PGothic" panose="020B0600070205080204" pitchFamily="34" charset="-128"/>
              </a:rPr>
              <a:t> </a:t>
            </a:r>
            <a:r>
              <a:rPr lang="en-US" altLang="tr-TR" sz="2100" dirty="0" err="1">
                <a:ea typeface="MS PGothic" panose="020B0600070205080204" pitchFamily="34" charset="-128"/>
              </a:rPr>
              <a:t>gönderil</a:t>
            </a:r>
            <a:r>
              <a:rPr lang="tr-TR" altLang="tr-TR" sz="2100" dirty="0">
                <a:ea typeface="MS PGothic" panose="020B0600070205080204" pitchFamily="34" charset="-128"/>
              </a:rPr>
              <a:t>ir</a:t>
            </a:r>
            <a:endParaRPr lang="en-US" altLang="tr-TR" sz="2100" dirty="0">
              <a:solidFill>
                <a:srgbClr val="C00000"/>
              </a:solidFill>
              <a:ea typeface="MS PGothic" panose="020B0600070205080204" pitchFamily="34" charset="-128"/>
            </a:endParaRPr>
          </a:p>
        </p:txBody>
      </p:sp>
      <p:sp>
        <p:nvSpPr>
          <p:cNvPr id="1331" name="Rectangle 50">
            <a:extLst>
              <a:ext uri="{FF2B5EF4-FFF2-40B4-BE49-F238E27FC236}">
                <a16:creationId xmlns:a16="http://schemas.microsoft.com/office/drawing/2014/main" id="{B94154A2-976D-4B20-BAC1-AE390B65A9AF}"/>
              </a:ext>
            </a:extLst>
          </p:cNvPr>
          <p:cNvSpPr>
            <a:spLocks noChangeArrowheads="1"/>
          </p:cNvSpPr>
          <p:nvPr/>
        </p:nvSpPr>
        <p:spPr bwMode="auto">
          <a:xfrm>
            <a:off x="6972301" y="2752726"/>
            <a:ext cx="409286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57175" indent="-257175">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nSpc>
                <a:spcPct val="90000"/>
              </a:lnSpc>
              <a:spcBef>
                <a:spcPct val="20000"/>
              </a:spcBef>
              <a:buClr>
                <a:srgbClr val="000099"/>
              </a:buClr>
              <a:buSzPct val="100000"/>
              <a:buFont typeface="Wingdings" panose="05000000000000000000" pitchFamily="2" charset="2"/>
              <a:buChar char="§"/>
            </a:pPr>
            <a:r>
              <a:rPr lang="en-US" altLang="tr-TR" sz="2100" dirty="0">
                <a:solidFill>
                  <a:srgbClr val="000000"/>
                </a:solidFill>
                <a:ea typeface="MS PGothic" panose="020B0600070205080204" pitchFamily="34" charset="-128"/>
              </a:rPr>
              <a:t>HTTP </a:t>
            </a:r>
            <a:r>
              <a:rPr lang="en-US" altLang="tr-TR" sz="2100" dirty="0" err="1">
                <a:solidFill>
                  <a:srgbClr val="000000"/>
                </a:solidFill>
                <a:ea typeface="MS PGothic" panose="020B0600070205080204" pitchFamily="34" charset="-128"/>
              </a:rPr>
              <a:t>isteğini</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içeren</a:t>
            </a:r>
            <a:r>
              <a:rPr lang="en-US" altLang="tr-TR" sz="2100" dirty="0">
                <a:solidFill>
                  <a:srgbClr val="000000"/>
                </a:solidFill>
                <a:ea typeface="MS PGothic" panose="020B0600070205080204" pitchFamily="34" charset="-128"/>
              </a:rPr>
              <a:t> IP </a:t>
            </a:r>
            <a:r>
              <a:rPr lang="en-US" altLang="tr-TR" sz="2100" dirty="0" err="1">
                <a:solidFill>
                  <a:srgbClr val="000000"/>
                </a:solidFill>
                <a:ea typeface="MS PGothic" panose="020B0600070205080204" pitchFamily="34" charset="-128"/>
              </a:rPr>
              <a:t>datagramı</a:t>
            </a:r>
            <a:r>
              <a:rPr lang="tr-TR" altLang="tr-TR" sz="2100" dirty="0">
                <a:solidFill>
                  <a:srgbClr val="000000"/>
                </a:solidFill>
                <a:ea typeface="MS PGothic" panose="020B0600070205080204" pitchFamily="34" charset="-128"/>
              </a:rPr>
              <a:t> </a:t>
            </a:r>
            <a:r>
              <a:rPr lang="en-US" altLang="tr-TR" sz="2100" dirty="0">
                <a:solidFill>
                  <a:srgbClr val="000000"/>
                </a:solidFill>
                <a:ea typeface="MS PGothic" panose="020B0600070205080204" pitchFamily="34" charset="-128"/>
              </a:rPr>
              <a:t>www.google.com'a </a:t>
            </a:r>
            <a:r>
              <a:rPr lang="en-US" altLang="tr-TR" sz="2100" dirty="0" err="1">
                <a:solidFill>
                  <a:srgbClr val="000000"/>
                </a:solidFill>
                <a:ea typeface="MS PGothic" panose="020B0600070205080204" pitchFamily="34" charset="-128"/>
              </a:rPr>
              <a:t>yönlendiril</a:t>
            </a:r>
            <a:r>
              <a:rPr lang="tr-TR" altLang="tr-TR" sz="2100" dirty="0">
                <a:solidFill>
                  <a:srgbClr val="000000"/>
                </a:solidFill>
                <a:ea typeface="MS PGothic" panose="020B0600070205080204" pitchFamily="34" charset="-128"/>
              </a:rPr>
              <a:t>ir</a:t>
            </a:r>
            <a:r>
              <a:rPr lang="en-US" altLang="tr-TR" sz="2100" dirty="0">
                <a:solidFill>
                  <a:srgbClr val="000000"/>
                </a:solidFill>
                <a:ea typeface="MS PGothic" panose="020B0600070205080204" pitchFamily="34" charset="-128"/>
              </a:rPr>
              <a:t> </a:t>
            </a:r>
          </a:p>
        </p:txBody>
      </p:sp>
      <p:sp>
        <p:nvSpPr>
          <p:cNvPr id="1332" name="Rectangle 51">
            <a:extLst>
              <a:ext uri="{FF2B5EF4-FFF2-40B4-BE49-F238E27FC236}">
                <a16:creationId xmlns:a16="http://schemas.microsoft.com/office/drawing/2014/main" id="{82994894-09DF-4ACF-BDE9-D1007815968D}"/>
              </a:ext>
            </a:extLst>
          </p:cNvPr>
          <p:cNvSpPr>
            <a:spLocks noChangeArrowheads="1"/>
          </p:cNvSpPr>
          <p:nvPr/>
        </p:nvSpPr>
        <p:spPr bwMode="auto">
          <a:xfrm>
            <a:off x="6975476" y="4733926"/>
            <a:ext cx="3960379"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57175" indent="-257175">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nSpc>
                <a:spcPct val="90000"/>
              </a:lnSpc>
              <a:spcBef>
                <a:spcPct val="20000"/>
              </a:spcBef>
              <a:buClr>
                <a:srgbClr val="000099"/>
              </a:buClr>
              <a:buSzPct val="100000"/>
              <a:buFont typeface="Wingdings" panose="05000000000000000000" pitchFamily="2" charset="2"/>
              <a:buChar char="§"/>
            </a:pPr>
            <a:r>
              <a:rPr lang="en-US" altLang="tr-TR" sz="2100" dirty="0" err="1">
                <a:solidFill>
                  <a:srgbClr val="000000"/>
                </a:solidFill>
                <a:ea typeface="MS PGothic" panose="020B0600070205080204" pitchFamily="34" charset="-128"/>
              </a:rPr>
              <a:t>İstemciye</a:t>
            </a:r>
            <a:r>
              <a:rPr lang="en-US" altLang="tr-TR" sz="2100" dirty="0">
                <a:solidFill>
                  <a:srgbClr val="000000"/>
                </a:solidFill>
                <a:ea typeface="MS PGothic" panose="020B0600070205080204" pitchFamily="34" charset="-128"/>
              </a:rPr>
              <a:t> HTTP </a:t>
            </a:r>
            <a:r>
              <a:rPr lang="en-US" altLang="tr-TR" sz="2100" dirty="0" err="1">
                <a:solidFill>
                  <a:srgbClr val="000000"/>
                </a:solidFill>
                <a:ea typeface="MS PGothic" panose="020B0600070205080204" pitchFamily="34" charset="-128"/>
              </a:rPr>
              <a:t>yanıtını</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içeren</a:t>
            </a:r>
            <a:r>
              <a:rPr lang="en-US" altLang="tr-TR" sz="2100" dirty="0">
                <a:solidFill>
                  <a:srgbClr val="000000"/>
                </a:solidFill>
                <a:ea typeface="MS PGothic" panose="020B0600070205080204" pitchFamily="34" charset="-128"/>
              </a:rPr>
              <a:t> IP </a:t>
            </a:r>
            <a:r>
              <a:rPr lang="en-US" altLang="tr-TR" sz="2100" dirty="0" err="1">
                <a:solidFill>
                  <a:srgbClr val="000000"/>
                </a:solidFill>
                <a:ea typeface="MS PGothic" panose="020B0600070205080204" pitchFamily="34" charset="-128"/>
              </a:rPr>
              <a:t>datagramı</a:t>
            </a:r>
            <a:r>
              <a:rPr lang="tr-TR"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geri</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yönlendiril</a:t>
            </a:r>
            <a:r>
              <a:rPr lang="tr-TR" altLang="tr-TR" sz="2100" dirty="0">
                <a:solidFill>
                  <a:srgbClr val="000000"/>
                </a:solidFill>
                <a:ea typeface="MS PGothic" panose="020B0600070205080204" pitchFamily="34" charset="-128"/>
              </a:rPr>
              <a:t>ir</a:t>
            </a:r>
            <a:endParaRPr lang="en-US" altLang="tr-TR" sz="2100" dirty="0">
              <a:solidFill>
                <a:srgbClr val="000000"/>
              </a:solidFill>
              <a:ea typeface="MS PGothic" panose="020B0600070205080204" pitchFamily="34" charset="-128"/>
            </a:endParaRPr>
          </a:p>
        </p:txBody>
      </p:sp>
      <p:sp>
        <p:nvSpPr>
          <p:cNvPr id="1335" name="Rectangle 229">
            <a:extLst>
              <a:ext uri="{FF2B5EF4-FFF2-40B4-BE49-F238E27FC236}">
                <a16:creationId xmlns:a16="http://schemas.microsoft.com/office/drawing/2014/main" id="{FBC7362B-9438-4B1D-8D27-5C02E7190AD7}"/>
              </a:ext>
            </a:extLst>
          </p:cNvPr>
          <p:cNvSpPr>
            <a:spLocks noChangeArrowheads="1"/>
          </p:cNvSpPr>
          <p:nvPr/>
        </p:nvSpPr>
        <p:spPr bwMode="auto">
          <a:xfrm>
            <a:off x="6977063" y="3751264"/>
            <a:ext cx="361791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57175" indent="-257175">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nSpc>
                <a:spcPct val="90000"/>
              </a:lnSpc>
              <a:spcBef>
                <a:spcPct val="20000"/>
              </a:spcBef>
              <a:buClr>
                <a:srgbClr val="000099"/>
              </a:buClr>
              <a:buSzPct val="100000"/>
              <a:buFont typeface="Wingdings" panose="05000000000000000000" pitchFamily="2" charset="2"/>
              <a:buChar char="§"/>
            </a:pPr>
            <a:r>
              <a:rPr lang="en-US" altLang="tr-TR" sz="2100" dirty="0">
                <a:solidFill>
                  <a:srgbClr val="000000"/>
                </a:solidFill>
                <a:ea typeface="MS PGothic" panose="020B0600070205080204" pitchFamily="34" charset="-128"/>
              </a:rPr>
              <a:t>web </a:t>
            </a:r>
            <a:r>
              <a:rPr lang="en-US" altLang="tr-TR" sz="2100" dirty="0" err="1">
                <a:solidFill>
                  <a:srgbClr val="000000"/>
                </a:solidFill>
                <a:ea typeface="MS PGothic" panose="020B0600070205080204" pitchFamily="34" charset="-128"/>
              </a:rPr>
              <a:t>sunucusu</a:t>
            </a:r>
            <a:r>
              <a:rPr lang="en-US" altLang="tr-TR" sz="2100" dirty="0">
                <a:solidFill>
                  <a:srgbClr val="000000"/>
                </a:solidFill>
                <a:ea typeface="MS PGothic" panose="020B0600070205080204" pitchFamily="34" charset="-128"/>
              </a:rPr>
              <a:t> </a:t>
            </a:r>
            <a:r>
              <a:rPr lang="en-US" altLang="tr-TR" sz="2100" dirty="0">
                <a:solidFill>
                  <a:srgbClr val="C00000"/>
                </a:solidFill>
                <a:ea typeface="MS PGothic" panose="020B0600070205080204" pitchFamily="34" charset="-128"/>
              </a:rPr>
              <a:t>HTTP </a:t>
            </a:r>
            <a:r>
              <a:rPr lang="en-US" altLang="tr-TR" sz="2100" dirty="0" err="1">
                <a:solidFill>
                  <a:srgbClr val="C00000"/>
                </a:solidFill>
                <a:ea typeface="MS PGothic" panose="020B0600070205080204" pitchFamily="34" charset="-128"/>
              </a:rPr>
              <a:t>yanıtıyla</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yanıt</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verir</a:t>
            </a:r>
            <a:r>
              <a:rPr lang="en-US" altLang="tr-TR" sz="2100" dirty="0">
                <a:solidFill>
                  <a:srgbClr val="000000"/>
                </a:solidFill>
                <a:ea typeface="MS PGothic" panose="020B0600070205080204" pitchFamily="34" charset="-128"/>
              </a:rPr>
              <a:t> (web </a:t>
            </a:r>
            <a:r>
              <a:rPr lang="en-US" altLang="tr-TR" sz="2100" dirty="0" err="1">
                <a:solidFill>
                  <a:srgbClr val="000000"/>
                </a:solidFill>
                <a:ea typeface="MS PGothic" panose="020B0600070205080204" pitchFamily="34" charset="-128"/>
              </a:rPr>
              <a:t>sayfasını</a:t>
            </a:r>
            <a:r>
              <a:rPr lang="en-US" altLang="tr-TR" sz="2100" dirty="0">
                <a:solidFill>
                  <a:srgbClr val="000000"/>
                </a:solidFill>
                <a:ea typeface="MS PGothic" panose="020B0600070205080204" pitchFamily="34" charset="-128"/>
              </a:rPr>
              <a:t> </a:t>
            </a:r>
            <a:r>
              <a:rPr lang="en-US" altLang="tr-TR" sz="2100" dirty="0" err="1">
                <a:solidFill>
                  <a:srgbClr val="000000"/>
                </a:solidFill>
                <a:ea typeface="MS PGothic" panose="020B0600070205080204" pitchFamily="34" charset="-128"/>
              </a:rPr>
              <a:t>içerir</a:t>
            </a:r>
            <a:r>
              <a:rPr lang="en-US" altLang="tr-TR" sz="2100" dirty="0">
                <a:solidFill>
                  <a:srgbClr val="000000"/>
                </a:solidFill>
                <a:ea typeface="MS PGothic" panose="020B0600070205080204" pitchFamily="34" charset="-128"/>
              </a:rPr>
              <a:t>)</a:t>
            </a:r>
          </a:p>
        </p:txBody>
      </p:sp>
      <p:grpSp>
        <p:nvGrpSpPr>
          <p:cNvPr id="1336" name="Group 357">
            <a:extLst>
              <a:ext uri="{FF2B5EF4-FFF2-40B4-BE49-F238E27FC236}">
                <a16:creationId xmlns:a16="http://schemas.microsoft.com/office/drawing/2014/main" id="{3ABEEAB3-FACE-4F25-A57F-7ADBEBEC8AC0}"/>
              </a:ext>
            </a:extLst>
          </p:cNvPr>
          <p:cNvGrpSpPr>
            <a:grpSpLocks/>
          </p:cNvGrpSpPr>
          <p:nvPr/>
        </p:nvGrpSpPr>
        <p:grpSpPr bwMode="auto">
          <a:xfrm>
            <a:off x="1666876" y="2270125"/>
            <a:ext cx="811213" cy="795338"/>
            <a:chOff x="56" y="859"/>
            <a:chExt cx="681" cy="667"/>
          </a:xfrm>
        </p:grpSpPr>
        <p:grpSp>
          <p:nvGrpSpPr>
            <p:cNvPr id="81036" name="Group 230">
              <a:extLst>
                <a:ext uri="{FF2B5EF4-FFF2-40B4-BE49-F238E27FC236}">
                  <a16:creationId xmlns:a16="http://schemas.microsoft.com/office/drawing/2014/main" id="{4CDFC0AA-A9E4-41BC-A488-DBCFD55004B9}"/>
                </a:ext>
              </a:extLst>
            </p:cNvPr>
            <p:cNvGrpSpPr>
              <a:grpSpLocks/>
            </p:cNvGrpSpPr>
            <p:nvPr/>
          </p:nvGrpSpPr>
          <p:grpSpPr bwMode="auto">
            <a:xfrm>
              <a:off x="290" y="874"/>
              <a:ext cx="420" cy="174"/>
              <a:chOff x="740" y="3209"/>
              <a:chExt cx="420" cy="174"/>
            </a:xfrm>
          </p:grpSpPr>
          <p:grpSp>
            <p:nvGrpSpPr>
              <p:cNvPr id="81062" name="Group 231">
                <a:extLst>
                  <a:ext uri="{FF2B5EF4-FFF2-40B4-BE49-F238E27FC236}">
                    <a16:creationId xmlns:a16="http://schemas.microsoft.com/office/drawing/2014/main" id="{5D66D58A-BDB2-4492-9969-B143FDCD02F3}"/>
                  </a:ext>
                </a:extLst>
              </p:cNvPr>
              <p:cNvGrpSpPr>
                <a:grpSpLocks/>
              </p:cNvGrpSpPr>
              <p:nvPr/>
            </p:nvGrpSpPr>
            <p:grpSpPr bwMode="auto">
              <a:xfrm>
                <a:off x="794" y="3209"/>
                <a:ext cx="366" cy="174"/>
                <a:chOff x="844" y="3337"/>
                <a:chExt cx="366" cy="174"/>
              </a:xfrm>
            </p:grpSpPr>
            <p:sp>
              <p:nvSpPr>
                <p:cNvPr id="1366" name="Rectangle 232">
                  <a:extLst>
                    <a:ext uri="{FF2B5EF4-FFF2-40B4-BE49-F238E27FC236}">
                      <a16:creationId xmlns:a16="http://schemas.microsoft.com/office/drawing/2014/main" id="{398BE971-EF31-4641-9A84-479AE6BEA873}"/>
                    </a:ext>
                  </a:extLst>
                </p:cNvPr>
                <p:cNvSpPr>
                  <a:spLocks noChangeArrowheads="1"/>
                </p:cNvSpPr>
                <p:nvPr/>
              </p:nvSpPr>
              <p:spPr bwMode="auto">
                <a:xfrm>
                  <a:off x="891" y="3370"/>
                  <a:ext cx="244" cy="87"/>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367" name="Text Box 233">
                  <a:extLst>
                    <a:ext uri="{FF2B5EF4-FFF2-40B4-BE49-F238E27FC236}">
                      <a16:creationId xmlns:a16="http://schemas.microsoft.com/office/drawing/2014/main" id="{AD237948-25BF-4B36-8C9C-1EC434BFD8A3}"/>
                    </a:ext>
                  </a:extLst>
                </p:cNvPr>
                <p:cNvSpPr txBox="1">
                  <a:spLocks noChangeArrowheads="1"/>
                </p:cNvSpPr>
                <p:nvPr/>
              </p:nvSpPr>
              <p:spPr bwMode="auto">
                <a:xfrm>
                  <a:off x="845" y="3337"/>
                  <a:ext cx="365"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HTTP</a:t>
                  </a:r>
                </a:p>
              </p:txBody>
            </p:sp>
          </p:grpSp>
          <p:sp>
            <p:nvSpPr>
              <p:cNvPr id="1364" name="Rectangle 234">
                <a:extLst>
                  <a:ext uri="{FF2B5EF4-FFF2-40B4-BE49-F238E27FC236}">
                    <a16:creationId xmlns:a16="http://schemas.microsoft.com/office/drawing/2014/main" id="{C7745B19-8273-452E-9369-78708BD44FCF}"/>
                  </a:ext>
                </a:extLst>
              </p:cNvPr>
              <p:cNvSpPr>
                <a:spLocks noChangeArrowheads="1"/>
              </p:cNvSpPr>
              <p:nvPr/>
            </p:nvSpPr>
            <p:spPr bwMode="auto">
              <a:xfrm>
                <a:off x="751" y="3243"/>
                <a:ext cx="8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365" name="Rectangle 235">
                <a:extLst>
                  <a:ext uri="{FF2B5EF4-FFF2-40B4-BE49-F238E27FC236}">
                    <a16:creationId xmlns:a16="http://schemas.microsoft.com/office/drawing/2014/main" id="{4106B0E9-E91F-49CF-8E90-FD32F8B4E010}"/>
                  </a:ext>
                </a:extLst>
              </p:cNvPr>
              <p:cNvSpPr>
                <a:spLocks noChangeArrowheads="1"/>
              </p:cNvSpPr>
              <p:nvPr/>
            </p:nvSpPr>
            <p:spPr bwMode="auto">
              <a:xfrm>
                <a:off x="741" y="3238"/>
                <a:ext cx="354" cy="95"/>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81037" name="Group 236">
              <a:extLst>
                <a:ext uri="{FF2B5EF4-FFF2-40B4-BE49-F238E27FC236}">
                  <a16:creationId xmlns:a16="http://schemas.microsoft.com/office/drawing/2014/main" id="{4AE1D575-D737-407A-9D58-1E67067088E1}"/>
                </a:ext>
              </a:extLst>
            </p:cNvPr>
            <p:cNvGrpSpPr>
              <a:grpSpLocks/>
            </p:cNvGrpSpPr>
            <p:nvPr/>
          </p:nvGrpSpPr>
          <p:grpSpPr bwMode="auto">
            <a:xfrm>
              <a:off x="290" y="1022"/>
              <a:ext cx="420" cy="174"/>
              <a:chOff x="836" y="3305"/>
              <a:chExt cx="420" cy="174"/>
            </a:xfrm>
          </p:grpSpPr>
          <p:grpSp>
            <p:nvGrpSpPr>
              <p:cNvPr id="81056" name="Group 237">
                <a:extLst>
                  <a:ext uri="{FF2B5EF4-FFF2-40B4-BE49-F238E27FC236}">
                    <a16:creationId xmlns:a16="http://schemas.microsoft.com/office/drawing/2014/main" id="{37E01459-6A94-4A7F-AC09-CD3BCCAC6948}"/>
                  </a:ext>
                </a:extLst>
              </p:cNvPr>
              <p:cNvGrpSpPr>
                <a:grpSpLocks/>
              </p:cNvGrpSpPr>
              <p:nvPr/>
            </p:nvGrpSpPr>
            <p:grpSpPr bwMode="auto">
              <a:xfrm>
                <a:off x="890" y="3305"/>
                <a:ext cx="366" cy="174"/>
                <a:chOff x="844" y="3337"/>
                <a:chExt cx="366" cy="174"/>
              </a:xfrm>
            </p:grpSpPr>
            <p:sp>
              <p:nvSpPr>
                <p:cNvPr id="1361" name="Rectangle 238">
                  <a:extLst>
                    <a:ext uri="{FF2B5EF4-FFF2-40B4-BE49-F238E27FC236}">
                      <a16:creationId xmlns:a16="http://schemas.microsoft.com/office/drawing/2014/main" id="{5BED1397-8359-423A-B8A8-A94B64E8DEC2}"/>
                    </a:ext>
                  </a:extLst>
                </p:cNvPr>
                <p:cNvSpPr>
                  <a:spLocks noChangeArrowheads="1"/>
                </p:cNvSpPr>
                <p:nvPr/>
              </p:nvSpPr>
              <p:spPr bwMode="auto">
                <a:xfrm>
                  <a:off x="891" y="3370"/>
                  <a:ext cx="244" cy="87"/>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362" name="Text Box 239">
                  <a:extLst>
                    <a:ext uri="{FF2B5EF4-FFF2-40B4-BE49-F238E27FC236}">
                      <a16:creationId xmlns:a16="http://schemas.microsoft.com/office/drawing/2014/main" id="{AADFEF98-02E7-40E6-AABC-6A20EC8621F0}"/>
                    </a:ext>
                  </a:extLst>
                </p:cNvPr>
                <p:cNvSpPr txBox="1">
                  <a:spLocks noChangeArrowheads="1"/>
                </p:cNvSpPr>
                <p:nvPr/>
              </p:nvSpPr>
              <p:spPr bwMode="auto">
                <a:xfrm>
                  <a:off x="845" y="3336"/>
                  <a:ext cx="365"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HTTP</a:t>
                  </a:r>
                </a:p>
              </p:txBody>
            </p:sp>
          </p:grpSp>
          <p:grpSp>
            <p:nvGrpSpPr>
              <p:cNvPr id="81057" name="Group 240">
                <a:extLst>
                  <a:ext uri="{FF2B5EF4-FFF2-40B4-BE49-F238E27FC236}">
                    <a16:creationId xmlns:a16="http://schemas.microsoft.com/office/drawing/2014/main" id="{FB8C88C7-B655-4D40-BF4E-120485550325}"/>
                  </a:ext>
                </a:extLst>
              </p:cNvPr>
              <p:cNvGrpSpPr>
                <a:grpSpLocks/>
              </p:cNvGrpSpPr>
              <p:nvPr/>
            </p:nvGrpSpPr>
            <p:grpSpPr bwMode="auto">
              <a:xfrm>
                <a:off x="836" y="3334"/>
                <a:ext cx="354" cy="94"/>
                <a:chOff x="836" y="3334"/>
                <a:chExt cx="354" cy="94"/>
              </a:xfrm>
            </p:grpSpPr>
            <p:sp>
              <p:nvSpPr>
                <p:cNvPr id="1359" name="Rectangle 241">
                  <a:extLst>
                    <a:ext uri="{FF2B5EF4-FFF2-40B4-BE49-F238E27FC236}">
                      <a16:creationId xmlns:a16="http://schemas.microsoft.com/office/drawing/2014/main" id="{11BD82D8-00D8-48C8-A3DF-79AAC5271CCA}"/>
                    </a:ext>
                  </a:extLst>
                </p:cNvPr>
                <p:cNvSpPr>
                  <a:spLocks noChangeArrowheads="1"/>
                </p:cNvSpPr>
                <p:nvPr/>
              </p:nvSpPr>
              <p:spPr bwMode="auto">
                <a:xfrm>
                  <a:off x="847" y="3340"/>
                  <a:ext cx="88"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360" name="Rectangle 242">
                  <a:extLst>
                    <a:ext uri="{FF2B5EF4-FFF2-40B4-BE49-F238E27FC236}">
                      <a16:creationId xmlns:a16="http://schemas.microsoft.com/office/drawing/2014/main" id="{51669991-562B-4ED0-9702-8454260BF3FF}"/>
                    </a:ext>
                  </a:extLst>
                </p:cNvPr>
                <p:cNvSpPr>
                  <a:spLocks noChangeArrowheads="1"/>
                </p:cNvSpPr>
                <p:nvPr/>
              </p:nvSpPr>
              <p:spPr bwMode="auto">
                <a:xfrm>
                  <a:off x="837" y="3334"/>
                  <a:ext cx="354" cy="95"/>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grpSp>
          <p:nvGrpSpPr>
            <p:cNvPr id="81038" name="Group 243">
              <a:extLst>
                <a:ext uri="{FF2B5EF4-FFF2-40B4-BE49-F238E27FC236}">
                  <a16:creationId xmlns:a16="http://schemas.microsoft.com/office/drawing/2014/main" id="{338B48D4-B0C7-4A5B-AC74-54C80CD08558}"/>
                </a:ext>
              </a:extLst>
            </p:cNvPr>
            <p:cNvGrpSpPr>
              <a:grpSpLocks/>
            </p:cNvGrpSpPr>
            <p:nvPr/>
          </p:nvGrpSpPr>
          <p:grpSpPr bwMode="auto">
            <a:xfrm>
              <a:off x="177" y="1042"/>
              <a:ext cx="480" cy="112"/>
              <a:chOff x="627" y="3377"/>
              <a:chExt cx="480" cy="112"/>
            </a:xfrm>
          </p:grpSpPr>
          <p:sp>
            <p:nvSpPr>
              <p:cNvPr id="1355" name="Rectangle 244">
                <a:extLst>
                  <a:ext uri="{FF2B5EF4-FFF2-40B4-BE49-F238E27FC236}">
                    <a16:creationId xmlns:a16="http://schemas.microsoft.com/office/drawing/2014/main" id="{30DCB03A-9B36-4C0C-9352-4B6436970E5E}"/>
                  </a:ext>
                </a:extLst>
              </p:cNvPr>
              <p:cNvSpPr>
                <a:spLocks noChangeArrowheads="1"/>
              </p:cNvSpPr>
              <p:nvPr/>
            </p:nvSpPr>
            <p:spPr bwMode="auto">
              <a:xfrm>
                <a:off x="637" y="3387"/>
                <a:ext cx="96" cy="95"/>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356" name="Rectangle 245">
                <a:extLst>
                  <a:ext uri="{FF2B5EF4-FFF2-40B4-BE49-F238E27FC236}">
                    <a16:creationId xmlns:a16="http://schemas.microsoft.com/office/drawing/2014/main" id="{33C86376-18C2-47F1-9F6B-11AE0A6C2A6A}"/>
                  </a:ext>
                </a:extLst>
              </p:cNvPr>
              <p:cNvSpPr>
                <a:spLocks noChangeArrowheads="1"/>
              </p:cNvSpPr>
              <p:nvPr/>
            </p:nvSpPr>
            <p:spPr bwMode="auto">
              <a:xfrm>
                <a:off x="627" y="3376"/>
                <a:ext cx="480" cy="113"/>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81039" name="Group 246">
              <a:extLst>
                <a:ext uri="{FF2B5EF4-FFF2-40B4-BE49-F238E27FC236}">
                  <a16:creationId xmlns:a16="http://schemas.microsoft.com/office/drawing/2014/main" id="{16572DC1-42E8-46FB-8712-4A8D93780105}"/>
                </a:ext>
              </a:extLst>
            </p:cNvPr>
            <p:cNvGrpSpPr>
              <a:grpSpLocks/>
            </p:cNvGrpSpPr>
            <p:nvPr/>
          </p:nvGrpSpPr>
          <p:grpSpPr bwMode="auto">
            <a:xfrm>
              <a:off x="56" y="1189"/>
              <a:ext cx="681" cy="174"/>
              <a:chOff x="504" y="3523"/>
              <a:chExt cx="681" cy="174"/>
            </a:xfrm>
          </p:grpSpPr>
          <p:grpSp>
            <p:nvGrpSpPr>
              <p:cNvPr id="81041" name="Group 247">
                <a:extLst>
                  <a:ext uri="{FF2B5EF4-FFF2-40B4-BE49-F238E27FC236}">
                    <a16:creationId xmlns:a16="http://schemas.microsoft.com/office/drawing/2014/main" id="{610F59F5-8641-4F40-A6AD-1F35EC5B1840}"/>
                  </a:ext>
                </a:extLst>
              </p:cNvPr>
              <p:cNvGrpSpPr>
                <a:grpSpLocks/>
              </p:cNvGrpSpPr>
              <p:nvPr/>
            </p:nvGrpSpPr>
            <p:grpSpPr bwMode="auto">
              <a:xfrm>
                <a:off x="623" y="3523"/>
                <a:ext cx="533" cy="174"/>
                <a:chOff x="723" y="3453"/>
                <a:chExt cx="533" cy="174"/>
              </a:xfrm>
            </p:grpSpPr>
            <p:grpSp>
              <p:nvGrpSpPr>
                <p:cNvPr id="81045" name="Group 248">
                  <a:extLst>
                    <a:ext uri="{FF2B5EF4-FFF2-40B4-BE49-F238E27FC236}">
                      <a16:creationId xmlns:a16="http://schemas.microsoft.com/office/drawing/2014/main" id="{1BE9224C-3593-4CA7-A96E-11B3021D393F}"/>
                    </a:ext>
                  </a:extLst>
                </p:cNvPr>
                <p:cNvGrpSpPr>
                  <a:grpSpLocks/>
                </p:cNvGrpSpPr>
                <p:nvPr/>
              </p:nvGrpSpPr>
              <p:grpSpPr bwMode="auto">
                <a:xfrm>
                  <a:off x="836" y="3453"/>
                  <a:ext cx="420" cy="174"/>
                  <a:chOff x="836" y="3305"/>
                  <a:chExt cx="420" cy="174"/>
                </a:xfrm>
              </p:grpSpPr>
              <p:grpSp>
                <p:nvGrpSpPr>
                  <p:cNvPr id="81048" name="Group 249">
                    <a:extLst>
                      <a:ext uri="{FF2B5EF4-FFF2-40B4-BE49-F238E27FC236}">
                        <a16:creationId xmlns:a16="http://schemas.microsoft.com/office/drawing/2014/main" id="{F650EF34-661C-4E48-ACD0-22EB2BE47DA7}"/>
                      </a:ext>
                    </a:extLst>
                  </p:cNvPr>
                  <p:cNvGrpSpPr>
                    <a:grpSpLocks/>
                  </p:cNvGrpSpPr>
                  <p:nvPr/>
                </p:nvGrpSpPr>
                <p:grpSpPr bwMode="auto">
                  <a:xfrm>
                    <a:off x="890" y="3305"/>
                    <a:ext cx="366" cy="174"/>
                    <a:chOff x="844" y="3337"/>
                    <a:chExt cx="366" cy="174"/>
                  </a:xfrm>
                </p:grpSpPr>
                <p:sp>
                  <p:nvSpPr>
                    <p:cNvPr id="1353" name="Rectangle 250">
                      <a:extLst>
                        <a:ext uri="{FF2B5EF4-FFF2-40B4-BE49-F238E27FC236}">
                          <a16:creationId xmlns:a16="http://schemas.microsoft.com/office/drawing/2014/main" id="{33D7925F-86EA-45B1-B763-04F0BA6B794B}"/>
                        </a:ext>
                      </a:extLst>
                    </p:cNvPr>
                    <p:cNvSpPr>
                      <a:spLocks noChangeArrowheads="1"/>
                    </p:cNvSpPr>
                    <p:nvPr/>
                  </p:nvSpPr>
                  <p:spPr bwMode="auto">
                    <a:xfrm>
                      <a:off x="890" y="3370"/>
                      <a:ext cx="244" cy="87"/>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354" name="Text Box 251">
                      <a:extLst>
                        <a:ext uri="{FF2B5EF4-FFF2-40B4-BE49-F238E27FC236}">
                          <a16:creationId xmlns:a16="http://schemas.microsoft.com/office/drawing/2014/main" id="{D900C4FA-8EF2-4303-9923-0950BD4615D9}"/>
                        </a:ext>
                      </a:extLst>
                    </p:cNvPr>
                    <p:cNvSpPr txBox="1">
                      <a:spLocks noChangeArrowheads="1"/>
                    </p:cNvSpPr>
                    <p:nvPr/>
                  </p:nvSpPr>
                  <p:spPr bwMode="auto">
                    <a:xfrm>
                      <a:off x="845" y="3337"/>
                      <a:ext cx="365"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HTTP</a:t>
                      </a:r>
                    </a:p>
                  </p:txBody>
                </p:sp>
              </p:grpSp>
              <p:grpSp>
                <p:nvGrpSpPr>
                  <p:cNvPr id="81049" name="Group 252">
                    <a:extLst>
                      <a:ext uri="{FF2B5EF4-FFF2-40B4-BE49-F238E27FC236}">
                        <a16:creationId xmlns:a16="http://schemas.microsoft.com/office/drawing/2014/main" id="{04D2B74B-7058-42C7-90DD-9C8B726538FD}"/>
                      </a:ext>
                    </a:extLst>
                  </p:cNvPr>
                  <p:cNvGrpSpPr>
                    <a:grpSpLocks/>
                  </p:cNvGrpSpPr>
                  <p:nvPr/>
                </p:nvGrpSpPr>
                <p:grpSpPr bwMode="auto">
                  <a:xfrm>
                    <a:off x="836" y="3334"/>
                    <a:ext cx="354" cy="94"/>
                    <a:chOff x="836" y="3334"/>
                    <a:chExt cx="354" cy="94"/>
                  </a:xfrm>
                </p:grpSpPr>
                <p:sp>
                  <p:nvSpPr>
                    <p:cNvPr id="1351" name="Rectangle 253">
                      <a:extLst>
                        <a:ext uri="{FF2B5EF4-FFF2-40B4-BE49-F238E27FC236}">
                          <a16:creationId xmlns:a16="http://schemas.microsoft.com/office/drawing/2014/main" id="{C75B3EC5-9031-4575-AA7A-03BC57BCB20B}"/>
                        </a:ext>
                      </a:extLst>
                    </p:cNvPr>
                    <p:cNvSpPr>
                      <a:spLocks noChangeArrowheads="1"/>
                    </p:cNvSpPr>
                    <p:nvPr/>
                  </p:nvSpPr>
                  <p:spPr bwMode="auto">
                    <a:xfrm>
                      <a:off x="847" y="3341"/>
                      <a:ext cx="88"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352" name="Rectangle 254">
                      <a:extLst>
                        <a:ext uri="{FF2B5EF4-FFF2-40B4-BE49-F238E27FC236}">
                          <a16:creationId xmlns:a16="http://schemas.microsoft.com/office/drawing/2014/main" id="{B019A3E9-CC9F-4FD0-BA24-1ADF51A65F7F}"/>
                        </a:ext>
                      </a:extLst>
                    </p:cNvPr>
                    <p:cNvSpPr>
                      <a:spLocks noChangeArrowheads="1"/>
                    </p:cNvSpPr>
                    <p:nvPr/>
                  </p:nvSpPr>
                  <p:spPr bwMode="auto">
                    <a:xfrm>
                      <a:off x="836" y="3334"/>
                      <a:ext cx="354" cy="95"/>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sp>
              <p:nvSpPr>
                <p:cNvPr id="1347" name="Rectangle 255">
                  <a:extLst>
                    <a:ext uri="{FF2B5EF4-FFF2-40B4-BE49-F238E27FC236}">
                      <a16:creationId xmlns:a16="http://schemas.microsoft.com/office/drawing/2014/main" id="{A891601B-7413-4273-9EE2-F2BA5A33F276}"/>
                    </a:ext>
                  </a:extLst>
                </p:cNvPr>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348" name="Rectangle 256">
                  <a:extLst>
                    <a:ext uri="{FF2B5EF4-FFF2-40B4-BE49-F238E27FC236}">
                      <a16:creationId xmlns:a16="http://schemas.microsoft.com/office/drawing/2014/main" id="{BBA89590-EB1D-4D41-9FD9-BC424F6500CE}"/>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1343" name="Rectangle 257">
                <a:extLst>
                  <a:ext uri="{FF2B5EF4-FFF2-40B4-BE49-F238E27FC236}">
                    <a16:creationId xmlns:a16="http://schemas.microsoft.com/office/drawing/2014/main" id="{4B1B1781-CB55-42DD-90D7-461D67DABC75}"/>
                  </a:ext>
                </a:extLst>
              </p:cNvPr>
              <p:cNvSpPr>
                <a:spLocks noChangeArrowheads="1"/>
              </p:cNvSpPr>
              <p:nvPr/>
            </p:nvSpPr>
            <p:spPr bwMode="auto">
              <a:xfrm>
                <a:off x="517" y="3546"/>
                <a:ext cx="93"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344" name="Rectangle 258">
                <a:extLst>
                  <a:ext uri="{FF2B5EF4-FFF2-40B4-BE49-F238E27FC236}">
                    <a16:creationId xmlns:a16="http://schemas.microsoft.com/office/drawing/2014/main" id="{E8F447C2-3F30-467A-96AB-B2FB194E6903}"/>
                  </a:ext>
                </a:extLst>
              </p:cNvPr>
              <p:cNvSpPr>
                <a:spLocks noChangeArrowheads="1"/>
              </p:cNvSpPr>
              <p:nvPr/>
            </p:nvSpPr>
            <p:spPr bwMode="auto">
              <a:xfrm>
                <a:off x="1114" y="3544"/>
                <a:ext cx="60"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345" name="Rectangle 259">
                <a:extLst>
                  <a:ext uri="{FF2B5EF4-FFF2-40B4-BE49-F238E27FC236}">
                    <a16:creationId xmlns:a16="http://schemas.microsoft.com/office/drawing/2014/main" id="{643552F6-D1F3-460F-A7E4-F7AB77E07C68}"/>
                  </a:ext>
                </a:extLst>
              </p:cNvPr>
              <p:cNvSpPr>
                <a:spLocks noChangeArrowheads="1"/>
              </p:cNvSpPr>
              <p:nvPr/>
            </p:nvSpPr>
            <p:spPr bwMode="auto">
              <a:xfrm>
                <a:off x="504" y="3530"/>
                <a:ext cx="681" cy="137"/>
              </a:xfrm>
              <a:prstGeom prst="rect">
                <a:avLst/>
              </a:prstGeom>
              <a:no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1341" name="AutoShape 356">
              <a:extLst>
                <a:ext uri="{FF2B5EF4-FFF2-40B4-BE49-F238E27FC236}">
                  <a16:creationId xmlns:a16="http://schemas.microsoft.com/office/drawing/2014/main" id="{4AA226EA-228A-4228-9356-8BB523AF78ED}"/>
                </a:ext>
              </a:extLst>
            </p:cNvPr>
            <p:cNvSpPr>
              <a:spLocks noChangeArrowheads="1"/>
            </p:cNvSpPr>
            <p:nvPr/>
          </p:nvSpPr>
          <p:spPr bwMode="auto">
            <a:xfrm>
              <a:off x="341" y="859"/>
              <a:ext cx="240" cy="667"/>
            </a:xfrm>
            <a:prstGeom prst="downArrow">
              <a:avLst>
                <a:gd name="adj1" fmla="val 49167"/>
                <a:gd name="adj2" fmla="val 67511"/>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1368" name="Group 389">
            <a:extLst>
              <a:ext uri="{FF2B5EF4-FFF2-40B4-BE49-F238E27FC236}">
                <a16:creationId xmlns:a16="http://schemas.microsoft.com/office/drawing/2014/main" id="{FE53CEC0-F57D-473E-94D1-8848DD68C983}"/>
              </a:ext>
            </a:extLst>
          </p:cNvPr>
          <p:cNvGrpSpPr>
            <a:grpSpLocks/>
          </p:cNvGrpSpPr>
          <p:nvPr/>
        </p:nvGrpSpPr>
        <p:grpSpPr bwMode="auto">
          <a:xfrm>
            <a:off x="1668463" y="2665413"/>
            <a:ext cx="811212" cy="207962"/>
            <a:chOff x="0" y="2762"/>
            <a:chExt cx="681" cy="174"/>
          </a:xfrm>
        </p:grpSpPr>
        <p:sp>
          <p:nvSpPr>
            <p:cNvPr id="1369" name="Rectangle 388">
              <a:extLst>
                <a:ext uri="{FF2B5EF4-FFF2-40B4-BE49-F238E27FC236}">
                  <a16:creationId xmlns:a16="http://schemas.microsoft.com/office/drawing/2014/main" id="{74FC3F27-CE1A-4FBD-8D42-F228AE24844D}"/>
                </a:ext>
              </a:extLst>
            </p:cNvPr>
            <p:cNvSpPr>
              <a:spLocks noChangeArrowheads="1"/>
            </p:cNvSpPr>
            <p:nvPr/>
          </p:nvSpPr>
          <p:spPr bwMode="auto">
            <a:xfrm>
              <a:off x="0" y="2769"/>
              <a:ext cx="681" cy="137"/>
            </a:xfrm>
            <a:prstGeom prst="rect">
              <a:avLst/>
            </a:prstGeom>
            <a:solidFill>
              <a:srgbClr val="FFFFFF"/>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81024" name="Group 376">
              <a:extLst>
                <a:ext uri="{FF2B5EF4-FFF2-40B4-BE49-F238E27FC236}">
                  <a16:creationId xmlns:a16="http://schemas.microsoft.com/office/drawing/2014/main" id="{72FF7CCC-1A76-4CEE-899E-6B9C1B5EF96E}"/>
                </a:ext>
              </a:extLst>
            </p:cNvPr>
            <p:cNvGrpSpPr>
              <a:grpSpLocks/>
            </p:cNvGrpSpPr>
            <p:nvPr/>
          </p:nvGrpSpPr>
          <p:grpSpPr bwMode="auto">
            <a:xfrm>
              <a:off x="119" y="2762"/>
              <a:ext cx="533" cy="174"/>
              <a:chOff x="723" y="3453"/>
              <a:chExt cx="533" cy="174"/>
            </a:xfrm>
          </p:grpSpPr>
          <p:grpSp>
            <p:nvGrpSpPr>
              <p:cNvPr id="81027" name="Group 377">
                <a:extLst>
                  <a:ext uri="{FF2B5EF4-FFF2-40B4-BE49-F238E27FC236}">
                    <a16:creationId xmlns:a16="http://schemas.microsoft.com/office/drawing/2014/main" id="{780840A4-C51F-4239-BF0F-FB540DAF7051}"/>
                  </a:ext>
                </a:extLst>
              </p:cNvPr>
              <p:cNvGrpSpPr>
                <a:grpSpLocks/>
              </p:cNvGrpSpPr>
              <p:nvPr/>
            </p:nvGrpSpPr>
            <p:grpSpPr bwMode="auto">
              <a:xfrm>
                <a:off x="836" y="3453"/>
                <a:ext cx="420" cy="174"/>
                <a:chOff x="836" y="3305"/>
                <a:chExt cx="420" cy="174"/>
              </a:xfrm>
            </p:grpSpPr>
            <p:grpSp>
              <p:nvGrpSpPr>
                <p:cNvPr id="81030" name="Group 378">
                  <a:extLst>
                    <a:ext uri="{FF2B5EF4-FFF2-40B4-BE49-F238E27FC236}">
                      <a16:creationId xmlns:a16="http://schemas.microsoft.com/office/drawing/2014/main" id="{C333FD2A-078F-4BC6-803A-FB9B94D11CA0}"/>
                    </a:ext>
                  </a:extLst>
                </p:cNvPr>
                <p:cNvGrpSpPr>
                  <a:grpSpLocks/>
                </p:cNvGrpSpPr>
                <p:nvPr/>
              </p:nvGrpSpPr>
              <p:grpSpPr bwMode="auto">
                <a:xfrm>
                  <a:off x="890" y="3305"/>
                  <a:ext cx="366" cy="174"/>
                  <a:chOff x="844" y="3337"/>
                  <a:chExt cx="366" cy="174"/>
                </a:xfrm>
              </p:grpSpPr>
              <p:sp>
                <p:nvSpPr>
                  <p:cNvPr id="1380" name="Rectangle 379">
                    <a:extLst>
                      <a:ext uri="{FF2B5EF4-FFF2-40B4-BE49-F238E27FC236}">
                        <a16:creationId xmlns:a16="http://schemas.microsoft.com/office/drawing/2014/main" id="{28EDE017-8151-4DBD-B778-560662EA860A}"/>
                      </a:ext>
                    </a:extLst>
                  </p:cNvPr>
                  <p:cNvSpPr>
                    <a:spLocks noChangeArrowheads="1"/>
                  </p:cNvSpPr>
                  <p:nvPr/>
                </p:nvSpPr>
                <p:spPr bwMode="auto">
                  <a:xfrm>
                    <a:off x="890" y="3370"/>
                    <a:ext cx="244" cy="86"/>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381" name="Text Box 380">
                    <a:extLst>
                      <a:ext uri="{FF2B5EF4-FFF2-40B4-BE49-F238E27FC236}">
                        <a16:creationId xmlns:a16="http://schemas.microsoft.com/office/drawing/2014/main" id="{56231ED9-47FA-41CD-BD2A-6721FA48B944}"/>
                      </a:ext>
                    </a:extLst>
                  </p:cNvPr>
                  <p:cNvSpPr txBox="1">
                    <a:spLocks noChangeArrowheads="1"/>
                  </p:cNvSpPr>
                  <p:nvPr/>
                </p:nvSpPr>
                <p:spPr bwMode="auto">
                  <a:xfrm>
                    <a:off x="845" y="3337"/>
                    <a:ext cx="365"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HTTP</a:t>
                    </a:r>
                  </a:p>
                </p:txBody>
              </p:sp>
            </p:grpSp>
            <p:grpSp>
              <p:nvGrpSpPr>
                <p:cNvPr id="81031" name="Group 381">
                  <a:extLst>
                    <a:ext uri="{FF2B5EF4-FFF2-40B4-BE49-F238E27FC236}">
                      <a16:creationId xmlns:a16="http://schemas.microsoft.com/office/drawing/2014/main" id="{ED667DA2-3437-4F6F-9D47-A239E5B4D68A}"/>
                    </a:ext>
                  </a:extLst>
                </p:cNvPr>
                <p:cNvGrpSpPr>
                  <a:grpSpLocks/>
                </p:cNvGrpSpPr>
                <p:nvPr/>
              </p:nvGrpSpPr>
              <p:grpSpPr bwMode="auto">
                <a:xfrm>
                  <a:off x="836" y="3334"/>
                  <a:ext cx="354" cy="94"/>
                  <a:chOff x="836" y="3334"/>
                  <a:chExt cx="354" cy="94"/>
                </a:xfrm>
              </p:grpSpPr>
              <p:sp>
                <p:nvSpPr>
                  <p:cNvPr id="1378" name="Rectangle 382">
                    <a:extLst>
                      <a:ext uri="{FF2B5EF4-FFF2-40B4-BE49-F238E27FC236}">
                        <a16:creationId xmlns:a16="http://schemas.microsoft.com/office/drawing/2014/main" id="{44F74BA2-B8B3-4BAF-8489-757787719334}"/>
                      </a:ext>
                    </a:extLst>
                  </p:cNvPr>
                  <p:cNvSpPr>
                    <a:spLocks noChangeArrowheads="1"/>
                  </p:cNvSpPr>
                  <p:nvPr/>
                </p:nvSpPr>
                <p:spPr bwMode="auto">
                  <a:xfrm>
                    <a:off x="847" y="3341"/>
                    <a:ext cx="88"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379" name="Rectangle 383">
                    <a:extLst>
                      <a:ext uri="{FF2B5EF4-FFF2-40B4-BE49-F238E27FC236}">
                        <a16:creationId xmlns:a16="http://schemas.microsoft.com/office/drawing/2014/main" id="{6ED0EDB6-663C-4305-8A67-D508B929296B}"/>
                      </a:ext>
                    </a:extLst>
                  </p:cNvPr>
                  <p:cNvSpPr>
                    <a:spLocks noChangeArrowheads="1"/>
                  </p:cNvSpPr>
                  <p:nvPr/>
                </p:nvSpPr>
                <p:spPr bwMode="auto">
                  <a:xfrm>
                    <a:off x="836" y="3334"/>
                    <a:ext cx="354" cy="94"/>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sp>
            <p:nvSpPr>
              <p:cNvPr id="1374" name="Rectangle 384">
                <a:extLst>
                  <a:ext uri="{FF2B5EF4-FFF2-40B4-BE49-F238E27FC236}">
                    <a16:creationId xmlns:a16="http://schemas.microsoft.com/office/drawing/2014/main" id="{84891E0D-D9AF-4558-B718-DD53A874C11F}"/>
                  </a:ext>
                </a:extLst>
              </p:cNvPr>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375" name="Rectangle 385">
                <a:extLst>
                  <a:ext uri="{FF2B5EF4-FFF2-40B4-BE49-F238E27FC236}">
                    <a16:creationId xmlns:a16="http://schemas.microsoft.com/office/drawing/2014/main" id="{5EDBB4B1-E7AB-465C-ABE0-5643894FCF81}"/>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1371" name="Rectangle 386">
              <a:extLst>
                <a:ext uri="{FF2B5EF4-FFF2-40B4-BE49-F238E27FC236}">
                  <a16:creationId xmlns:a16="http://schemas.microsoft.com/office/drawing/2014/main" id="{E8E330FE-401B-4B77-B46A-C692A67FD5C3}"/>
                </a:ext>
              </a:extLst>
            </p:cNvPr>
            <p:cNvSpPr>
              <a:spLocks noChangeArrowheads="1"/>
            </p:cNvSpPr>
            <p:nvPr/>
          </p:nvSpPr>
          <p:spPr bwMode="auto">
            <a:xfrm>
              <a:off x="13" y="2785"/>
              <a:ext cx="93"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372" name="Rectangle 387">
              <a:extLst>
                <a:ext uri="{FF2B5EF4-FFF2-40B4-BE49-F238E27FC236}">
                  <a16:creationId xmlns:a16="http://schemas.microsoft.com/office/drawing/2014/main" id="{513404EC-0D93-4F94-B378-ED28AFEFF88E}"/>
                </a:ext>
              </a:extLst>
            </p:cNvPr>
            <p:cNvSpPr>
              <a:spLocks noChangeArrowheads="1"/>
            </p:cNvSpPr>
            <p:nvPr/>
          </p:nvSpPr>
          <p:spPr bwMode="auto">
            <a:xfrm>
              <a:off x="610" y="2783"/>
              <a:ext cx="60"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1382" name="Group 391">
            <a:extLst>
              <a:ext uri="{FF2B5EF4-FFF2-40B4-BE49-F238E27FC236}">
                <a16:creationId xmlns:a16="http://schemas.microsoft.com/office/drawing/2014/main" id="{FA55530C-829E-43FC-AF64-B3E81AF7AC09}"/>
              </a:ext>
            </a:extLst>
          </p:cNvPr>
          <p:cNvGrpSpPr>
            <a:grpSpLocks/>
          </p:cNvGrpSpPr>
          <p:nvPr/>
        </p:nvGrpSpPr>
        <p:grpSpPr bwMode="auto">
          <a:xfrm>
            <a:off x="2022476" y="4089401"/>
            <a:ext cx="811213" cy="735013"/>
            <a:chOff x="2231" y="3555"/>
            <a:chExt cx="681" cy="618"/>
          </a:xfrm>
        </p:grpSpPr>
        <p:grpSp>
          <p:nvGrpSpPr>
            <p:cNvPr id="80989" name="Group 392">
              <a:extLst>
                <a:ext uri="{FF2B5EF4-FFF2-40B4-BE49-F238E27FC236}">
                  <a16:creationId xmlns:a16="http://schemas.microsoft.com/office/drawing/2014/main" id="{08EE0AE1-41A6-4656-A4BC-1F37E57C07E9}"/>
                </a:ext>
              </a:extLst>
            </p:cNvPr>
            <p:cNvGrpSpPr>
              <a:grpSpLocks/>
            </p:cNvGrpSpPr>
            <p:nvPr/>
          </p:nvGrpSpPr>
          <p:grpSpPr bwMode="auto">
            <a:xfrm>
              <a:off x="2231" y="3684"/>
              <a:ext cx="681" cy="489"/>
              <a:chOff x="152" y="970"/>
              <a:chExt cx="681" cy="489"/>
            </a:xfrm>
          </p:grpSpPr>
          <p:grpSp>
            <p:nvGrpSpPr>
              <p:cNvPr id="80993" name="Group 393">
                <a:extLst>
                  <a:ext uri="{FF2B5EF4-FFF2-40B4-BE49-F238E27FC236}">
                    <a16:creationId xmlns:a16="http://schemas.microsoft.com/office/drawing/2014/main" id="{01F76FB0-BBE2-466C-B41D-61C5B52F4930}"/>
                  </a:ext>
                </a:extLst>
              </p:cNvPr>
              <p:cNvGrpSpPr>
                <a:grpSpLocks/>
              </p:cNvGrpSpPr>
              <p:nvPr/>
            </p:nvGrpSpPr>
            <p:grpSpPr bwMode="auto">
              <a:xfrm>
                <a:off x="386" y="970"/>
                <a:ext cx="420" cy="174"/>
                <a:chOff x="740" y="3209"/>
                <a:chExt cx="420" cy="174"/>
              </a:xfrm>
            </p:grpSpPr>
            <p:grpSp>
              <p:nvGrpSpPr>
                <p:cNvPr id="81018" name="Group 394">
                  <a:extLst>
                    <a:ext uri="{FF2B5EF4-FFF2-40B4-BE49-F238E27FC236}">
                      <a16:creationId xmlns:a16="http://schemas.microsoft.com/office/drawing/2014/main" id="{A9FC66D3-771C-4C90-87D1-E447D8DF9095}"/>
                    </a:ext>
                  </a:extLst>
                </p:cNvPr>
                <p:cNvGrpSpPr>
                  <a:grpSpLocks/>
                </p:cNvGrpSpPr>
                <p:nvPr/>
              </p:nvGrpSpPr>
              <p:grpSpPr bwMode="auto">
                <a:xfrm>
                  <a:off x="794" y="3209"/>
                  <a:ext cx="366" cy="174"/>
                  <a:chOff x="844" y="3337"/>
                  <a:chExt cx="366" cy="174"/>
                </a:xfrm>
              </p:grpSpPr>
              <p:sp>
                <p:nvSpPr>
                  <p:cNvPr id="1415" name="Rectangle 395">
                    <a:extLst>
                      <a:ext uri="{FF2B5EF4-FFF2-40B4-BE49-F238E27FC236}">
                        <a16:creationId xmlns:a16="http://schemas.microsoft.com/office/drawing/2014/main" id="{90A6D39F-117D-4816-B79E-FE263F98B767}"/>
                      </a:ext>
                    </a:extLst>
                  </p:cNvPr>
                  <p:cNvSpPr>
                    <a:spLocks noChangeArrowheads="1"/>
                  </p:cNvSpPr>
                  <p:nvPr/>
                </p:nvSpPr>
                <p:spPr bwMode="auto">
                  <a:xfrm>
                    <a:off x="891" y="3371"/>
                    <a:ext cx="244" cy="85"/>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416" name="Text Box 396">
                    <a:extLst>
                      <a:ext uri="{FF2B5EF4-FFF2-40B4-BE49-F238E27FC236}">
                        <a16:creationId xmlns:a16="http://schemas.microsoft.com/office/drawing/2014/main" id="{E143DC6A-B248-43E9-B01C-3D478D20529F}"/>
                      </a:ext>
                    </a:extLst>
                  </p:cNvPr>
                  <p:cNvSpPr txBox="1">
                    <a:spLocks noChangeArrowheads="1"/>
                  </p:cNvSpPr>
                  <p:nvPr/>
                </p:nvSpPr>
                <p:spPr bwMode="auto">
                  <a:xfrm>
                    <a:off x="845" y="3337"/>
                    <a:ext cx="365"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HTTP</a:t>
                    </a:r>
                  </a:p>
                </p:txBody>
              </p:sp>
            </p:grpSp>
            <p:sp>
              <p:nvSpPr>
                <p:cNvPr id="1413" name="Rectangle 397">
                  <a:extLst>
                    <a:ext uri="{FF2B5EF4-FFF2-40B4-BE49-F238E27FC236}">
                      <a16:creationId xmlns:a16="http://schemas.microsoft.com/office/drawing/2014/main" id="{38027E25-65D4-4FD9-8196-70FF0854AB60}"/>
                    </a:ext>
                  </a:extLst>
                </p:cNvPr>
                <p:cNvSpPr>
                  <a:spLocks noChangeArrowheads="1"/>
                </p:cNvSpPr>
                <p:nvPr/>
              </p:nvSpPr>
              <p:spPr bwMode="auto">
                <a:xfrm>
                  <a:off x="751" y="3244"/>
                  <a:ext cx="88"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414" name="Rectangle 398">
                  <a:extLst>
                    <a:ext uri="{FF2B5EF4-FFF2-40B4-BE49-F238E27FC236}">
                      <a16:creationId xmlns:a16="http://schemas.microsoft.com/office/drawing/2014/main" id="{32C37DEB-B3AE-4038-8D22-AF1038B44CA3}"/>
                    </a:ext>
                  </a:extLst>
                </p:cNvPr>
                <p:cNvSpPr>
                  <a:spLocks noChangeArrowheads="1"/>
                </p:cNvSpPr>
                <p:nvPr/>
              </p:nvSpPr>
              <p:spPr bwMode="auto">
                <a:xfrm>
                  <a:off x="741" y="3239"/>
                  <a:ext cx="354" cy="93"/>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80994" name="Group 399">
                <a:extLst>
                  <a:ext uri="{FF2B5EF4-FFF2-40B4-BE49-F238E27FC236}">
                    <a16:creationId xmlns:a16="http://schemas.microsoft.com/office/drawing/2014/main" id="{A67E29A4-1556-42E4-B876-5F8314283821}"/>
                  </a:ext>
                </a:extLst>
              </p:cNvPr>
              <p:cNvGrpSpPr>
                <a:grpSpLocks/>
              </p:cNvGrpSpPr>
              <p:nvPr/>
            </p:nvGrpSpPr>
            <p:grpSpPr bwMode="auto">
              <a:xfrm>
                <a:off x="386" y="1118"/>
                <a:ext cx="420" cy="174"/>
                <a:chOff x="836" y="3305"/>
                <a:chExt cx="420" cy="174"/>
              </a:xfrm>
            </p:grpSpPr>
            <p:grpSp>
              <p:nvGrpSpPr>
                <p:cNvPr id="81012" name="Group 400">
                  <a:extLst>
                    <a:ext uri="{FF2B5EF4-FFF2-40B4-BE49-F238E27FC236}">
                      <a16:creationId xmlns:a16="http://schemas.microsoft.com/office/drawing/2014/main" id="{0446F946-F5CD-48AE-A839-C20679A587E1}"/>
                    </a:ext>
                  </a:extLst>
                </p:cNvPr>
                <p:cNvGrpSpPr>
                  <a:grpSpLocks/>
                </p:cNvGrpSpPr>
                <p:nvPr/>
              </p:nvGrpSpPr>
              <p:grpSpPr bwMode="auto">
                <a:xfrm>
                  <a:off x="890" y="3305"/>
                  <a:ext cx="366" cy="174"/>
                  <a:chOff x="844" y="3337"/>
                  <a:chExt cx="366" cy="174"/>
                </a:xfrm>
              </p:grpSpPr>
              <p:sp>
                <p:nvSpPr>
                  <p:cNvPr id="1410" name="Rectangle 401">
                    <a:extLst>
                      <a:ext uri="{FF2B5EF4-FFF2-40B4-BE49-F238E27FC236}">
                        <a16:creationId xmlns:a16="http://schemas.microsoft.com/office/drawing/2014/main" id="{721BBB74-5F45-4F3B-A86D-B236870A4B4C}"/>
                      </a:ext>
                    </a:extLst>
                  </p:cNvPr>
                  <p:cNvSpPr>
                    <a:spLocks noChangeArrowheads="1"/>
                  </p:cNvSpPr>
                  <p:nvPr/>
                </p:nvSpPr>
                <p:spPr bwMode="auto">
                  <a:xfrm>
                    <a:off x="891" y="3371"/>
                    <a:ext cx="244" cy="85"/>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411" name="Text Box 402">
                    <a:extLst>
                      <a:ext uri="{FF2B5EF4-FFF2-40B4-BE49-F238E27FC236}">
                        <a16:creationId xmlns:a16="http://schemas.microsoft.com/office/drawing/2014/main" id="{070E8CC6-2F46-4235-9C5F-8A4162CED0DA}"/>
                      </a:ext>
                    </a:extLst>
                  </p:cNvPr>
                  <p:cNvSpPr txBox="1">
                    <a:spLocks noChangeArrowheads="1"/>
                  </p:cNvSpPr>
                  <p:nvPr/>
                </p:nvSpPr>
                <p:spPr bwMode="auto">
                  <a:xfrm>
                    <a:off x="845" y="3338"/>
                    <a:ext cx="365"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HTTP</a:t>
                    </a:r>
                  </a:p>
                </p:txBody>
              </p:sp>
            </p:grpSp>
            <p:grpSp>
              <p:nvGrpSpPr>
                <p:cNvPr id="81013" name="Group 403">
                  <a:extLst>
                    <a:ext uri="{FF2B5EF4-FFF2-40B4-BE49-F238E27FC236}">
                      <a16:creationId xmlns:a16="http://schemas.microsoft.com/office/drawing/2014/main" id="{A647BC4A-91DF-4EA1-8253-D1DB489F20CD}"/>
                    </a:ext>
                  </a:extLst>
                </p:cNvPr>
                <p:cNvGrpSpPr>
                  <a:grpSpLocks/>
                </p:cNvGrpSpPr>
                <p:nvPr/>
              </p:nvGrpSpPr>
              <p:grpSpPr bwMode="auto">
                <a:xfrm>
                  <a:off x="836" y="3334"/>
                  <a:ext cx="354" cy="94"/>
                  <a:chOff x="836" y="3334"/>
                  <a:chExt cx="354" cy="94"/>
                </a:xfrm>
              </p:grpSpPr>
              <p:sp>
                <p:nvSpPr>
                  <p:cNvPr id="1408" name="Rectangle 404">
                    <a:extLst>
                      <a:ext uri="{FF2B5EF4-FFF2-40B4-BE49-F238E27FC236}">
                        <a16:creationId xmlns:a16="http://schemas.microsoft.com/office/drawing/2014/main" id="{F03B5D7A-A204-4C22-866F-A4960AF6587A}"/>
                      </a:ext>
                    </a:extLst>
                  </p:cNvPr>
                  <p:cNvSpPr>
                    <a:spLocks noChangeArrowheads="1"/>
                  </p:cNvSpPr>
                  <p:nvPr/>
                </p:nvSpPr>
                <p:spPr bwMode="auto">
                  <a:xfrm>
                    <a:off x="847" y="3340"/>
                    <a:ext cx="8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409" name="Rectangle 405">
                    <a:extLst>
                      <a:ext uri="{FF2B5EF4-FFF2-40B4-BE49-F238E27FC236}">
                        <a16:creationId xmlns:a16="http://schemas.microsoft.com/office/drawing/2014/main" id="{B561C87F-9C9E-43C5-B45A-EDF0138E5B2F}"/>
                      </a:ext>
                    </a:extLst>
                  </p:cNvPr>
                  <p:cNvSpPr>
                    <a:spLocks noChangeArrowheads="1"/>
                  </p:cNvSpPr>
                  <p:nvPr/>
                </p:nvSpPr>
                <p:spPr bwMode="auto">
                  <a:xfrm>
                    <a:off x="837" y="3335"/>
                    <a:ext cx="354" cy="93"/>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grpSp>
            <p:nvGrpSpPr>
              <p:cNvPr id="80995" name="Group 406">
                <a:extLst>
                  <a:ext uri="{FF2B5EF4-FFF2-40B4-BE49-F238E27FC236}">
                    <a16:creationId xmlns:a16="http://schemas.microsoft.com/office/drawing/2014/main" id="{0019C67E-2D9C-4B74-A502-E852AFFEFC2C}"/>
                  </a:ext>
                </a:extLst>
              </p:cNvPr>
              <p:cNvGrpSpPr>
                <a:grpSpLocks/>
              </p:cNvGrpSpPr>
              <p:nvPr/>
            </p:nvGrpSpPr>
            <p:grpSpPr bwMode="auto">
              <a:xfrm>
                <a:off x="273" y="1138"/>
                <a:ext cx="480" cy="112"/>
                <a:chOff x="627" y="3377"/>
                <a:chExt cx="480" cy="112"/>
              </a:xfrm>
            </p:grpSpPr>
            <p:sp>
              <p:nvSpPr>
                <p:cNvPr id="1404" name="Rectangle 407">
                  <a:extLst>
                    <a:ext uri="{FF2B5EF4-FFF2-40B4-BE49-F238E27FC236}">
                      <a16:creationId xmlns:a16="http://schemas.microsoft.com/office/drawing/2014/main" id="{932D2EB8-8C8D-4324-8DCF-47323E38A440}"/>
                    </a:ext>
                  </a:extLst>
                </p:cNvPr>
                <p:cNvSpPr>
                  <a:spLocks noChangeArrowheads="1"/>
                </p:cNvSpPr>
                <p:nvPr/>
              </p:nvSpPr>
              <p:spPr bwMode="auto">
                <a:xfrm>
                  <a:off x="637" y="3388"/>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405" name="Rectangle 408">
                  <a:extLst>
                    <a:ext uri="{FF2B5EF4-FFF2-40B4-BE49-F238E27FC236}">
                      <a16:creationId xmlns:a16="http://schemas.microsoft.com/office/drawing/2014/main" id="{C9C1B3DF-C1AB-479D-A6A4-374743079BA4}"/>
                    </a:ext>
                  </a:extLst>
                </p:cNvPr>
                <p:cNvSpPr>
                  <a:spLocks noChangeArrowheads="1"/>
                </p:cNvSpPr>
                <p:nvPr/>
              </p:nvSpPr>
              <p:spPr bwMode="auto">
                <a:xfrm>
                  <a:off x="627" y="3378"/>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80996" name="Group 409">
                <a:extLst>
                  <a:ext uri="{FF2B5EF4-FFF2-40B4-BE49-F238E27FC236}">
                    <a16:creationId xmlns:a16="http://schemas.microsoft.com/office/drawing/2014/main" id="{D43D045C-BE3E-4A53-A556-0F49EA8C88A7}"/>
                  </a:ext>
                </a:extLst>
              </p:cNvPr>
              <p:cNvGrpSpPr>
                <a:grpSpLocks/>
              </p:cNvGrpSpPr>
              <p:nvPr/>
            </p:nvGrpSpPr>
            <p:grpSpPr bwMode="auto">
              <a:xfrm>
                <a:off x="152" y="1285"/>
                <a:ext cx="681" cy="174"/>
                <a:chOff x="504" y="3523"/>
                <a:chExt cx="681" cy="174"/>
              </a:xfrm>
            </p:grpSpPr>
            <p:grpSp>
              <p:nvGrpSpPr>
                <p:cNvPr id="80997" name="Group 410">
                  <a:extLst>
                    <a:ext uri="{FF2B5EF4-FFF2-40B4-BE49-F238E27FC236}">
                      <a16:creationId xmlns:a16="http://schemas.microsoft.com/office/drawing/2014/main" id="{96FDFDD6-B696-47F7-96F1-54FAD53C52F3}"/>
                    </a:ext>
                  </a:extLst>
                </p:cNvPr>
                <p:cNvGrpSpPr>
                  <a:grpSpLocks/>
                </p:cNvGrpSpPr>
                <p:nvPr/>
              </p:nvGrpSpPr>
              <p:grpSpPr bwMode="auto">
                <a:xfrm>
                  <a:off x="623" y="3523"/>
                  <a:ext cx="533" cy="174"/>
                  <a:chOff x="723" y="3453"/>
                  <a:chExt cx="533" cy="174"/>
                </a:xfrm>
              </p:grpSpPr>
              <p:grpSp>
                <p:nvGrpSpPr>
                  <p:cNvPr id="81001" name="Group 411">
                    <a:extLst>
                      <a:ext uri="{FF2B5EF4-FFF2-40B4-BE49-F238E27FC236}">
                        <a16:creationId xmlns:a16="http://schemas.microsoft.com/office/drawing/2014/main" id="{28A581E5-64F0-4D3A-B185-4705A9525C8D}"/>
                      </a:ext>
                    </a:extLst>
                  </p:cNvPr>
                  <p:cNvGrpSpPr>
                    <a:grpSpLocks/>
                  </p:cNvGrpSpPr>
                  <p:nvPr/>
                </p:nvGrpSpPr>
                <p:grpSpPr bwMode="auto">
                  <a:xfrm>
                    <a:off x="836" y="3453"/>
                    <a:ext cx="420" cy="174"/>
                    <a:chOff x="836" y="3305"/>
                    <a:chExt cx="420" cy="174"/>
                  </a:xfrm>
                </p:grpSpPr>
                <p:grpSp>
                  <p:nvGrpSpPr>
                    <p:cNvPr id="81004" name="Group 412">
                      <a:extLst>
                        <a:ext uri="{FF2B5EF4-FFF2-40B4-BE49-F238E27FC236}">
                          <a16:creationId xmlns:a16="http://schemas.microsoft.com/office/drawing/2014/main" id="{51C16131-B2FE-4B4B-B3F3-C2556CCE65A6}"/>
                        </a:ext>
                      </a:extLst>
                    </p:cNvPr>
                    <p:cNvGrpSpPr>
                      <a:grpSpLocks/>
                    </p:cNvGrpSpPr>
                    <p:nvPr/>
                  </p:nvGrpSpPr>
                  <p:grpSpPr bwMode="auto">
                    <a:xfrm>
                      <a:off x="890" y="3305"/>
                      <a:ext cx="366" cy="174"/>
                      <a:chOff x="844" y="3337"/>
                      <a:chExt cx="366" cy="174"/>
                    </a:xfrm>
                  </p:grpSpPr>
                  <p:sp>
                    <p:nvSpPr>
                      <p:cNvPr id="1402" name="Rectangle 413">
                        <a:extLst>
                          <a:ext uri="{FF2B5EF4-FFF2-40B4-BE49-F238E27FC236}">
                            <a16:creationId xmlns:a16="http://schemas.microsoft.com/office/drawing/2014/main" id="{C36649F7-158B-47D6-8BC0-7A1CFFF23AF3}"/>
                          </a:ext>
                        </a:extLst>
                      </p:cNvPr>
                      <p:cNvSpPr>
                        <a:spLocks noChangeArrowheads="1"/>
                      </p:cNvSpPr>
                      <p:nvPr/>
                    </p:nvSpPr>
                    <p:spPr bwMode="auto">
                      <a:xfrm>
                        <a:off x="890" y="3371"/>
                        <a:ext cx="244" cy="85"/>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403" name="Text Box 414">
                        <a:extLst>
                          <a:ext uri="{FF2B5EF4-FFF2-40B4-BE49-F238E27FC236}">
                            <a16:creationId xmlns:a16="http://schemas.microsoft.com/office/drawing/2014/main" id="{A4ED31B3-5D1E-4272-8B77-5043B5E0BACB}"/>
                          </a:ext>
                        </a:extLst>
                      </p:cNvPr>
                      <p:cNvSpPr txBox="1">
                        <a:spLocks noChangeArrowheads="1"/>
                      </p:cNvSpPr>
                      <p:nvPr/>
                    </p:nvSpPr>
                    <p:spPr bwMode="auto">
                      <a:xfrm>
                        <a:off x="845" y="3337"/>
                        <a:ext cx="365"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HTTP</a:t>
                        </a:r>
                      </a:p>
                    </p:txBody>
                  </p:sp>
                </p:grpSp>
                <p:grpSp>
                  <p:nvGrpSpPr>
                    <p:cNvPr id="81005" name="Group 415">
                      <a:extLst>
                        <a:ext uri="{FF2B5EF4-FFF2-40B4-BE49-F238E27FC236}">
                          <a16:creationId xmlns:a16="http://schemas.microsoft.com/office/drawing/2014/main" id="{B48D685B-4DC7-4F07-A666-8EB442075AED}"/>
                        </a:ext>
                      </a:extLst>
                    </p:cNvPr>
                    <p:cNvGrpSpPr>
                      <a:grpSpLocks/>
                    </p:cNvGrpSpPr>
                    <p:nvPr/>
                  </p:nvGrpSpPr>
                  <p:grpSpPr bwMode="auto">
                    <a:xfrm>
                      <a:off x="836" y="3334"/>
                      <a:ext cx="354" cy="94"/>
                      <a:chOff x="836" y="3334"/>
                      <a:chExt cx="354" cy="94"/>
                    </a:xfrm>
                  </p:grpSpPr>
                  <p:sp>
                    <p:nvSpPr>
                      <p:cNvPr id="1400" name="Rectangle 416">
                        <a:extLst>
                          <a:ext uri="{FF2B5EF4-FFF2-40B4-BE49-F238E27FC236}">
                            <a16:creationId xmlns:a16="http://schemas.microsoft.com/office/drawing/2014/main" id="{A104B711-2695-4927-A64A-2FFFFEC74082}"/>
                          </a:ext>
                        </a:extLst>
                      </p:cNvPr>
                      <p:cNvSpPr>
                        <a:spLocks noChangeArrowheads="1"/>
                      </p:cNvSpPr>
                      <p:nvPr/>
                    </p:nvSpPr>
                    <p:spPr bwMode="auto">
                      <a:xfrm>
                        <a:off x="847" y="3340"/>
                        <a:ext cx="8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401" name="Rectangle 417">
                        <a:extLst>
                          <a:ext uri="{FF2B5EF4-FFF2-40B4-BE49-F238E27FC236}">
                            <a16:creationId xmlns:a16="http://schemas.microsoft.com/office/drawing/2014/main" id="{009C800A-2482-4210-B2EF-F5A1FECCE1FC}"/>
                          </a:ext>
                        </a:extLst>
                      </p:cNvPr>
                      <p:cNvSpPr>
                        <a:spLocks noChangeArrowheads="1"/>
                      </p:cNvSpPr>
                      <p:nvPr/>
                    </p:nvSpPr>
                    <p:spPr bwMode="auto">
                      <a:xfrm>
                        <a:off x="836" y="3335"/>
                        <a:ext cx="354" cy="93"/>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sp>
                <p:nvSpPr>
                  <p:cNvPr id="1396" name="Rectangle 418">
                    <a:extLst>
                      <a:ext uri="{FF2B5EF4-FFF2-40B4-BE49-F238E27FC236}">
                        <a16:creationId xmlns:a16="http://schemas.microsoft.com/office/drawing/2014/main" id="{B92A124D-A53D-4972-BFF8-06ECC608143D}"/>
                      </a:ext>
                    </a:extLst>
                  </p:cNvPr>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397" name="Rectangle 419">
                    <a:extLst>
                      <a:ext uri="{FF2B5EF4-FFF2-40B4-BE49-F238E27FC236}">
                        <a16:creationId xmlns:a16="http://schemas.microsoft.com/office/drawing/2014/main" id="{B4A5204A-D09C-4AE2-875F-70AD81DC57CD}"/>
                      </a:ext>
                    </a:extLst>
                  </p:cNvPr>
                  <p:cNvSpPr>
                    <a:spLocks noChangeArrowheads="1"/>
                  </p:cNvSpPr>
                  <p:nvPr/>
                </p:nvSpPr>
                <p:spPr bwMode="auto">
                  <a:xfrm>
                    <a:off x="723" y="3474"/>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1392" name="Rectangle 420">
                  <a:extLst>
                    <a:ext uri="{FF2B5EF4-FFF2-40B4-BE49-F238E27FC236}">
                      <a16:creationId xmlns:a16="http://schemas.microsoft.com/office/drawing/2014/main" id="{7EBD4C3D-F567-4139-9147-428929F8CB22}"/>
                    </a:ext>
                  </a:extLst>
                </p:cNvPr>
                <p:cNvSpPr>
                  <a:spLocks noChangeArrowheads="1"/>
                </p:cNvSpPr>
                <p:nvPr/>
              </p:nvSpPr>
              <p:spPr bwMode="auto">
                <a:xfrm>
                  <a:off x="517" y="3545"/>
                  <a:ext cx="93"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393" name="Rectangle 421">
                  <a:extLst>
                    <a:ext uri="{FF2B5EF4-FFF2-40B4-BE49-F238E27FC236}">
                      <a16:creationId xmlns:a16="http://schemas.microsoft.com/office/drawing/2014/main" id="{D4948706-FC7C-495C-B7A5-AF95E1F4B905}"/>
                    </a:ext>
                  </a:extLst>
                </p:cNvPr>
                <p:cNvSpPr>
                  <a:spLocks noChangeArrowheads="1"/>
                </p:cNvSpPr>
                <p:nvPr/>
              </p:nvSpPr>
              <p:spPr bwMode="auto">
                <a:xfrm>
                  <a:off x="1114" y="3545"/>
                  <a:ext cx="60" cy="107"/>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394" name="Rectangle 422">
                  <a:extLst>
                    <a:ext uri="{FF2B5EF4-FFF2-40B4-BE49-F238E27FC236}">
                      <a16:creationId xmlns:a16="http://schemas.microsoft.com/office/drawing/2014/main" id="{D132C888-39FD-45FF-9022-B4D6016CA5E7}"/>
                    </a:ext>
                  </a:extLst>
                </p:cNvPr>
                <p:cNvSpPr>
                  <a:spLocks noChangeArrowheads="1"/>
                </p:cNvSpPr>
                <p:nvPr/>
              </p:nvSpPr>
              <p:spPr bwMode="auto">
                <a:xfrm>
                  <a:off x="504" y="3529"/>
                  <a:ext cx="681" cy="139"/>
                </a:xfrm>
                <a:prstGeom prst="rect">
                  <a:avLst/>
                </a:prstGeom>
                <a:no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grpSp>
          <p:nvGrpSpPr>
            <p:cNvPr id="80990" name="Group 423">
              <a:extLst>
                <a:ext uri="{FF2B5EF4-FFF2-40B4-BE49-F238E27FC236}">
                  <a16:creationId xmlns:a16="http://schemas.microsoft.com/office/drawing/2014/main" id="{C98F373C-9A2D-4750-9AE3-5A66815C2EF2}"/>
                </a:ext>
              </a:extLst>
            </p:cNvPr>
            <p:cNvGrpSpPr>
              <a:grpSpLocks/>
            </p:cNvGrpSpPr>
            <p:nvPr/>
          </p:nvGrpSpPr>
          <p:grpSpPr bwMode="auto">
            <a:xfrm>
              <a:off x="2517" y="3555"/>
              <a:ext cx="366" cy="174"/>
              <a:chOff x="844" y="3337"/>
              <a:chExt cx="366" cy="174"/>
            </a:xfrm>
          </p:grpSpPr>
          <p:sp>
            <p:nvSpPr>
              <p:cNvPr id="1385" name="Rectangle 424">
                <a:extLst>
                  <a:ext uri="{FF2B5EF4-FFF2-40B4-BE49-F238E27FC236}">
                    <a16:creationId xmlns:a16="http://schemas.microsoft.com/office/drawing/2014/main" id="{8952D861-4C25-4E90-9071-D1FBA85A1EA7}"/>
                  </a:ext>
                </a:extLst>
              </p:cNvPr>
              <p:cNvSpPr>
                <a:spLocks noChangeArrowheads="1"/>
              </p:cNvSpPr>
              <p:nvPr/>
            </p:nvSpPr>
            <p:spPr bwMode="auto">
              <a:xfrm>
                <a:off x="890" y="3370"/>
                <a:ext cx="244" cy="85"/>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386" name="Text Box 425">
                <a:extLst>
                  <a:ext uri="{FF2B5EF4-FFF2-40B4-BE49-F238E27FC236}">
                    <a16:creationId xmlns:a16="http://schemas.microsoft.com/office/drawing/2014/main" id="{FEA5EBCA-BEFF-40F2-AFE9-A9FD73D17188}"/>
                  </a:ext>
                </a:extLst>
              </p:cNvPr>
              <p:cNvSpPr txBox="1">
                <a:spLocks noChangeArrowheads="1"/>
              </p:cNvSpPr>
              <p:nvPr/>
            </p:nvSpPr>
            <p:spPr bwMode="auto">
              <a:xfrm>
                <a:off x="845" y="3337"/>
                <a:ext cx="365"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HTTP</a:t>
                </a:r>
              </a:p>
            </p:txBody>
          </p:sp>
        </p:grpSp>
      </p:grpSp>
      <p:grpSp>
        <p:nvGrpSpPr>
          <p:cNvPr id="1417" name="Group 477">
            <a:extLst>
              <a:ext uri="{FF2B5EF4-FFF2-40B4-BE49-F238E27FC236}">
                <a16:creationId xmlns:a16="http://schemas.microsoft.com/office/drawing/2014/main" id="{809F75D1-6743-449C-9272-227CFDD3BE1A}"/>
              </a:ext>
            </a:extLst>
          </p:cNvPr>
          <p:cNvGrpSpPr>
            <a:grpSpLocks/>
          </p:cNvGrpSpPr>
          <p:nvPr/>
        </p:nvGrpSpPr>
        <p:grpSpPr bwMode="auto">
          <a:xfrm>
            <a:off x="1657351" y="2087563"/>
            <a:ext cx="811213" cy="785812"/>
            <a:chOff x="2256" y="3531"/>
            <a:chExt cx="681" cy="660"/>
          </a:xfrm>
        </p:grpSpPr>
        <p:grpSp>
          <p:nvGrpSpPr>
            <p:cNvPr id="80956" name="Group 321">
              <a:extLst>
                <a:ext uri="{FF2B5EF4-FFF2-40B4-BE49-F238E27FC236}">
                  <a16:creationId xmlns:a16="http://schemas.microsoft.com/office/drawing/2014/main" id="{96B695BC-D72F-4CE5-8A9E-F939754E2D43}"/>
                </a:ext>
              </a:extLst>
            </p:cNvPr>
            <p:cNvGrpSpPr>
              <a:grpSpLocks/>
            </p:cNvGrpSpPr>
            <p:nvPr/>
          </p:nvGrpSpPr>
          <p:grpSpPr bwMode="auto">
            <a:xfrm>
              <a:off x="2482" y="3684"/>
              <a:ext cx="420" cy="174"/>
              <a:chOff x="740" y="3209"/>
              <a:chExt cx="420" cy="174"/>
            </a:xfrm>
          </p:grpSpPr>
          <p:grpSp>
            <p:nvGrpSpPr>
              <p:cNvPr id="80984" name="Group 322">
                <a:extLst>
                  <a:ext uri="{FF2B5EF4-FFF2-40B4-BE49-F238E27FC236}">
                    <a16:creationId xmlns:a16="http://schemas.microsoft.com/office/drawing/2014/main" id="{987918D0-54F5-4C5C-B730-BE8609AF82A0}"/>
                  </a:ext>
                </a:extLst>
              </p:cNvPr>
              <p:cNvGrpSpPr>
                <a:grpSpLocks/>
              </p:cNvGrpSpPr>
              <p:nvPr/>
            </p:nvGrpSpPr>
            <p:grpSpPr bwMode="auto">
              <a:xfrm>
                <a:off x="794" y="3209"/>
                <a:ext cx="366" cy="174"/>
                <a:chOff x="844" y="3337"/>
                <a:chExt cx="366" cy="174"/>
              </a:xfrm>
            </p:grpSpPr>
            <p:sp>
              <p:nvSpPr>
                <p:cNvPr id="1449" name="Rectangle 323">
                  <a:extLst>
                    <a:ext uri="{FF2B5EF4-FFF2-40B4-BE49-F238E27FC236}">
                      <a16:creationId xmlns:a16="http://schemas.microsoft.com/office/drawing/2014/main" id="{27F874E7-A65F-49D3-9B3B-3E7F3F1B232E}"/>
                    </a:ext>
                  </a:extLst>
                </p:cNvPr>
                <p:cNvSpPr>
                  <a:spLocks noChangeArrowheads="1"/>
                </p:cNvSpPr>
                <p:nvPr/>
              </p:nvSpPr>
              <p:spPr bwMode="auto">
                <a:xfrm>
                  <a:off x="891" y="3371"/>
                  <a:ext cx="244" cy="85"/>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450" name="Text Box 324">
                  <a:extLst>
                    <a:ext uri="{FF2B5EF4-FFF2-40B4-BE49-F238E27FC236}">
                      <a16:creationId xmlns:a16="http://schemas.microsoft.com/office/drawing/2014/main" id="{D3DC2B80-7D91-45B1-B411-C94FDFD4D4D0}"/>
                    </a:ext>
                  </a:extLst>
                </p:cNvPr>
                <p:cNvSpPr txBox="1">
                  <a:spLocks noChangeArrowheads="1"/>
                </p:cNvSpPr>
                <p:nvPr/>
              </p:nvSpPr>
              <p:spPr bwMode="auto">
                <a:xfrm>
                  <a:off x="845" y="3337"/>
                  <a:ext cx="365" cy="17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HTTP</a:t>
                  </a:r>
                </a:p>
              </p:txBody>
            </p:sp>
          </p:grpSp>
          <p:sp>
            <p:nvSpPr>
              <p:cNvPr id="1447" name="Rectangle 325">
                <a:extLst>
                  <a:ext uri="{FF2B5EF4-FFF2-40B4-BE49-F238E27FC236}">
                    <a16:creationId xmlns:a16="http://schemas.microsoft.com/office/drawing/2014/main" id="{52F1AD87-49B4-4EB7-BBE7-38A1ED6E3899}"/>
                  </a:ext>
                </a:extLst>
              </p:cNvPr>
              <p:cNvSpPr>
                <a:spLocks noChangeArrowheads="1"/>
              </p:cNvSpPr>
              <p:nvPr/>
            </p:nvSpPr>
            <p:spPr bwMode="auto">
              <a:xfrm>
                <a:off x="751" y="3244"/>
                <a:ext cx="88" cy="81"/>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448" name="Rectangle 326">
                <a:extLst>
                  <a:ext uri="{FF2B5EF4-FFF2-40B4-BE49-F238E27FC236}">
                    <a16:creationId xmlns:a16="http://schemas.microsoft.com/office/drawing/2014/main" id="{6A4ECD64-DC2C-497A-879A-9F81D0604000}"/>
                  </a:ext>
                </a:extLst>
              </p:cNvPr>
              <p:cNvSpPr>
                <a:spLocks noChangeArrowheads="1"/>
              </p:cNvSpPr>
              <p:nvPr/>
            </p:nvSpPr>
            <p:spPr bwMode="auto">
              <a:xfrm>
                <a:off x="741" y="3239"/>
                <a:ext cx="354" cy="93"/>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80957" name="Group 327">
              <a:extLst>
                <a:ext uri="{FF2B5EF4-FFF2-40B4-BE49-F238E27FC236}">
                  <a16:creationId xmlns:a16="http://schemas.microsoft.com/office/drawing/2014/main" id="{C17C04A8-7C59-41D9-BE54-370A95655A9E}"/>
                </a:ext>
              </a:extLst>
            </p:cNvPr>
            <p:cNvGrpSpPr>
              <a:grpSpLocks/>
            </p:cNvGrpSpPr>
            <p:nvPr/>
          </p:nvGrpSpPr>
          <p:grpSpPr bwMode="auto">
            <a:xfrm>
              <a:off x="2482" y="3844"/>
              <a:ext cx="420" cy="174"/>
              <a:chOff x="836" y="3305"/>
              <a:chExt cx="420" cy="174"/>
            </a:xfrm>
          </p:grpSpPr>
          <p:grpSp>
            <p:nvGrpSpPr>
              <p:cNvPr id="80978" name="Group 328">
                <a:extLst>
                  <a:ext uri="{FF2B5EF4-FFF2-40B4-BE49-F238E27FC236}">
                    <a16:creationId xmlns:a16="http://schemas.microsoft.com/office/drawing/2014/main" id="{6F11DB84-E05C-4390-95AC-E43D12D9AA8F}"/>
                  </a:ext>
                </a:extLst>
              </p:cNvPr>
              <p:cNvGrpSpPr>
                <a:grpSpLocks/>
              </p:cNvGrpSpPr>
              <p:nvPr/>
            </p:nvGrpSpPr>
            <p:grpSpPr bwMode="auto">
              <a:xfrm>
                <a:off x="890" y="3305"/>
                <a:ext cx="366" cy="174"/>
                <a:chOff x="844" y="3337"/>
                <a:chExt cx="366" cy="174"/>
              </a:xfrm>
            </p:grpSpPr>
            <p:sp>
              <p:nvSpPr>
                <p:cNvPr id="1444" name="Rectangle 329">
                  <a:extLst>
                    <a:ext uri="{FF2B5EF4-FFF2-40B4-BE49-F238E27FC236}">
                      <a16:creationId xmlns:a16="http://schemas.microsoft.com/office/drawing/2014/main" id="{8BD9B54C-CCF9-420D-BF30-CFC7F715C32C}"/>
                    </a:ext>
                  </a:extLst>
                </p:cNvPr>
                <p:cNvSpPr>
                  <a:spLocks noChangeArrowheads="1"/>
                </p:cNvSpPr>
                <p:nvPr/>
              </p:nvSpPr>
              <p:spPr bwMode="auto">
                <a:xfrm>
                  <a:off x="891" y="3371"/>
                  <a:ext cx="244" cy="85"/>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445" name="Text Box 330">
                  <a:extLst>
                    <a:ext uri="{FF2B5EF4-FFF2-40B4-BE49-F238E27FC236}">
                      <a16:creationId xmlns:a16="http://schemas.microsoft.com/office/drawing/2014/main" id="{44265FC9-1D1F-40D7-8B0C-909B5E5693D9}"/>
                    </a:ext>
                  </a:extLst>
                </p:cNvPr>
                <p:cNvSpPr txBox="1">
                  <a:spLocks noChangeArrowheads="1"/>
                </p:cNvSpPr>
                <p:nvPr/>
              </p:nvSpPr>
              <p:spPr bwMode="auto">
                <a:xfrm>
                  <a:off x="845" y="3337"/>
                  <a:ext cx="365" cy="17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HTTP</a:t>
                  </a:r>
                </a:p>
              </p:txBody>
            </p:sp>
          </p:grpSp>
          <p:grpSp>
            <p:nvGrpSpPr>
              <p:cNvPr id="80979" name="Group 331">
                <a:extLst>
                  <a:ext uri="{FF2B5EF4-FFF2-40B4-BE49-F238E27FC236}">
                    <a16:creationId xmlns:a16="http://schemas.microsoft.com/office/drawing/2014/main" id="{0C0C9C3A-B23E-4F2C-A4B8-B50A1EBA46C6}"/>
                  </a:ext>
                </a:extLst>
              </p:cNvPr>
              <p:cNvGrpSpPr>
                <a:grpSpLocks/>
              </p:cNvGrpSpPr>
              <p:nvPr/>
            </p:nvGrpSpPr>
            <p:grpSpPr bwMode="auto">
              <a:xfrm>
                <a:off x="836" y="3334"/>
                <a:ext cx="354" cy="94"/>
                <a:chOff x="836" y="3334"/>
                <a:chExt cx="354" cy="94"/>
              </a:xfrm>
            </p:grpSpPr>
            <p:sp>
              <p:nvSpPr>
                <p:cNvPr id="1442" name="Rectangle 332">
                  <a:extLst>
                    <a:ext uri="{FF2B5EF4-FFF2-40B4-BE49-F238E27FC236}">
                      <a16:creationId xmlns:a16="http://schemas.microsoft.com/office/drawing/2014/main" id="{DB035B4B-4ECB-468D-8C2A-7270E0B9E7B9}"/>
                    </a:ext>
                  </a:extLst>
                </p:cNvPr>
                <p:cNvSpPr>
                  <a:spLocks noChangeArrowheads="1"/>
                </p:cNvSpPr>
                <p:nvPr/>
              </p:nvSpPr>
              <p:spPr bwMode="auto">
                <a:xfrm>
                  <a:off x="847" y="3340"/>
                  <a:ext cx="8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443" name="Rectangle 333">
                  <a:extLst>
                    <a:ext uri="{FF2B5EF4-FFF2-40B4-BE49-F238E27FC236}">
                      <a16:creationId xmlns:a16="http://schemas.microsoft.com/office/drawing/2014/main" id="{57E06C38-D7D2-44FC-A237-59F3C865DEB5}"/>
                    </a:ext>
                  </a:extLst>
                </p:cNvPr>
                <p:cNvSpPr>
                  <a:spLocks noChangeArrowheads="1"/>
                </p:cNvSpPr>
                <p:nvPr/>
              </p:nvSpPr>
              <p:spPr bwMode="auto">
                <a:xfrm>
                  <a:off x="837" y="3335"/>
                  <a:ext cx="354" cy="93"/>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grpSp>
          <p:nvGrpSpPr>
            <p:cNvPr id="80958" name="Group 334">
              <a:extLst>
                <a:ext uri="{FF2B5EF4-FFF2-40B4-BE49-F238E27FC236}">
                  <a16:creationId xmlns:a16="http://schemas.microsoft.com/office/drawing/2014/main" id="{A5F3B33B-DCAE-47ED-93A2-944355845D7D}"/>
                </a:ext>
              </a:extLst>
            </p:cNvPr>
            <p:cNvGrpSpPr>
              <a:grpSpLocks/>
            </p:cNvGrpSpPr>
            <p:nvPr/>
          </p:nvGrpSpPr>
          <p:grpSpPr bwMode="auto">
            <a:xfrm>
              <a:off x="2369" y="3858"/>
              <a:ext cx="480" cy="112"/>
              <a:chOff x="627" y="3377"/>
              <a:chExt cx="480" cy="112"/>
            </a:xfrm>
          </p:grpSpPr>
          <p:sp>
            <p:nvSpPr>
              <p:cNvPr id="1438" name="Rectangle 335">
                <a:extLst>
                  <a:ext uri="{FF2B5EF4-FFF2-40B4-BE49-F238E27FC236}">
                    <a16:creationId xmlns:a16="http://schemas.microsoft.com/office/drawing/2014/main" id="{00B81A0A-79B9-4966-960A-43C430EFD753}"/>
                  </a:ext>
                </a:extLst>
              </p:cNvPr>
              <p:cNvSpPr>
                <a:spLocks noChangeArrowheads="1"/>
              </p:cNvSpPr>
              <p:nvPr/>
            </p:nvSpPr>
            <p:spPr bwMode="auto">
              <a:xfrm>
                <a:off x="637" y="3387"/>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439" name="Rectangle 336">
                <a:extLst>
                  <a:ext uri="{FF2B5EF4-FFF2-40B4-BE49-F238E27FC236}">
                    <a16:creationId xmlns:a16="http://schemas.microsoft.com/office/drawing/2014/main" id="{95B664AA-C16A-401D-8781-64957EC86173}"/>
                  </a:ext>
                </a:extLst>
              </p:cNvPr>
              <p:cNvSpPr>
                <a:spLocks noChangeArrowheads="1"/>
              </p:cNvSpPr>
              <p:nvPr/>
            </p:nvSpPr>
            <p:spPr bwMode="auto">
              <a:xfrm>
                <a:off x="627" y="3377"/>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nvGrpSpPr>
            <p:cNvPr id="80959" name="Group 360">
              <a:extLst>
                <a:ext uri="{FF2B5EF4-FFF2-40B4-BE49-F238E27FC236}">
                  <a16:creationId xmlns:a16="http://schemas.microsoft.com/office/drawing/2014/main" id="{78DCF8D8-5933-4A7D-AB51-85888F83DD20}"/>
                </a:ext>
              </a:extLst>
            </p:cNvPr>
            <p:cNvGrpSpPr>
              <a:grpSpLocks/>
            </p:cNvGrpSpPr>
            <p:nvPr/>
          </p:nvGrpSpPr>
          <p:grpSpPr bwMode="auto">
            <a:xfrm>
              <a:off x="2534" y="3531"/>
              <a:ext cx="366" cy="174"/>
              <a:chOff x="844" y="3337"/>
              <a:chExt cx="366" cy="174"/>
            </a:xfrm>
          </p:grpSpPr>
          <p:sp>
            <p:nvSpPr>
              <p:cNvPr id="1436" name="Rectangle 361">
                <a:extLst>
                  <a:ext uri="{FF2B5EF4-FFF2-40B4-BE49-F238E27FC236}">
                    <a16:creationId xmlns:a16="http://schemas.microsoft.com/office/drawing/2014/main" id="{A8AE05FE-2715-43A8-9B3F-812AC052DBC4}"/>
                  </a:ext>
                </a:extLst>
              </p:cNvPr>
              <p:cNvSpPr>
                <a:spLocks noChangeArrowheads="1"/>
              </p:cNvSpPr>
              <p:nvPr/>
            </p:nvSpPr>
            <p:spPr bwMode="auto">
              <a:xfrm>
                <a:off x="890" y="3370"/>
                <a:ext cx="244" cy="87"/>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437" name="Text Box 362">
                <a:extLst>
                  <a:ext uri="{FF2B5EF4-FFF2-40B4-BE49-F238E27FC236}">
                    <a16:creationId xmlns:a16="http://schemas.microsoft.com/office/drawing/2014/main" id="{21D50ADA-566C-48A9-BDC4-3D43070CDFE9}"/>
                  </a:ext>
                </a:extLst>
              </p:cNvPr>
              <p:cNvSpPr txBox="1">
                <a:spLocks noChangeArrowheads="1"/>
              </p:cNvSpPr>
              <p:nvPr/>
            </p:nvSpPr>
            <p:spPr bwMode="auto">
              <a:xfrm>
                <a:off x="845" y="3337"/>
                <a:ext cx="365" cy="175"/>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HTTP</a:t>
                </a:r>
              </a:p>
            </p:txBody>
          </p:sp>
        </p:grpSp>
        <p:grpSp>
          <p:nvGrpSpPr>
            <p:cNvPr id="80960" name="Group 461">
              <a:extLst>
                <a:ext uri="{FF2B5EF4-FFF2-40B4-BE49-F238E27FC236}">
                  <a16:creationId xmlns:a16="http://schemas.microsoft.com/office/drawing/2014/main" id="{778FF862-3D19-4EF2-872F-C36CF4513F2F}"/>
                </a:ext>
              </a:extLst>
            </p:cNvPr>
            <p:cNvGrpSpPr>
              <a:grpSpLocks/>
            </p:cNvGrpSpPr>
            <p:nvPr/>
          </p:nvGrpSpPr>
          <p:grpSpPr bwMode="auto">
            <a:xfrm>
              <a:off x="2256" y="4017"/>
              <a:ext cx="681" cy="174"/>
              <a:chOff x="-341" y="3180"/>
              <a:chExt cx="681" cy="174"/>
            </a:xfrm>
          </p:grpSpPr>
          <p:sp>
            <p:nvSpPr>
              <p:cNvPr id="1423" name="Rectangle 457">
                <a:extLst>
                  <a:ext uri="{FF2B5EF4-FFF2-40B4-BE49-F238E27FC236}">
                    <a16:creationId xmlns:a16="http://schemas.microsoft.com/office/drawing/2014/main" id="{2304F19C-5A3E-47BC-AB5E-961BB1A35E38}"/>
                  </a:ext>
                </a:extLst>
              </p:cNvPr>
              <p:cNvSpPr>
                <a:spLocks noChangeArrowheads="1"/>
              </p:cNvSpPr>
              <p:nvPr/>
            </p:nvSpPr>
            <p:spPr bwMode="auto">
              <a:xfrm>
                <a:off x="-341" y="3186"/>
                <a:ext cx="681" cy="139"/>
              </a:xfrm>
              <a:prstGeom prst="rect">
                <a:avLst/>
              </a:prstGeom>
              <a:solidFill>
                <a:srgbClr val="FFFFFF"/>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80962" name="Group 445">
                <a:extLst>
                  <a:ext uri="{FF2B5EF4-FFF2-40B4-BE49-F238E27FC236}">
                    <a16:creationId xmlns:a16="http://schemas.microsoft.com/office/drawing/2014/main" id="{B58D211A-1C50-48B8-A4F7-2D072ED64010}"/>
                  </a:ext>
                </a:extLst>
              </p:cNvPr>
              <p:cNvGrpSpPr>
                <a:grpSpLocks/>
              </p:cNvGrpSpPr>
              <p:nvPr/>
            </p:nvGrpSpPr>
            <p:grpSpPr bwMode="auto">
              <a:xfrm>
                <a:off x="-222" y="3180"/>
                <a:ext cx="533" cy="174"/>
                <a:chOff x="723" y="3453"/>
                <a:chExt cx="533" cy="174"/>
              </a:xfrm>
            </p:grpSpPr>
            <p:grpSp>
              <p:nvGrpSpPr>
                <p:cNvPr id="80965" name="Group 446">
                  <a:extLst>
                    <a:ext uri="{FF2B5EF4-FFF2-40B4-BE49-F238E27FC236}">
                      <a16:creationId xmlns:a16="http://schemas.microsoft.com/office/drawing/2014/main" id="{6C4D0BBF-04C3-45F4-BA25-B1C3C2FE7BEF}"/>
                    </a:ext>
                  </a:extLst>
                </p:cNvPr>
                <p:cNvGrpSpPr>
                  <a:grpSpLocks/>
                </p:cNvGrpSpPr>
                <p:nvPr/>
              </p:nvGrpSpPr>
              <p:grpSpPr bwMode="auto">
                <a:xfrm>
                  <a:off x="836" y="3453"/>
                  <a:ext cx="420" cy="174"/>
                  <a:chOff x="836" y="3305"/>
                  <a:chExt cx="420" cy="174"/>
                </a:xfrm>
              </p:grpSpPr>
              <p:grpSp>
                <p:nvGrpSpPr>
                  <p:cNvPr id="80968" name="Group 447">
                    <a:extLst>
                      <a:ext uri="{FF2B5EF4-FFF2-40B4-BE49-F238E27FC236}">
                        <a16:creationId xmlns:a16="http://schemas.microsoft.com/office/drawing/2014/main" id="{3AF81994-C8F0-4BC9-824E-650C11FC6BF5}"/>
                      </a:ext>
                    </a:extLst>
                  </p:cNvPr>
                  <p:cNvGrpSpPr>
                    <a:grpSpLocks/>
                  </p:cNvGrpSpPr>
                  <p:nvPr/>
                </p:nvGrpSpPr>
                <p:grpSpPr bwMode="auto">
                  <a:xfrm>
                    <a:off x="890" y="3305"/>
                    <a:ext cx="366" cy="174"/>
                    <a:chOff x="844" y="3337"/>
                    <a:chExt cx="366" cy="174"/>
                  </a:xfrm>
                </p:grpSpPr>
                <p:sp>
                  <p:nvSpPr>
                    <p:cNvPr id="1434" name="Rectangle 448">
                      <a:extLst>
                        <a:ext uri="{FF2B5EF4-FFF2-40B4-BE49-F238E27FC236}">
                          <a16:creationId xmlns:a16="http://schemas.microsoft.com/office/drawing/2014/main" id="{8A7A1080-20A6-42D1-AA7B-BB8A4D2B42CF}"/>
                        </a:ext>
                      </a:extLst>
                    </p:cNvPr>
                    <p:cNvSpPr>
                      <a:spLocks noChangeArrowheads="1"/>
                    </p:cNvSpPr>
                    <p:nvPr/>
                  </p:nvSpPr>
                  <p:spPr bwMode="auto">
                    <a:xfrm>
                      <a:off x="890" y="3371"/>
                      <a:ext cx="244" cy="85"/>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435" name="Text Box 449">
                      <a:extLst>
                        <a:ext uri="{FF2B5EF4-FFF2-40B4-BE49-F238E27FC236}">
                          <a16:creationId xmlns:a16="http://schemas.microsoft.com/office/drawing/2014/main" id="{63EC8AB7-77FC-4B1D-9037-736CD0B83B8A}"/>
                        </a:ext>
                      </a:extLst>
                    </p:cNvPr>
                    <p:cNvSpPr txBox="1">
                      <a:spLocks noChangeArrowheads="1"/>
                    </p:cNvSpPr>
                    <p:nvPr/>
                  </p:nvSpPr>
                  <p:spPr bwMode="auto">
                    <a:xfrm>
                      <a:off x="845" y="3338"/>
                      <a:ext cx="365" cy="173"/>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HTTP</a:t>
                      </a:r>
                    </a:p>
                  </p:txBody>
                </p:sp>
              </p:grpSp>
              <p:grpSp>
                <p:nvGrpSpPr>
                  <p:cNvPr id="80969" name="Group 450">
                    <a:extLst>
                      <a:ext uri="{FF2B5EF4-FFF2-40B4-BE49-F238E27FC236}">
                        <a16:creationId xmlns:a16="http://schemas.microsoft.com/office/drawing/2014/main" id="{DC99E8FA-BB5C-4E6E-B135-4067027A422B}"/>
                      </a:ext>
                    </a:extLst>
                  </p:cNvPr>
                  <p:cNvGrpSpPr>
                    <a:grpSpLocks/>
                  </p:cNvGrpSpPr>
                  <p:nvPr/>
                </p:nvGrpSpPr>
                <p:grpSpPr bwMode="auto">
                  <a:xfrm>
                    <a:off x="836" y="3334"/>
                    <a:ext cx="354" cy="94"/>
                    <a:chOff x="836" y="3334"/>
                    <a:chExt cx="354" cy="94"/>
                  </a:xfrm>
                </p:grpSpPr>
                <p:sp>
                  <p:nvSpPr>
                    <p:cNvPr id="1432" name="Rectangle 451">
                      <a:extLst>
                        <a:ext uri="{FF2B5EF4-FFF2-40B4-BE49-F238E27FC236}">
                          <a16:creationId xmlns:a16="http://schemas.microsoft.com/office/drawing/2014/main" id="{6C46299E-403A-4082-9D87-ED5D701458BB}"/>
                        </a:ext>
                      </a:extLst>
                    </p:cNvPr>
                    <p:cNvSpPr>
                      <a:spLocks noChangeArrowheads="1"/>
                    </p:cNvSpPr>
                    <p:nvPr/>
                  </p:nvSpPr>
                  <p:spPr bwMode="auto">
                    <a:xfrm>
                      <a:off x="847" y="3340"/>
                      <a:ext cx="8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433" name="Rectangle 452">
                      <a:extLst>
                        <a:ext uri="{FF2B5EF4-FFF2-40B4-BE49-F238E27FC236}">
                          <a16:creationId xmlns:a16="http://schemas.microsoft.com/office/drawing/2014/main" id="{B28B7E64-FD81-4DCE-A40E-BEA86C21D341}"/>
                        </a:ext>
                      </a:extLst>
                    </p:cNvPr>
                    <p:cNvSpPr>
                      <a:spLocks noChangeArrowheads="1"/>
                    </p:cNvSpPr>
                    <p:nvPr/>
                  </p:nvSpPr>
                  <p:spPr bwMode="auto">
                    <a:xfrm>
                      <a:off x="836" y="3335"/>
                      <a:ext cx="354" cy="93"/>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sp>
              <p:nvSpPr>
                <p:cNvPr id="1428" name="Rectangle 453">
                  <a:extLst>
                    <a:ext uri="{FF2B5EF4-FFF2-40B4-BE49-F238E27FC236}">
                      <a16:creationId xmlns:a16="http://schemas.microsoft.com/office/drawing/2014/main" id="{45F6CC56-112A-4DC4-A1ED-B3DEDC6D4504}"/>
                    </a:ext>
                  </a:extLst>
                </p:cNvPr>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429" name="Rectangle 454">
                  <a:extLst>
                    <a:ext uri="{FF2B5EF4-FFF2-40B4-BE49-F238E27FC236}">
                      <a16:creationId xmlns:a16="http://schemas.microsoft.com/office/drawing/2014/main" id="{7B741409-D827-4768-9612-1A10FC77292D}"/>
                    </a:ext>
                  </a:extLst>
                </p:cNvPr>
                <p:cNvSpPr>
                  <a:spLocks noChangeArrowheads="1"/>
                </p:cNvSpPr>
                <p:nvPr/>
              </p:nvSpPr>
              <p:spPr bwMode="auto">
                <a:xfrm>
                  <a:off x="723" y="3474"/>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1425" name="Rectangle 455">
                <a:extLst>
                  <a:ext uri="{FF2B5EF4-FFF2-40B4-BE49-F238E27FC236}">
                    <a16:creationId xmlns:a16="http://schemas.microsoft.com/office/drawing/2014/main" id="{90A56F54-D1E0-4946-8CEE-B03692FC58D7}"/>
                  </a:ext>
                </a:extLst>
              </p:cNvPr>
              <p:cNvSpPr>
                <a:spLocks noChangeArrowheads="1"/>
              </p:cNvSpPr>
              <p:nvPr/>
            </p:nvSpPr>
            <p:spPr bwMode="auto">
              <a:xfrm>
                <a:off x="-328" y="3202"/>
                <a:ext cx="93"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426" name="Rectangle 456">
                <a:extLst>
                  <a:ext uri="{FF2B5EF4-FFF2-40B4-BE49-F238E27FC236}">
                    <a16:creationId xmlns:a16="http://schemas.microsoft.com/office/drawing/2014/main" id="{26D36E43-D6A4-4659-AC09-7A4310B83271}"/>
                  </a:ext>
                </a:extLst>
              </p:cNvPr>
              <p:cNvSpPr>
                <a:spLocks noChangeArrowheads="1"/>
              </p:cNvSpPr>
              <p:nvPr/>
            </p:nvSpPr>
            <p:spPr bwMode="auto">
              <a:xfrm>
                <a:off x="269" y="3202"/>
                <a:ext cx="60" cy="107"/>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grpSp>
        <p:nvGrpSpPr>
          <p:cNvPr id="1451" name="Group 462">
            <a:extLst>
              <a:ext uri="{FF2B5EF4-FFF2-40B4-BE49-F238E27FC236}">
                <a16:creationId xmlns:a16="http://schemas.microsoft.com/office/drawing/2014/main" id="{64AFA37B-C6E3-4CBF-AEA6-AA454EE6A2AC}"/>
              </a:ext>
            </a:extLst>
          </p:cNvPr>
          <p:cNvGrpSpPr>
            <a:grpSpLocks/>
          </p:cNvGrpSpPr>
          <p:nvPr/>
        </p:nvGrpSpPr>
        <p:grpSpPr bwMode="auto">
          <a:xfrm>
            <a:off x="2025651" y="4618039"/>
            <a:ext cx="811213" cy="206375"/>
            <a:chOff x="-341" y="3180"/>
            <a:chExt cx="681" cy="174"/>
          </a:xfrm>
        </p:grpSpPr>
        <p:sp>
          <p:nvSpPr>
            <p:cNvPr id="1452" name="Rectangle 463">
              <a:extLst>
                <a:ext uri="{FF2B5EF4-FFF2-40B4-BE49-F238E27FC236}">
                  <a16:creationId xmlns:a16="http://schemas.microsoft.com/office/drawing/2014/main" id="{70419736-79D6-432C-B5C3-2BA2AC928FE4}"/>
                </a:ext>
              </a:extLst>
            </p:cNvPr>
            <p:cNvSpPr>
              <a:spLocks noChangeArrowheads="1"/>
            </p:cNvSpPr>
            <p:nvPr/>
          </p:nvSpPr>
          <p:spPr bwMode="auto">
            <a:xfrm>
              <a:off x="-341" y="3185"/>
              <a:ext cx="681" cy="139"/>
            </a:xfrm>
            <a:prstGeom prst="rect">
              <a:avLst/>
            </a:prstGeom>
            <a:solidFill>
              <a:srgbClr val="FFFFFF"/>
            </a:solidFill>
            <a:ln w="9525">
              <a:solidFill>
                <a:srgbClr val="000000"/>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nvGrpSpPr>
            <p:cNvPr id="80944" name="Group 464">
              <a:extLst>
                <a:ext uri="{FF2B5EF4-FFF2-40B4-BE49-F238E27FC236}">
                  <a16:creationId xmlns:a16="http://schemas.microsoft.com/office/drawing/2014/main" id="{66F9122C-76CE-4F9E-8236-7EE61ACC33EF}"/>
                </a:ext>
              </a:extLst>
            </p:cNvPr>
            <p:cNvGrpSpPr>
              <a:grpSpLocks/>
            </p:cNvGrpSpPr>
            <p:nvPr/>
          </p:nvGrpSpPr>
          <p:grpSpPr bwMode="auto">
            <a:xfrm>
              <a:off x="-222" y="3180"/>
              <a:ext cx="533" cy="174"/>
              <a:chOff x="723" y="3453"/>
              <a:chExt cx="533" cy="174"/>
            </a:xfrm>
          </p:grpSpPr>
          <p:grpSp>
            <p:nvGrpSpPr>
              <p:cNvPr id="80947" name="Group 465">
                <a:extLst>
                  <a:ext uri="{FF2B5EF4-FFF2-40B4-BE49-F238E27FC236}">
                    <a16:creationId xmlns:a16="http://schemas.microsoft.com/office/drawing/2014/main" id="{C4BE15AE-257D-4FE2-8AED-BF20C75DF3C4}"/>
                  </a:ext>
                </a:extLst>
              </p:cNvPr>
              <p:cNvGrpSpPr>
                <a:grpSpLocks/>
              </p:cNvGrpSpPr>
              <p:nvPr/>
            </p:nvGrpSpPr>
            <p:grpSpPr bwMode="auto">
              <a:xfrm>
                <a:off x="836" y="3453"/>
                <a:ext cx="420" cy="174"/>
                <a:chOff x="836" y="3305"/>
                <a:chExt cx="420" cy="174"/>
              </a:xfrm>
            </p:grpSpPr>
            <p:grpSp>
              <p:nvGrpSpPr>
                <p:cNvPr id="80950" name="Group 466">
                  <a:extLst>
                    <a:ext uri="{FF2B5EF4-FFF2-40B4-BE49-F238E27FC236}">
                      <a16:creationId xmlns:a16="http://schemas.microsoft.com/office/drawing/2014/main" id="{27BB9D38-B7AD-48C3-9417-492D971C0EB8}"/>
                    </a:ext>
                  </a:extLst>
                </p:cNvPr>
                <p:cNvGrpSpPr>
                  <a:grpSpLocks/>
                </p:cNvGrpSpPr>
                <p:nvPr/>
              </p:nvGrpSpPr>
              <p:grpSpPr bwMode="auto">
                <a:xfrm>
                  <a:off x="890" y="3305"/>
                  <a:ext cx="366" cy="174"/>
                  <a:chOff x="844" y="3337"/>
                  <a:chExt cx="366" cy="174"/>
                </a:xfrm>
              </p:grpSpPr>
              <p:sp>
                <p:nvSpPr>
                  <p:cNvPr id="1463" name="Rectangle 467">
                    <a:extLst>
                      <a:ext uri="{FF2B5EF4-FFF2-40B4-BE49-F238E27FC236}">
                        <a16:creationId xmlns:a16="http://schemas.microsoft.com/office/drawing/2014/main" id="{5C5603DA-F0C4-4A02-B31D-8C2D76C11C8A}"/>
                      </a:ext>
                    </a:extLst>
                  </p:cNvPr>
                  <p:cNvSpPr>
                    <a:spLocks noChangeArrowheads="1"/>
                  </p:cNvSpPr>
                  <p:nvPr/>
                </p:nvSpPr>
                <p:spPr bwMode="auto">
                  <a:xfrm>
                    <a:off x="890" y="3370"/>
                    <a:ext cx="244" cy="86"/>
                  </a:xfrm>
                  <a:prstGeom prst="rect">
                    <a:avLst/>
                  </a:prstGeom>
                  <a:solidFill>
                    <a:srgbClr val="FF0000"/>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464" name="Text Box 468">
                    <a:extLst>
                      <a:ext uri="{FF2B5EF4-FFF2-40B4-BE49-F238E27FC236}">
                        <a16:creationId xmlns:a16="http://schemas.microsoft.com/office/drawing/2014/main" id="{5E5378EB-7E64-4884-8D7C-93272AF65B1D}"/>
                      </a:ext>
                    </a:extLst>
                  </p:cNvPr>
                  <p:cNvSpPr txBox="1">
                    <a:spLocks noChangeArrowheads="1"/>
                  </p:cNvSpPr>
                  <p:nvPr/>
                </p:nvSpPr>
                <p:spPr bwMode="auto">
                  <a:xfrm>
                    <a:off x="845" y="3337"/>
                    <a:ext cx="365" cy="174"/>
                  </a:xfrm>
                  <a:prstGeom prst="rect">
                    <a:avLst/>
                  </a:prstGeom>
                  <a:noFill/>
                  <a:ln>
                    <a:noFill/>
                  </a:ln>
                  <a:effec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750" i="0" kern="0" dirty="0">
                        <a:solidFill>
                          <a:srgbClr val="FFFFFF"/>
                        </a:solidFill>
                        <a:latin typeface="Arial" charset="0"/>
                      </a:rPr>
                      <a:t>HTTP</a:t>
                    </a:r>
                  </a:p>
                </p:txBody>
              </p:sp>
            </p:grpSp>
            <p:grpSp>
              <p:nvGrpSpPr>
                <p:cNvPr id="80951" name="Group 469">
                  <a:extLst>
                    <a:ext uri="{FF2B5EF4-FFF2-40B4-BE49-F238E27FC236}">
                      <a16:creationId xmlns:a16="http://schemas.microsoft.com/office/drawing/2014/main" id="{62064B6E-3E1B-465A-A062-FEB5BCF5CAF6}"/>
                    </a:ext>
                  </a:extLst>
                </p:cNvPr>
                <p:cNvGrpSpPr>
                  <a:grpSpLocks/>
                </p:cNvGrpSpPr>
                <p:nvPr/>
              </p:nvGrpSpPr>
              <p:grpSpPr bwMode="auto">
                <a:xfrm>
                  <a:off x="836" y="3334"/>
                  <a:ext cx="354" cy="94"/>
                  <a:chOff x="836" y="3334"/>
                  <a:chExt cx="354" cy="94"/>
                </a:xfrm>
              </p:grpSpPr>
              <p:sp>
                <p:nvSpPr>
                  <p:cNvPr id="1461" name="Rectangle 470">
                    <a:extLst>
                      <a:ext uri="{FF2B5EF4-FFF2-40B4-BE49-F238E27FC236}">
                        <a16:creationId xmlns:a16="http://schemas.microsoft.com/office/drawing/2014/main" id="{F00D0D61-C393-4A08-AAE2-D083FBEEE6C7}"/>
                      </a:ext>
                    </a:extLst>
                  </p:cNvPr>
                  <p:cNvSpPr>
                    <a:spLocks noChangeArrowheads="1"/>
                  </p:cNvSpPr>
                  <p:nvPr/>
                </p:nvSpPr>
                <p:spPr bwMode="auto">
                  <a:xfrm>
                    <a:off x="847" y="3340"/>
                    <a:ext cx="88" cy="83"/>
                  </a:xfrm>
                  <a:prstGeom prst="rect">
                    <a:avLst/>
                  </a:prstGeom>
                  <a:solidFill>
                    <a:srgbClr val="00CC99"/>
                  </a:solidFill>
                  <a:ln w="9525">
                    <a:solidFill>
                      <a:srgbClr val="FFFFFF"/>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462" name="Rectangle 471">
                    <a:extLst>
                      <a:ext uri="{FF2B5EF4-FFF2-40B4-BE49-F238E27FC236}">
                        <a16:creationId xmlns:a16="http://schemas.microsoft.com/office/drawing/2014/main" id="{532F1F60-EAE1-4A9B-A13D-6FEC82D693B8}"/>
                      </a:ext>
                    </a:extLst>
                  </p:cNvPr>
                  <p:cNvSpPr>
                    <a:spLocks noChangeArrowheads="1"/>
                  </p:cNvSpPr>
                  <p:nvPr/>
                </p:nvSpPr>
                <p:spPr bwMode="auto">
                  <a:xfrm>
                    <a:off x="836" y="3334"/>
                    <a:ext cx="354" cy="94"/>
                  </a:xfrm>
                  <a:prstGeom prst="rect">
                    <a:avLst/>
                  </a:prstGeom>
                  <a:noFill/>
                  <a:ln w="9525">
                    <a:solidFill>
                      <a:srgbClr val="00CC99"/>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grpSp>
          <p:sp>
            <p:nvSpPr>
              <p:cNvPr id="1457" name="Rectangle 472">
                <a:extLst>
                  <a:ext uri="{FF2B5EF4-FFF2-40B4-BE49-F238E27FC236}">
                    <a16:creationId xmlns:a16="http://schemas.microsoft.com/office/drawing/2014/main" id="{F252EF44-B4BC-4446-A954-E7CB6C395082}"/>
                  </a:ext>
                </a:extLst>
              </p:cNvPr>
              <p:cNvSpPr>
                <a:spLocks noChangeArrowheads="1"/>
              </p:cNvSpPr>
              <p:nvPr/>
            </p:nvSpPr>
            <p:spPr bwMode="auto">
              <a:xfrm>
                <a:off x="732" y="3484"/>
                <a:ext cx="96" cy="94"/>
              </a:xfrm>
              <a:prstGeom prst="rect">
                <a:avLst/>
              </a:prstGeom>
              <a:solidFill>
                <a:srgbClr val="3333CC"/>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458" name="Rectangle 473">
                <a:extLst>
                  <a:ext uri="{FF2B5EF4-FFF2-40B4-BE49-F238E27FC236}">
                    <a16:creationId xmlns:a16="http://schemas.microsoft.com/office/drawing/2014/main" id="{1E6341BB-77EA-4ED9-BE58-B4AA8BB77C0B}"/>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sp>
          <p:nvSpPr>
            <p:cNvPr id="1454" name="Rectangle 474">
              <a:extLst>
                <a:ext uri="{FF2B5EF4-FFF2-40B4-BE49-F238E27FC236}">
                  <a16:creationId xmlns:a16="http://schemas.microsoft.com/office/drawing/2014/main" id="{C0523A11-3BC0-4E3B-94BA-FA150365360D}"/>
                </a:ext>
              </a:extLst>
            </p:cNvPr>
            <p:cNvSpPr>
              <a:spLocks noChangeArrowheads="1"/>
            </p:cNvSpPr>
            <p:nvPr/>
          </p:nvSpPr>
          <p:spPr bwMode="auto">
            <a:xfrm>
              <a:off x="-328" y="3201"/>
              <a:ext cx="93" cy="108"/>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sp>
          <p:nvSpPr>
            <p:cNvPr id="1455" name="Rectangle 475">
              <a:extLst>
                <a:ext uri="{FF2B5EF4-FFF2-40B4-BE49-F238E27FC236}">
                  <a16:creationId xmlns:a16="http://schemas.microsoft.com/office/drawing/2014/main" id="{32C1AAE6-8B9B-4F9B-9F75-201FB00C75C8}"/>
                </a:ext>
              </a:extLst>
            </p:cNvPr>
            <p:cNvSpPr>
              <a:spLocks noChangeArrowheads="1"/>
            </p:cNvSpPr>
            <p:nvPr/>
          </p:nvSpPr>
          <p:spPr bwMode="auto">
            <a:xfrm>
              <a:off x="269" y="3201"/>
              <a:ext cx="60" cy="107"/>
            </a:xfrm>
            <a:prstGeom prst="rect">
              <a:avLst/>
            </a:prstGeom>
            <a:solidFill>
              <a:srgbClr val="000000"/>
            </a:solidFill>
            <a:ln>
              <a:noFill/>
            </a:ln>
            <a:effectLst/>
          </p:spPr>
          <p:txBody>
            <a:bodyPr wrap="none" anchor="ctr"/>
            <a:lstStyle/>
            <a:p>
              <a:pPr defTabSz="685800">
                <a:defRPr/>
              </a:pPr>
              <a:endParaRPr lang="en-US" sz="1350" kern="0" dirty="0">
                <a:solidFill>
                  <a:srgbClr val="000000"/>
                </a:solidFill>
                <a:latin typeface="Arial" charset="0"/>
                <a:ea typeface="ＭＳ Ｐゴシック" charset="0"/>
              </a:endParaRPr>
            </a:p>
          </p:txBody>
        </p:sp>
      </p:grpSp>
      <p:pic>
        <p:nvPicPr>
          <p:cNvPr id="1465" name="Picture 478">
            <a:extLst>
              <a:ext uri="{FF2B5EF4-FFF2-40B4-BE49-F238E27FC236}">
                <a16:creationId xmlns:a16="http://schemas.microsoft.com/office/drawing/2014/main" id="{418B8076-0EFB-496C-B5EE-9A51FBB76B39}"/>
              </a:ext>
            </a:extLst>
          </p:cNvPr>
          <p:cNvPicPr>
            <a:picLocks noChangeAspect="1" noChangeArrowheads="1"/>
          </p:cNvPicPr>
          <p:nvPr/>
        </p:nvPicPr>
        <p:blipFill>
          <a:blip r:embed="rId5"/>
          <a:srcRect/>
          <a:stretch>
            <a:fillRect/>
          </a:stretch>
        </p:blipFill>
        <p:spPr bwMode="auto">
          <a:xfrm>
            <a:off x="3282951" y="2830513"/>
            <a:ext cx="479425" cy="296862"/>
          </a:xfrm>
          <a:prstGeom prst="rect">
            <a:avLst/>
          </a:prstGeom>
          <a:noFill/>
          <a:ln w="19050">
            <a:solidFill>
              <a:srgbClr val="FF0000"/>
            </a:solidFill>
            <a:miter lim="800000"/>
            <a:headEnd/>
            <a:tailEnd/>
          </a:ln>
          <a:effectLst>
            <a:outerShdw blurRad="50800" dist="38100" dir="18900000" algn="bl" rotWithShape="0">
              <a:prstClr val="black">
                <a:alpha val="40000"/>
              </a:prstClr>
            </a:outerShdw>
          </a:effectLst>
        </p:spPr>
      </p:pic>
      <p:sp>
        <p:nvSpPr>
          <p:cNvPr id="1466" name="Rectangle 480">
            <a:extLst>
              <a:ext uri="{FF2B5EF4-FFF2-40B4-BE49-F238E27FC236}">
                <a16:creationId xmlns:a16="http://schemas.microsoft.com/office/drawing/2014/main" id="{0C8634CD-A6E8-4593-BBC9-9F4B5632D80E}"/>
              </a:ext>
            </a:extLst>
          </p:cNvPr>
          <p:cNvSpPr>
            <a:spLocks noChangeArrowheads="1"/>
          </p:cNvSpPr>
          <p:nvPr/>
        </p:nvSpPr>
        <p:spPr bwMode="auto">
          <a:xfrm>
            <a:off x="3282951" y="2347914"/>
            <a:ext cx="19462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7800" indent="-139700">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nSpc>
                <a:spcPct val="90000"/>
              </a:lnSpc>
              <a:spcBef>
                <a:spcPct val="20000"/>
              </a:spcBef>
              <a:buClr>
                <a:srgbClr val="000099"/>
              </a:buClr>
              <a:buSzPct val="100000"/>
              <a:buFont typeface="Wingdings" panose="05000000000000000000" pitchFamily="2" charset="2"/>
              <a:buChar char="§"/>
            </a:pPr>
            <a:r>
              <a:rPr lang="en-US" altLang="tr-TR" sz="1500">
                <a:solidFill>
                  <a:srgbClr val="000000"/>
                </a:solidFill>
                <a:ea typeface="MS PGothic" panose="020B0600070205080204" pitchFamily="34" charset="-128"/>
              </a:rPr>
              <a:t>web page </a:t>
            </a:r>
            <a:r>
              <a:rPr lang="en-US" altLang="tr-TR" sz="1500" i="1">
                <a:solidFill>
                  <a:srgbClr val="C00000"/>
                </a:solidFill>
                <a:ea typeface="MS PGothic" panose="020B0600070205080204" pitchFamily="34" charset="-128"/>
              </a:rPr>
              <a:t>finally (!!!) </a:t>
            </a:r>
            <a:r>
              <a:rPr lang="en-US" altLang="tr-TR" sz="1500">
                <a:solidFill>
                  <a:srgbClr val="000000"/>
                </a:solidFill>
                <a:ea typeface="MS PGothic" panose="020B0600070205080204" pitchFamily="34" charset="-128"/>
              </a:rPr>
              <a:t>displayed</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33"/>
                                        </p:tgtEl>
                                        <p:attrNameLst>
                                          <p:attrName>style.visibility</p:attrName>
                                        </p:attrNameLst>
                                      </p:cBhvr>
                                      <p:to>
                                        <p:strVal val="visible"/>
                                      </p:to>
                                    </p:set>
                                    <p:animEffect transition="in" filter="wipe(down)">
                                      <p:cBhvr>
                                        <p:cTn id="7" dur="500"/>
                                        <p:tgtEl>
                                          <p:spTgt spid="533"/>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325"/>
                                        </p:tgtEl>
                                        <p:attrNameLst>
                                          <p:attrName>style.visibility</p:attrName>
                                        </p:attrNameLst>
                                      </p:cBhvr>
                                      <p:to>
                                        <p:strVal val="visible"/>
                                      </p:to>
                                    </p:set>
                                    <p:animEffect transition="in" filter="wipe(up)">
                                      <p:cBhvr>
                                        <p:cTn id="11" dur="500"/>
                                        <p:tgtEl>
                                          <p:spTgt spid="1325"/>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725"/>
                                        </p:tgtEl>
                                        <p:attrNameLst>
                                          <p:attrName>style.visibility</p:attrName>
                                        </p:attrNameLst>
                                      </p:cBhvr>
                                      <p:to>
                                        <p:strVal val="visible"/>
                                      </p:to>
                                    </p:set>
                                    <p:animEffect transition="in" filter="wipe(down)">
                                      <p:cBhvr>
                                        <p:cTn id="15" dur="1000"/>
                                        <p:tgtEl>
                                          <p:spTgt spid="7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336"/>
                                        </p:tgtEl>
                                        <p:attrNameLst>
                                          <p:attrName>style.visibility</p:attrName>
                                        </p:attrNameLst>
                                      </p:cBhvr>
                                      <p:to>
                                        <p:strVal val="visible"/>
                                      </p:to>
                                    </p:set>
                                    <p:animEffect transition="in" filter="wipe(up)">
                                      <p:cBhvr>
                                        <p:cTn id="20" dur="500"/>
                                        <p:tgtEl>
                                          <p:spTgt spid="133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330"/>
                                        </p:tgtEl>
                                        <p:attrNameLst>
                                          <p:attrName>style.visibility</p:attrName>
                                        </p:attrNameLst>
                                      </p:cBhvr>
                                      <p:to>
                                        <p:strVal val="visible"/>
                                      </p:to>
                                    </p:set>
                                    <p:animEffect transition="in" filter="dissolve">
                                      <p:cBhvr>
                                        <p:cTn id="23" dur="500"/>
                                        <p:tgtEl>
                                          <p:spTgt spid="13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368"/>
                                        </p:tgtEl>
                                        <p:attrNameLst>
                                          <p:attrName>style.visibility</p:attrName>
                                        </p:attrNameLst>
                                      </p:cBhvr>
                                      <p:to>
                                        <p:strVal val="visible"/>
                                      </p:to>
                                    </p:set>
                                  </p:childTnLst>
                                </p:cTn>
                              </p:par>
                              <p:par>
                                <p:cTn id="28" presetID="9" presetClass="entr" presetSubtype="0" fill="hold" grpId="0" nodeType="withEffect">
                                  <p:stCondLst>
                                    <p:cond delay="0"/>
                                  </p:stCondLst>
                                  <p:childTnLst>
                                    <p:set>
                                      <p:cBhvr>
                                        <p:cTn id="29" dur="1" fill="hold">
                                          <p:stCondLst>
                                            <p:cond delay="0"/>
                                          </p:stCondLst>
                                        </p:cTn>
                                        <p:tgtEl>
                                          <p:spTgt spid="1331"/>
                                        </p:tgtEl>
                                        <p:attrNameLst>
                                          <p:attrName>style.visibility</p:attrName>
                                        </p:attrNameLst>
                                      </p:cBhvr>
                                      <p:to>
                                        <p:strVal val="visible"/>
                                      </p:to>
                                    </p:set>
                                    <p:animEffect transition="in" filter="dissolve">
                                      <p:cBhvr>
                                        <p:cTn id="30" dur="500"/>
                                        <p:tgtEl>
                                          <p:spTgt spid="1331"/>
                                        </p:tgtEl>
                                      </p:cBhvr>
                                    </p:animEffect>
                                  </p:childTnLst>
                                </p:cTn>
                              </p:par>
                              <p:par>
                                <p:cTn id="31" presetID="9" presetClass="exit" presetSubtype="0" fill="hold" nodeType="withEffect">
                                  <p:stCondLst>
                                    <p:cond delay="0"/>
                                  </p:stCondLst>
                                  <p:childTnLst>
                                    <p:animEffect transition="out" filter="dissolve">
                                      <p:cBhvr>
                                        <p:cTn id="32" dur="500"/>
                                        <p:tgtEl>
                                          <p:spTgt spid="1336"/>
                                        </p:tgtEl>
                                      </p:cBhvr>
                                    </p:animEffect>
                                    <p:set>
                                      <p:cBhvr>
                                        <p:cTn id="33" dur="1" fill="hold">
                                          <p:stCondLst>
                                            <p:cond delay="499"/>
                                          </p:stCondLst>
                                        </p:cTn>
                                        <p:tgtEl>
                                          <p:spTgt spid="1336"/>
                                        </p:tgtEl>
                                        <p:attrNameLst>
                                          <p:attrName>style.visibility</p:attrName>
                                        </p:attrNameLst>
                                      </p:cBhvr>
                                      <p:to>
                                        <p:strVal val="hidden"/>
                                      </p:to>
                                    </p:set>
                                  </p:childTnLst>
                                </p:cTn>
                              </p:par>
                              <p:par>
                                <p:cTn id="34" presetID="9" presetClass="exit" presetSubtype="0" fill="hold" nodeType="withEffect">
                                  <p:stCondLst>
                                    <p:cond delay="0"/>
                                  </p:stCondLst>
                                  <p:childTnLst>
                                    <p:animEffect transition="out" filter="dissolve">
                                      <p:cBhvr>
                                        <p:cTn id="35" dur="500"/>
                                        <p:tgtEl>
                                          <p:spTgt spid="1325"/>
                                        </p:tgtEl>
                                      </p:cBhvr>
                                    </p:animEffect>
                                    <p:set>
                                      <p:cBhvr>
                                        <p:cTn id="36" dur="1" fill="hold">
                                          <p:stCondLst>
                                            <p:cond delay="499"/>
                                          </p:stCondLst>
                                        </p:cTn>
                                        <p:tgtEl>
                                          <p:spTgt spid="1325"/>
                                        </p:tgtEl>
                                        <p:attrNameLst>
                                          <p:attrName>style.visibility</p:attrName>
                                        </p:attrNameLst>
                                      </p:cBhvr>
                                      <p:to>
                                        <p:strVal val="hidden"/>
                                      </p:to>
                                    </p:set>
                                  </p:childTnLst>
                                </p:cTn>
                              </p:par>
                            </p:childTnLst>
                          </p:cTn>
                        </p:par>
                        <p:par>
                          <p:cTn id="37" fill="hold" nodeType="afterGroup">
                            <p:stCondLst>
                              <p:cond delay="500"/>
                            </p:stCondLst>
                            <p:childTnLst>
                              <p:par>
                                <p:cTn id="38" presetID="0" presetClass="path" presetSubtype="0" accel="50000" decel="50000" fill="hold" nodeType="afterEffect">
                                  <p:stCondLst>
                                    <p:cond delay="0"/>
                                  </p:stCondLst>
                                  <p:childTnLst>
                                    <p:animMotion origin="layout" path="M 3.75E-6 -4.44444E-6 L 3.75E-6 0.07338 L 0.29205 0.06899 L 0.19596 0.25764 L 0.41562 0.11088 L 0.26731 0.51227 C 0.18945 0.51459 0.11744 0.50787 0.03971 0.50996 L 0.03971 0.38079 " pathEditMode="relative" rAng="0" ptsTypes="AAAAAAAA">
                                      <p:cBhvr>
                                        <p:cTn id="39" dur="3000" fill="hold"/>
                                        <p:tgtEl>
                                          <p:spTgt spid="1368"/>
                                        </p:tgtEl>
                                        <p:attrNameLst>
                                          <p:attrName>ppt_x</p:attrName>
                                          <p:attrName>ppt_y</p:attrName>
                                        </p:attrNameLst>
                                      </p:cBhvr>
                                      <p:rCtr x="20781" y="25625"/>
                                    </p:animMotion>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1382"/>
                                        </p:tgtEl>
                                        <p:attrNameLst>
                                          <p:attrName>style.visibility</p:attrName>
                                        </p:attrNameLst>
                                      </p:cBhvr>
                                      <p:to>
                                        <p:strVal val="visible"/>
                                      </p:to>
                                    </p:set>
                                    <p:animEffect transition="in" filter="wipe(down)">
                                      <p:cBhvr>
                                        <p:cTn id="44" dur="500"/>
                                        <p:tgtEl>
                                          <p:spTgt spid="1382"/>
                                        </p:tgtEl>
                                      </p:cBhvr>
                                    </p:animEffect>
                                  </p:childTnLst>
                                </p:cTn>
                              </p:par>
                              <p:par>
                                <p:cTn id="45" presetID="9" presetClass="exit" presetSubtype="0" fill="hold" nodeType="withEffect">
                                  <p:stCondLst>
                                    <p:cond delay="0"/>
                                  </p:stCondLst>
                                  <p:childTnLst>
                                    <p:animEffect transition="out" filter="dissolve">
                                      <p:cBhvr>
                                        <p:cTn id="46" dur="500"/>
                                        <p:tgtEl>
                                          <p:spTgt spid="1368"/>
                                        </p:tgtEl>
                                      </p:cBhvr>
                                    </p:animEffect>
                                    <p:set>
                                      <p:cBhvr>
                                        <p:cTn id="47" dur="1" fill="hold">
                                          <p:stCondLst>
                                            <p:cond delay="499"/>
                                          </p:stCondLst>
                                        </p:cTn>
                                        <p:tgtEl>
                                          <p:spTgt spid="1368"/>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xit" presetSubtype="0" fill="hold" nodeType="clickEffect">
                                  <p:stCondLst>
                                    <p:cond delay="0"/>
                                  </p:stCondLst>
                                  <p:childTnLst>
                                    <p:animEffect transition="out" filter="dissolve">
                                      <p:cBhvr>
                                        <p:cTn id="51" dur="500"/>
                                        <p:tgtEl>
                                          <p:spTgt spid="1382"/>
                                        </p:tgtEl>
                                      </p:cBhvr>
                                    </p:animEffect>
                                    <p:set>
                                      <p:cBhvr>
                                        <p:cTn id="52" dur="1" fill="hold">
                                          <p:stCondLst>
                                            <p:cond delay="499"/>
                                          </p:stCondLst>
                                        </p:cTn>
                                        <p:tgtEl>
                                          <p:spTgt spid="1382"/>
                                        </p:tgtEl>
                                        <p:attrNameLst>
                                          <p:attrName>style.visibility</p:attrName>
                                        </p:attrNameLst>
                                      </p:cBhvr>
                                      <p:to>
                                        <p:strVal val="hidden"/>
                                      </p:to>
                                    </p:set>
                                  </p:childTnLst>
                                </p:cTn>
                              </p:par>
                            </p:childTnLst>
                          </p:cTn>
                        </p:par>
                        <p:par>
                          <p:cTn id="53" fill="hold" nodeType="afterGroup">
                            <p:stCondLst>
                              <p:cond delay="500"/>
                            </p:stCondLst>
                            <p:childTnLst>
                              <p:par>
                                <p:cTn id="54" presetID="22" presetClass="entr" presetSubtype="1" fill="hold" nodeType="afterEffect">
                                  <p:stCondLst>
                                    <p:cond delay="0"/>
                                  </p:stCondLst>
                                  <p:childTnLst>
                                    <p:set>
                                      <p:cBhvr>
                                        <p:cTn id="55" dur="1" fill="hold">
                                          <p:stCondLst>
                                            <p:cond delay="0"/>
                                          </p:stCondLst>
                                        </p:cTn>
                                        <p:tgtEl>
                                          <p:spTgt spid="1382"/>
                                        </p:tgtEl>
                                        <p:attrNameLst>
                                          <p:attrName>style.visibility</p:attrName>
                                        </p:attrNameLst>
                                      </p:cBhvr>
                                      <p:to>
                                        <p:strVal val="visible"/>
                                      </p:to>
                                    </p:set>
                                    <p:animEffect transition="in" filter="wipe(up)">
                                      <p:cBhvr>
                                        <p:cTn id="56" dur="500"/>
                                        <p:tgtEl>
                                          <p:spTgt spid="1382"/>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335"/>
                                        </p:tgtEl>
                                        <p:attrNameLst>
                                          <p:attrName>style.visibility</p:attrName>
                                        </p:attrNameLst>
                                      </p:cBhvr>
                                      <p:to>
                                        <p:strVal val="visible"/>
                                      </p:to>
                                    </p:set>
                                    <p:animEffect transition="in" filter="dissolve">
                                      <p:cBhvr>
                                        <p:cTn id="59" dur="500"/>
                                        <p:tgtEl>
                                          <p:spTgt spid="133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nodeType="clickEffect">
                                  <p:stCondLst>
                                    <p:cond delay="0"/>
                                  </p:stCondLst>
                                  <p:childTnLst>
                                    <p:set>
                                      <p:cBhvr>
                                        <p:cTn id="63" dur="1" fill="hold">
                                          <p:stCondLst>
                                            <p:cond delay="0"/>
                                          </p:stCondLst>
                                        </p:cTn>
                                        <p:tgtEl>
                                          <p:spTgt spid="1451"/>
                                        </p:tgtEl>
                                        <p:attrNameLst>
                                          <p:attrName>style.visibility</p:attrName>
                                        </p:attrNameLst>
                                      </p:cBhvr>
                                      <p:to>
                                        <p:strVal val="visible"/>
                                      </p:to>
                                    </p:set>
                                    <p:animEffect transition="in" filter="dissolve">
                                      <p:cBhvr>
                                        <p:cTn id="64" dur="500"/>
                                        <p:tgtEl>
                                          <p:spTgt spid="1451"/>
                                        </p:tgtEl>
                                      </p:cBhvr>
                                    </p:animEffect>
                                  </p:childTnLst>
                                </p:cTn>
                              </p:par>
                              <p:par>
                                <p:cTn id="65" presetID="9" presetClass="exit" presetSubtype="0" fill="hold" nodeType="withEffect">
                                  <p:stCondLst>
                                    <p:cond delay="0"/>
                                  </p:stCondLst>
                                  <p:childTnLst>
                                    <p:animEffect transition="out" filter="dissolve">
                                      <p:cBhvr>
                                        <p:cTn id="66" dur="500"/>
                                        <p:tgtEl>
                                          <p:spTgt spid="1382"/>
                                        </p:tgtEl>
                                      </p:cBhvr>
                                    </p:animEffect>
                                    <p:set>
                                      <p:cBhvr>
                                        <p:cTn id="67" dur="1" fill="hold">
                                          <p:stCondLst>
                                            <p:cond delay="499"/>
                                          </p:stCondLst>
                                        </p:cTn>
                                        <p:tgtEl>
                                          <p:spTgt spid="1382"/>
                                        </p:tgtEl>
                                        <p:attrNameLst>
                                          <p:attrName>style.visibility</p:attrName>
                                        </p:attrNameLst>
                                      </p:cBhvr>
                                      <p:to>
                                        <p:strVal val="hidden"/>
                                      </p:to>
                                    </p:set>
                                  </p:childTnLst>
                                </p:cTn>
                              </p:par>
                            </p:childTnLst>
                          </p:cTn>
                        </p:par>
                        <p:par>
                          <p:cTn id="68" fill="hold" nodeType="afterGroup">
                            <p:stCondLst>
                              <p:cond delay="500"/>
                            </p:stCondLst>
                            <p:childTnLst>
                              <p:par>
                                <p:cTn id="69" presetID="0" presetClass="path" presetSubtype="0" accel="50000" decel="50000" fill="hold" nodeType="afterEffect">
                                  <p:stCondLst>
                                    <p:cond delay="0"/>
                                  </p:stCondLst>
                                  <p:childTnLst>
                                    <p:animMotion origin="layout" path="M -0.00078 -0.00023 C -0.00078 0.03264 -0.00143 0.06598 -0.00143 0.09908 L 0.23477 0.09699 L 0.37122 -0.27083 L 0.15104 -0.11944 L 0.25 -0.31666 L -0.03529 -0.31481 C -0.03594 -0.33078 -0.03529 -0.34143 -0.03529 -0.36342 C -0.03529 -0.38263 -0.03893 -0.35995 -0.03893 -0.37939 " pathEditMode="relative" rAng="0" ptsTypes="AAAAAAAAA">
                                      <p:cBhvr>
                                        <p:cTn id="70" dur="3000" fill="hold"/>
                                        <p:tgtEl>
                                          <p:spTgt spid="1451"/>
                                        </p:tgtEl>
                                        <p:attrNameLst>
                                          <p:attrName>ppt_x</p:attrName>
                                          <p:attrName>ppt_y</p:attrName>
                                        </p:attrNameLst>
                                      </p:cBhvr>
                                      <p:rCtr x="16693" y="-14005"/>
                                    </p:animMotion>
                                  </p:childTnLst>
                                </p:cTn>
                              </p:par>
                              <p:par>
                                <p:cTn id="71" presetID="9" presetClass="entr" presetSubtype="0" fill="hold" grpId="0" nodeType="withEffect">
                                  <p:stCondLst>
                                    <p:cond delay="0"/>
                                  </p:stCondLst>
                                  <p:childTnLst>
                                    <p:set>
                                      <p:cBhvr>
                                        <p:cTn id="72" dur="1" fill="hold">
                                          <p:stCondLst>
                                            <p:cond delay="0"/>
                                          </p:stCondLst>
                                        </p:cTn>
                                        <p:tgtEl>
                                          <p:spTgt spid="1332"/>
                                        </p:tgtEl>
                                        <p:attrNameLst>
                                          <p:attrName>style.visibility</p:attrName>
                                        </p:attrNameLst>
                                      </p:cBhvr>
                                      <p:to>
                                        <p:strVal val="visible"/>
                                      </p:to>
                                    </p:set>
                                    <p:animEffect transition="in" filter="dissolve">
                                      <p:cBhvr>
                                        <p:cTn id="73" dur="500"/>
                                        <p:tgtEl>
                                          <p:spTgt spid="133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xit" presetSubtype="0" fill="hold" nodeType="clickEffect">
                                  <p:stCondLst>
                                    <p:cond delay="0"/>
                                  </p:stCondLst>
                                  <p:childTnLst>
                                    <p:animEffect transition="out" filter="dissolve">
                                      <p:cBhvr>
                                        <p:cTn id="77" dur="500"/>
                                        <p:tgtEl>
                                          <p:spTgt spid="1451"/>
                                        </p:tgtEl>
                                      </p:cBhvr>
                                    </p:animEffect>
                                    <p:set>
                                      <p:cBhvr>
                                        <p:cTn id="78" dur="1" fill="hold">
                                          <p:stCondLst>
                                            <p:cond delay="499"/>
                                          </p:stCondLst>
                                        </p:cTn>
                                        <p:tgtEl>
                                          <p:spTgt spid="1451"/>
                                        </p:tgtEl>
                                        <p:attrNameLst>
                                          <p:attrName>style.visibility</p:attrName>
                                        </p:attrNameLst>
                                      </p:cBhvr>
                                      <p:to>
                                        <p:strVal val="hidden"/>
                                      </p:to>
                                    </p:set>
                                  </p:childTnLst>
                                </p:cTn>
                              </p:par>
                            </p:childTnLst>
                          </p:cTn>
                        </p:par>
                        <p:par>
                          <p:cTn id="79" fill="hold" nodeType="afterGroup">
                            <p:stCondLst>
                              <p:cond delay="500"/>
                            </p:stCondLst>
                            <p:childTnLst>
                              <p:par>
                                <p:cTn id="80" presetID="22" presetClass="entr" presetSubtype="4" fill="hold" nodeType="afterEffect">
                                  <p:stCondLst>
                                    <p:cond delay="0"/>
                                  </p:stCondLst>
                                  <p:childTnLst>
                                    <p:set>
                                      <p:cBhvr>
                                        <p:cTn id="81" dur="1" fill="hold">
                                          <p:stCondLst>
                                            <p:cond delay="0"/>
                                          </p:stCondLst>
                                        </p:cTn>
                                        <p:tgtEl>
                                          <p:spTgt spid="1417"/>
                                        </p:tgtEl>
                                        <p:attrNameLst>
                                          <p:attrName>style.visibility</p:attrName>
                                        </p:attrNameLst>
                                      </p:cBhvr>
                                      <p:to>
                                        <p:strVal val="visible"/>
                                      </p:to>
                                    </p:set>
                                    <p:animEffect transition="in" filter="wipe(down)">
                                      <p:cBhvr>
                                        <p:cTn id="82" dur="500"/>
                                        <p:tgtEl>
                                          <p:spTgt spid="1417"/>
                                        </p:tgtEl>
                                      </p:cBhvr>
                                    </p:animEffect>
                                  </p:childTnLst>
                                </p:cTn>
                              </p:par>
                            </p:childTnLst>
                          </p:cTn>
                        </p:par>
                        <p:par>
                          <p:cTn id="83" fill="hold" nodeType="afterGroup">
                            <p:stCondLst>
                              <p:cond delay="1000"/>
                            </p:stCondLst>
                            <p:childTnLst>
                              <p:par>
                                <p:cTn id="84" presetID="9" presetClass="entr" presetSubtype="0" fill="hold" nodeType="afterEffect">
                                  <p:stCondLst>
                                    <p:cond delay="0"/>
                                  </p:stCondLst>
                                  <p:childTnLst>
                                    <p:set>
                                      <p:cBhvr>
                                        <p:cTn id="85" dur="1" fill="hold">
                                          <p:stCondLst>
                                            <p:cond delay="0"/>
                                          </p:stCondLst>
                                        </p:cTn>
                                        <p:tgtEl>
                                          <p:spTgt spid="1465"/>
                                        </p:tgtEl>
                                        <p:attrNameLst>
                                          <p:attrName>style.visibility</p:attrName>
                                        </p:attrNameLst>
                                      </p:cBhvr>
                                      <p:to>
                                        <p:strVal val="visible"/>
                                      </p:to>
                                    </p:set>
                                    <p:animEffect transition="in" filter="dissolve">
                                      <p:cBhvr>
                                        <p:cTn id="86" dur="1000"/>
                                        <p:tgtEl>
                                          <p:spTgt spid="1465"/>
                                        </p:tgtEl>
                                      </p:cBhvr>
                                    </p:animEffect>
                                  </p:childTnLst>
                                </p:cTn>
                              </p:par>
                              <p:par>
                                <p:cTn id="87" presetID="1" presetClass="entr" presetSubtype="0" fill="hold" grpId="0" nodeType="withEffect">
                                  <p:stCondLst>
                                    <p:cond delay="0"/>
                                  </p:stCondLst>
                                  <p:childTnLst>
                                    <p:set>
                                      <p:cBhvr>
                                        <p:cTn id="88" dur="1" fill="hold">
                                          <p:stCondLst>
                                            <p:cond delay="0"/>
                                          </p:stCondLst>
                                        </p:cTn>
                                        <p:tgtEl>
                                          <p:spTgt spid="1466"/>
                                        </p:tgtEl>
                                        <p:attrNameLst>
                                          <p:attrName>style.visibility</p:attrName>
                                        </p:attrNameLst>
                                      </p:cBhvr>
                                      <p:to>
                                        <p:strVal val="visible"/>
                                      </p:to>
                                    </p:set>
                                  </p:childTnLst>
                                </p:cTn>
                              </p:par>
                            </p:childTnLst>
                          </p:cTn>
                        </p:par>
                        <p:par>
                          <p:cTn id="89" fill="hold" nodeType="afterGroup">
                            <p:stCondLst>
                              <p:cond delay="2000"/>
                            </p:stCondLst>
                            <p:childTnLst>
                              <p:par>
                                <p:cTn id="90" presetID="9" presetClass="entr" presetSubtype="0" fill="hold" grpId="1" nodeType="afterEffect">
                                  <p:stCondLst>
                                    <p:cond delay="0"/>
                                  </p:stCondLst>
                                  <p:childTnLst>
                                    <p:set>
                                      <p:cBhvr>
                                        <p:cTn id="91" dur="1" fill="hold">
                                          <p:stCondLst>
                                            <p:cond delay="0"/>
                                          </p:stCondLst>
                                        </p:cTn>
                                        <p:tgtEl>
                                          <p:spTgt spid="1466"/>
                                        </p:tgtEl>
                                        <p:attrNameLst>
                                          <p:attrName>style.visibility</p:attrName>
                                        </p:attrNameLst>
                                      </p:cBhvr>
                                      <p:to>
                                        <p:strVal val="visible"/>
                                      </p:to>
                                    </p:set>
                                    <p:animEffect transition="in" filter="dissolve">
                                      <p:cBhvr>
                                        <p:cTn id="92" dur="500"/>
                                        <p:tgtEl>
                                          <p:spTgt spid="1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0" grpId="0"/>
      <p:bldP spid="1331" grpId="0"/>
      <p:bldP spid="1332" grpId="0"/>
      <p:bldP spid="1335" grpId="0"/>
      <p:bldP spid="1466" grpId="0"/>
      <p:bldP spid="1466" grpId="1"/>
    </p:bld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1025</Words>
  <Application>Microsoft Office PowerPoint</Application>
  <PresentationFormat>Geniş ekran</PresentationFormat>
  <Paragraphs>282</Paragraphs>
  <Slides>10</Slides>
  <Notes>4</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10</vt:i4>
      </vt:variant>
    </vt:vector>
  </HeadingPairs>
  <TitlesOfParts>
    <vt:vector size="19" baseType="lpstr">
      <vt:lpstr>Arial</vt:lpstr>
      <vt:lpstr>Calibri</vt:lpstr>
      <vt:lpstr>Calibri Light</vt:lpstr>
      <vt:lpstr>Comic Sans MS</vt:lpstr>
      <vt:lpstr>Gill Sans MT</vt:lpstr>
      <vt:lpstr>Times New Roman</vt:lpstr>
      <vt:lpstr>Wingdings</vt:lpstr>
      <vt:lpstr>ZapfDingbats</vt:lpstr>
      <vt:lpstr>Office Teması</vt:lpstr>
      <vt:lpstr>PowerPoint Sunusu</vt:lpstr>
      <vt:lpstr>Özet: bir web isteğinin hayatında bir gün</vt:lpstr>
      <vt:lpstr>Hayatta bir gün: senaryo</vt:lpstr>
      <vt:lpstr>Hayatta bir gün: Internete bağlanma</vt:lpstr>
      <vt:lpstr>Hayatta bir gün: Internete bağlanma</vt:lpstr>
      <vt:lpstr>Hayatta bir gün… ARP  (DNS, ve HTTP öncesi)</vt:lpstr>
      <vt:lpstr>Hayatta bir gün… DNS kullanımı</vt:lpstr>
      <vt:lpstr>Hayatta bir gün…HTTP taşıyan TCP bağlantısı</vt:lpstr>
      <vt:lpstr>Hayatta bir gün… HTTP istek/ yanıt</vt:lpstr>
      <vt:lpstr>SONUÇ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 layer, LANs: roadmap</dc:title>
  <dc:creator>Pinar Onay Durdu</dc:creator>
  <cp:lastModifiedBy>Pinar Onay Durdu</cp:lastModifiedBy>
  <cp:revision>4</cp:revision>
  <dcterms:created xsi:type="dcterms:W3CDTF">2021-12-09T14:55:16Z</dcterms:created>
  <dcterms:modified xsi:type="dcterms:W3CDTF">2021-12-14T13:15:05Z</dcterms:modified>
</cp:coreProperties>
</file>