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5"/>
  </p:notesMasterIdLst>
  <p:handoutMasterIdLst>
    <p:handoutMasterId r:id="rId56"/>
  </p:handoutMasterIdLst>
  <p:sldIdLst>
    <p:sldId id="404" r:id="rId2"/>
    <p:sldId id="257" r:id="rId3"/>
    <p:sldId id="378" r:id="rId4"/>
    <p:sldId id="40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358" r:id="rId30"/>
    <p:sldId id="359" r:id="rId31"/>
    <p:sldId id="407" r:id="rId32"/>
    <p:sldId id="408" r:id="rId33"/>
    <p:sldId id="409" r:id="rId34"/>
    <p:sldId id="410" r:id="rId35"/>
    <p:sldId id="411" r:id="rId36"/>
    <p:sldId id="412" r:id="rId37"/>
    <p:sldId id="415" r:id="rId38"/>
    <p:sldId id="416" r:id="rId39"/>
    <p:sldId id="414" r:id="rId40"/>
    <p:sldId id="417" r:id="rId41"/>
    <p:sldId id="413" r:id="rId42"/>
    <p:sldId id="418" r:id="rId43"/>
    <p:sldId id="419" r:id="rId44"/>
    <p:sldId id="401" r:id="rId45"/>
    <p:sldId id="402" r:id="rId46"/>
    <p:sldId id="396" r:id="rId47"/>
    <p:sldId id="421" r:id="rId48"/>
    <p:sldId id="420" r:id="rId49"/>
    <p:sldId id="399" r:id="rId50"/>
    <p:sldId id="400" r:id="rId51"/>
    <p:sldId id="423" r:id="rId52"/>
    <p:sldId id="425" r:id="rId53"/>
    <p:sldId id="406" r:id="rId54"/>
  </p:sldIdLst>
  <p:sldSz cx="9144000" cy="6858000" type="screen4x3"/>
  <p:notesSz cx="6669088" cy="9753600"/>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3300"/>
    <a:srgbClr val="9900FF"/>
    <a:srgbClr val="6600FF"/>
    <a:srgbClr val="9966FF"/>
    <a:srgbClr val="25037B"/>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15" autoAdjust="0"/>
    <p:restoredTop sz="94719"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212" y="-84"/>
      </p:cViewPr>
      <p:guideLst>
        <p:guide orient="horz" pos="3072"/>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22167-140C-4BAD-AD90-34A7B18316B5}" type="doc">
      <dgm:prSet loTypeId="urn:microsoft.com/office/officeart/2005/8/layout/orgChart1" loCatId="hierarchy" qsTypeId="urn:microsoft.com/office/officeart/2005/8/quickstyle/simple1" qsCatId="simple" csTypeId="urn:microsoft.com/office/officeart/2005/8/colors/accent1_2" csCatId="accent1"/>
      <dgm:spPr/>
    </dgm:pt>
    <dgm:pt modelId="{E6E71BAD-1A85-44B7-A381-316E23849F0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BİRİMLER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D6707E3B-C91E-4C88-96A1-D96C9560FCFE}" type="parTrans" cxnId="{7CD429C4-17E8-46CE-8BFD-9E83074E0D54}">
      <dgm:prSet/>
      <dgm:spPr/>
    </dgm:pt>
    <dgm:pt modelId="{A3390654-A41F-4B69-A5A1-B89910FD338E}" type="sibTrans" cxnId="{7CD429C4-17E8-46CE-8BFD-9E83074E0D54}">
      <dgm:prSet/>
      <dgm:spPr/>
    </dgm:pt>
    <dgm:pt modelId="{73C7AF16-74E1-479C-9E45-BA13C57A1F0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Byte</a:t>
          </a:r>
        </a:p>
      </dgm:t>
    </dgm:pt>
    <dgm:pt modelId="{8C6807FC-23AD-46DC-B8D4-C78918585103}" type="parTrans" cxnId="{F5142D6B-6EB9-4A98-920D-D6CB02965055}">
      <dgm:prSet/>
      <dgm:spPr/>
    </dgm:pt>
    <dgm:pt modelId="{BCB2335C-5E9E-419F-BF3A-A8C470F3A38E}" type="sibTrans" cxnId="{F5142D6B-6EB9-4A98-920D-D6CB02965055}">
      <dgm:prSet/>
      <dgm:spPr/>
    </dgm:pt>
    <dgm:pt modelId="{9FCB4762-9FDC-4A98-A5FB-B836F2346943}">
      <dgm:prSet/>
      <dgm:spPr/>
      <dgm:t>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 karakter</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rakam yada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 sembol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b="0" i="0" u="none" strike="noStrike" cap="none" normalizeH="0" baseline="0" smtClean="0">
            <a:ln>
              <a:noFill/>
            </a:ln>
            <a:solidFill>
              <a:schemeClr val="tx2"/>
            </a:solidFill>
            <a:effectLst/>
            <a:latin typeface="Arial" pitchFamily="34" charset="0"/>
            <a:cs typeface="Arial" pitchFamily="34" charset="0"/>
          </a:endParaRPr>
        </a:p>
      </dgm:t>
    </dgm:pt>
    <dgm:pt modelId="{29934659-FAFF-44B3-B348-6685F11CCBE4}" type="parTrans" cxnId="{178B5058-EF9C-43B2-BF97-650DAE214E62}">
      <dgm:prSet/>
      <dgm:spPr/>
    </dgm:pt>
    <dgm:pt modelId="{60FC057A-70F7-42F3-B04E-3AAC51F5A540}" type="sibTrans" cxnId="{178B5058-EF9C-43B2-BF97-650DAE214E62}">
      <dgm:prSet/>
      <dgm:spPr/>
    </dgm:pt>
    <dgm:pt modelId="{EF1FF694-421B-445A-B496-23D496B25E0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Kilobyte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(KB)</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440E0186-BAB1-4E65-9FF1-292158C0A4CD}" type="parTrans" cxnId="{81845C82-2295-4F7C-9927-D694A6E3406E}">
      <dgm:prSet/>
      <dgm:spPr/>
    </dgm:pt>
    <dgm:pt modelId="{B3CF23A8-A673-4D45-B4B8-02339B31A034}" type="sibTrans" cxnId="{81845C82-2295-4F7C-9927-D694A6E3406E}">
      <dgm:prSet/>
      <dgm:spPr/>
    </dgm:pt>
    <dgm:pt modelId="{5937095B-F807-42B1-B38D-C2C92BE656CA}">
      <dgm:prSet/>
      <dgm:spPr/>
      <dgm:t>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Bin karakter,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yada satır aralıklı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yazılmış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 sayfalık metin</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6A478560-DF96-48CD-BB35-DEABA34B0B9C}" type="parTrans" cxnId="{D86E0793-FDCB-4A61-8723-84575C80AD38}">
      <dgm:prSet/>
      <dgm:spPr/>
    </dgm:pt>
    <dgm:pt modelId="{9DD56A2F-179A-437B-B3AD-C891289C7DE5}" type="sibTrans" cxnId="{D86E0793-FDCB-4A61-8723-84575C80AD38}">
      <dgm:prSet/>
      <dgm:spPr/>
    </dgm:pt>
    <dgm:pt modelId="{28D0E2E2-6158-4758-99A5-E5A82DFB0A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Megabyte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(MB)</a:t>
          </a:r>
        </a:p>
      </dgm:t>
    </dgm:pt>
    <dgm:pt modelId="{A43DFCF3-FACA-4D94-A955-302BDD7D5FF3}" type="parTrans" cxnId="{B4948F06-95D8-4AA1-BB74-72A4C84EE0DB}">
      <dgm:prSet/>
      <dgm:spPr/>
    </dgm:pt>
    <dgm:pt modelId="{4B0D4A1D-CE28-48B1-85CB-23FB5ADBF25F}" type="sibTrans" cxnId="{B4948F06-95D8-4AA1-BB74-72A4C84EE0DB}">
      <dgm:prSet/>
      <dgm:spPr/>
    </dgm:pt>
    <dgm:pt modelId="{0F996AEA-DF3D-4A97-B8C4-936457F3C569}">
      <dgm:prSet/>
      <dgm:spPr/>
      <dgm:t>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 milyon karakter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veya bir roman</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717EB600-73C8-4371-8193-754D7F5A1F61}" type="parTrans" cxnId="{7970B6E3-F867-422E-BDB2-A4B0B447E73B}">
      <dgm:prSet/>
      <dgm:spPr/>
    </dgm:pt>
    <dgm:pt modelId="{47D312FB-5F9A-43A0-989D-E8D1762F3BDA}" type="sibTrans" cxnId="{7970B6E3-F867-422E-BDB2-A4B0B447E73B}">
      <dgm:prSet/>
      <dgm:spPr/>
    </dgm:pt>
    <dgm:pt modelId="{FC3B5CAD-FE13-4051-966C-90F1FAF9A8B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Gigabyte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(GB)</a:t>
          </a:r>
        </a:p>
      </dgm:t>
    </dgm:pt>
    <dgm:pt modelId="{F356125E-995A-4578-9CAC-2755E57ECC4A}" type="parTrans" cxnId="{ED7204E2-17DD-4517-AD0F-7A7C5940B443}">
      <dgm:prSet/>
      <dgm:spPr/>
    </dgm:pt>
    <dgm:pt modelId="{F9D6D279-D644-45CB-99FE-869181B78C0F}" type="sibTrans" cxnId="{ED7204E2-17DD-4517-AD0F-7A7C5940B443}">
      <dgm:prSet/>
      <dgm:spPr/>
    </dgm:pt>
    <dgm:pt modelId="{5422C2E4-3C89-4840-B44D-59D1654044DA}">
      <dgm:prSet/>
      <dgm:spPr/>
      <dgm:t>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 milyar karakter, </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ya da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 bin tane roman</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33CF6DCF-DE5A-4D34-A2C1-214AED82C9DA}" type="parTrans" cxnId="{AD05C9F6-FDC4-4298-88A1-C875A66003E0}">
      <dgm:prSet/>
      <dgm:spPr/>
    </dgm:pt>
    <dgm:pt modelId="{59BEEFDA-1B8C-463A-A43C-7FB90FAF3440}" type="sibTrans" cxnId="{AD05C9F6-FDC4-4298-88A1-C875A66003E0}">
      <dgm:prSet/>
      <dgm:spPr/>
    </dgm:pt>
    <dgm:pt modelId="{438ABCA5-930B-4BF5-A2A6-85885C765DF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Terabyte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(TB)</a:t>
          </a:r>
        </a:p>
      </dgm:t>
    </dgm:pt>
    <dgm:pt modelId="{ED00C4D4-90D2-4A3D-90A2-44B25FC88627}" type="parTrans" cxnId="{76A3FBB5-9756-4BA9-9F31-7E76E09039B6}">
      <dgm:prSet/>
      <dgm:spPr/>
    </dgm:pt>
    <dgm:pt modelId="{5096DEF2-B505-49CC-B3B2-84AA0183AD5F}" type="sibTrans" cxnId="{76A3FBB5-9756-4BA9-9F31-7E76E09039B6}">
      <dgm:prSet/>
      <dgm:spPr/>
    </dgm:pt>
    <dgm:pt modelId="{10015B9A-C6C4-411A-A1AC-A213BD0B1DDC}">
      <dgm:prSet/>
      <dgm:spPr/>
      <dgm:t>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Bir trilyon karakter,</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 ya da</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tr-TR" altLang="tr-TR" b="1" i="0" u="none" strike="noStrike" cap="none" normalizeH="0" baseline="0" smtClean="0">
              <a:ln>
                <a:noFill/>
              </a:ln>
              <a:solidFill>
                <a:schemeClr val="tx2"/>
              </a:solidFill>
              <a:effectLst/>
              <a:latin typeface="Arial" pitchFamily="34" charset="0"/>
              <a:cs typeface="Arial" pitchFamily="34" charset="0"/>
            </a:rPr>
            <a:t> bir kütüphane</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tr-TR" altLang="tr-TR" b="1" i="0" u="none" strike="noStrike" cap="none" normalizeH="0" baseline="0" smtClean="0">
            <a:ln>
              <a:noFill/>
            </a:ln>
            <a:solidFill>
              <a:schemeClr val="tx2"/>
            </a:solidFill>
            <a:effectLst/>
            <a:latin typeface="Arial" pitchFamily="34" charset="0"/>
            <a:cs typeface="Arial" pitchFamily="34" charset="0"/>
          </a:endParaRPr>
        </a:p>
      </dgm:t>
    </dgm:pt>
    <dgm:pt modelId="{6A93878B-62C0-470F-8B9E-0C6B40EAF43E}" type="parTrans" cxnId="{9E861438-DFBC-4AFA-8CC1-DB45974D42F1}">
      <dgm:prSet/>
      <dgm:spPr/>
    </dgm:pt>
    <dgm:pt modelId="{1CA496D0-ED50-4A1A-A3BF-06A3E053674E}" type="sibTrans" cxnId="{9E861438-DFBC-4AFA-8CC1-DB45974D42F1}">
      <dgm:prSet/>
      <dgm:spPr/>
    </dgm:pt>
    <dgm:pt modelId="{8EBE2941-17C5-4AA2-AD31-385D33D6CDA4}" type="pres">
      <dgm:prSet presAssocID="{0ED22167-140C-4BAD-AD90-34A7B18316B5}" presName="hierChild1" presStyleCnt="0">
        <dgm:presLayoutVars>
          <dgm:orgChart val="1"/>
          <dgm:chPref val="1"/>
          <dgm:dir/>
          <dgm:animOne val="branch"/>
          <dgm:animLvl val="lvl"/>
          <dgm:resizeHandles/>
        </dgm:presLayoutVars>
      </dgm:prSet>
      <dgm:spPr/>
    </dgm:pt>
    <dgm:pt modelId="{1CC6FFD2-D99A-4D41-B1D6-6C9A0F5EE7CA}" type="pres">
      <dgm:prSet presAssocID="{E6E71BAD-1A85-44B7-A381-316E23849F0D}" presName="hierRoot1" presStyleCnt="0">
        <dgm:presLayoutVars>
          <dgm:hierBranch/>
        </dgm:presLayoutVars>
      </dgm:prSet>
      <dgm:spPr/>
    </dgm:pt>
    <dgm:pt modelId="{0EE46087-7B18-4061-8AE9-8346F2329CCA}" type="pres">
      <dgm:prSet presAssocID="{E6E71BAD-1A85-44B7-A381-316E23849F0D}" presName="rootComposite1" presStyleCnt="0"/>
      <dgm:spPr/>
    </dgm:pt>
    <dgm:pt modelId="{F9AAB009-D402-497A-B718-89F7AE9D1239}" type="pres">
      <dgm:prSet presAssocID="{E6E71BAD-1A85-44B7-A381-316E23849F0D}" presName="rootText1" presStyleLbl="node0" presStyleIdx="0" presStyleCnt="1">
        <dgm:presLayoutVars>
          <dgm:chPref val="3"/>
        </dgm:presLayoutVars>
      </dgm:prSet>
      <dgm:spPr/>
      <dgm:t>
        <a:bodyPr/>
        <a:lstStyle/>
        <a:p>
          <a:endParaRPr lang="tr-TR"/>
        </a:p>
      </dgm:t>
    </dgm:pt>
    <dgm:pt modelId="{8C3EC711-6B9A-424A-9451-84E660986C9D}" type="pres">
      <dgm:prSet presAssocID="{E6E71BAD-1A85-44B7-A381-316E23849F0D}" presName="rootConnector1" presStyleLbl="node1" presStyleIdx="0" presStyleCnt="0"/>
      <dgm:spPr/>
      <dgm:t>
        <a:bodyPr/>
        <a:lstStyle/>
        <a:p>
          <a:endParaRPr lang="tr-TR"/>
        </a:p>
      </dgm:t>
    </dgm:pt>
    <dgm:pt modelId="{BBD688B1-7DAC-4A29-A9B4-395DBCB85281}" type="pres">
      <dgm:prSet presAssocID="{E6E71BAD-1A85-44B7-A381-316E23849F0D}" presName="hierChild2" presStyleCnt="0"/>
      <dgm:spPr/>
    </dgm:pt>
    <dgm:pt modelId="{373847CC-751B-4A8C-9CDE-00E8691AE860}" type="pres">
      <dgm:prSet presAssocID="{8C6807FC-23AD-46DC-B8D4-C78918585103}" presName="Name35" presStyleLbl="parChTrans1D2" presStyleIdx="0" presStyleCnt="5"/>
      <dgm:spPr/>
    </dgm:pt>
    <dgm:pt modelId="{018F3C2A-BFF2-44FA-8932-5D1C0895960E}" type="pres">
      <dgm:prSet presAssocID="{73C7AF16-74E1-479C-9E45-BA13C57A1F05}" presName="hierRoot2" presStyleCnt="0">
        <dgm:presLayoutVars>
          <dgm:hierBranch/>
        </dgm:presLayoutVars>
      </dgm:prSet>
      <dgm:spPr/>
    </dgm:pt>
    <dgm:pt modelId="{3D435D18-1A13-4C5F-A359-7AC9DF49CE9C}" type="pres">
      <dgm:prSet presAssocID="{73C7AF16-74E1-479C-9E45-BA13C57A1F05}" presName="rootComposite" presStyleCnt="0"/>
      <dgm:spPr/>
    </dgm:pt>
    <dgm:pt modelId="{4214FAF3-1248-498A-B7D0-69BA618D3CFD}" type="pres">
      <dgm:prSet presAssocID="{73C7AF16-74E1-479C-9E45-BA13C57A1F05}" presName="rootText" presStyleLbl="node2" presStyleIdx="0" presStyleCnt="5">
        <dgm:presLayoutVars>
          <dgm:chPref val="3"/>
        </dgm:presLayoutVars>
      </dgm:prSet>
      <dgm:spPr/>
      <dgm:t>
        <a:bodyPr/>
        <a:lstStyle/>
        <a:p>
          <a:endParaRPr lang="tr-TR"/>
        </a:p>
      </dgm:t>
    </dgm:pt>
    <dgm:pt modelId="{EB6D17E8-DA93-4350-8269-EB5EF17AD0BC}" type="pres">
      <dgm:prSet presAssocID="{73C7AF16-74E1-479C-9E45-BA13C57A1F05}" presName="rootConnector" presStyleLbl="node2" presStyleIdx="0" presStyleCnt="5"/>
      <dgm:spPr/>
      <dgm:t>
        <a:bodyPr/>
        <a:lstStyle/>
        <a:p>
          <a:endParaRPr lang="tr-TR"/>
        </a:p>
      </dgm:t>
    </dgm:pt>
    <dgm:pt modelId="{B7272867-1FDF-4572-8AE2-17F9D8A7BC66}" type="pres">
      <dgm:prSet presAssocID="{73C7AF16-74E1-479C-9E45-BA13C57A1F05}" presName="hierChild4" presStyleCnt="0"/>
      <dgm:spPr/>
    </dgm:pt>
    <dgm:pt modelId="{E00275C9-7B7E-4AC9-B0AD-4CCBE5F3E1EA}" type="pres">
      <dgm:prSet presAssocID="{29934659-FAFF-44B3-B348-6685F11CCBE4}" presName="Name35" presStyleLbl="parChTrans1D3" presStyleIdx="0" presStyleCnt="5"/>
      <dgm:spPr/>
    </dgm:pt>
    <dgm:pt modelId="{0FE0B106-5C79-462D-821D-5F1CEDEBB22D}" type="pres">
      <dgm:prSet presAssocID="{9FCB4762-9FDC-4A98-A5FB-B836F2346943}" presName="hierRoot2" presStyleCnt="0">
        <dgm:presLayoutVars>
          <dgm:hierBranch val="r"/>
        </dgm:presLayoutVars>
      </dgm:prSet>
      <dgm:spPr/>
    </dgm:pt>
    <dgm:pt modelId="{428E98AA-D61E-4B94-B06C-3621CAE673CC}" type="pres">
      <dgm:prSet presAssocID="{9FCB4762-9FDC-4A98-A5FB-B836F2346943}" presName="rootComposite" presStyleCnt="0"/>
      <dgm:spPr/>
    </dgm:pt>
    <dgm:pt modelId="{942DCCB9-F3D7-4232-B4C6-081F81140B95}" type="pres">
      <dgm:prSet presAssocID="{9FCB4762-9FDC-4A98-A5FB-B836F2346943}" presName="rootText" presStyleLbl="node3" presStyleIdx="0" presStyleCnt="5">
        <dgm:presLayoutVars>
          <dgm:chPref val="3"/>
        </dgm:presLayoutVars>
      </dgm:prSet>
      <dgm:spPr/>
      <dgm:t>
        <a:bodyPr/>
        <a:lstStyle/>
        <a:p>
          <a:endParaRPr lang="tr-TR"/>
        </a:p>
      </dgm:t>
    </dgm:pt>
    <dgm:pt modelId="{114B9DE6-479A-4511-B7D1-33479ABA1F82}" type="pres">
      <dgm:prSet presAssocID="{9FCB4762-9FDC-4A98-A5FB-B836F2346943}" presName="rootConnector" presStyleLbl="node3" presStyleIdx="0" presStyleCnt="5"/>
      <dgm:spPr/>
      <dgm:t>
        <a:bodyPr/>
        <a:lstStyle/>
        <a:p>
          <a:endParaRPr lang="tr-TR"/>
        </a:p>
      </dgm:t>
    </dgm:pt>
    <dgm:pt modelId="{D8C9AFC7-0DCE-4683-BB2C-FBF6C69F7EB0}" type="pres">
      <dgm:prSet presAssocID="{9FCB4762-9FDC-4A98-A5FB-B836F2346943}" presName="hierChild4" presStyleCnt="0"/>
      <dgm:spPr/>
    </dgm:pt>
    <dgm:pt modelId="{35121574-A83C-4529-A486-4C32EC5CA78B}" type="pres">
      <dgm:prSet presAssocID="{9FCB4762-9FDC-4A98-A5FB-B836F2346943}" presName="hierChild5" presStyleCnt="0"/>
      <dgm:spPr/>
    </dgm:pt>
    <dgm:pt modelId="{A2C67D0C-4F3E-4CB0-8C60-9B3E42A894C1}" type="pres">
      <dgm:prSet presAssocID="{73C7AF16-74E1-479C-9E45-BA13C57A1F05}" presName="hierChild5" presStyleCnt="0"/>
      <dgm:spPr/>
    </dgm:pt>
    <dgm:pt modelId="{B4715749-C9E5-489C-A195-B7A727657589}" type="pres">
      <dgm:prSet presAssocID="{440E0186-BAB1-4E65-9FF1-292158C0A4CD}" presName="Name35" presStyleLbl="parChTrans1D2" presStyleIdx="1" presStyleCnt="5"/>
      <dgm:spPr/>
    </dgm:pt>
    <dgm:pt modelId="{FE16B201-C661-4499-AFDD-E8FCCBEBFA47}" type="pres">
      <dgm:prSet presAssocID="{EF1FF694-421B-445A-B496-23D496B25E04}" presName="hierRoot2" presStyleCnt="0">
        <dgm:presLayoutVars>
          <dgm:hierBranch/>
        </dgm:presLayoutVars>
      </dgm:prSet>
      <dgm:spPr/>
    </dgm:pt>
    <dgm:pt modelId="{429EE07F-9757-490F-8A4E-FA6EE0D8D760}" type="pres">
      <dgm:prSet presAssocID="{EF1FF694-421B-445A-B496-23D496B25E04}" presName="rootComposite" presStyleCnt="0"/>
      <dgm:spPr/>
    </dgm:pt>
    <dgm:pt modelId="{E3F1875D-0444-421A-AFCE-3D089AEE87C4}" type="pres">
      <dgm:prSet presAssocID="{EF1FF694-421B-445A-B496-23D496B25E04}" presName="rootText" presStyleLbl="node2" presStyleIdx="1" presStyleCnt="5">
        <dgm:presLayoutVars>
          <dgm:chPref val="3"/>
        </dgm:presLayoutVars>
      </dgm:prSet>
      <dgm:spPr/>
      <dgm:t>
        <a:bodyPr/>
        <a:lstStyle/>
        <a:p>
          <a:endParaRPr lang="tr-TR"/>
        </a:p>
      </dgm:t>
    </dgm:pt>
    <dgm:pt modelId="{6688D5E2-6A70-40E4-8854-246EF5BA89E8}" type="pres">
      <dgm:prSet presAssocID="{EF1FF694-421B-445A-B496-23D496B25E04}" presName="rootConnector" presStyleLbl="node2" presStyleIdx="1" presStyleCnt="5"/>
      <dgm:spPr/>
      <dgm:t>
        <a:bodyPr/>
        <a:lstStyle/>
        <a:p>
          <a:endParaRPr lang="tr-TR"/>
        </a:p>
      </dgm:t>
    </dgm:pt>
    <dgm:pt modelId="{2A61244A-D397-4FAD-A6A6-4D0DE04FBFF1}" type="pres">
      <dgm:prSet presAssocID="{EF1FF694-421B-445A-B496-23D496B25E04}" presName="hierChild4" presStyleCnt="0"/>
      <dgm:spPr/>
    </dgm:pt>
    <dgm:pt modelId="{A52BB266-706F-4A43-9458-DDB5A0900279}" type="pres">
      <dgm:prSet presAssocID="{6A478560-DF96-48CD-BB35-DEABA34B0B9C}" presName="Name35" presStyleLbl="parChTrans1D3" presStyleIdx="1" presStyleCnt="5"/>
      <dgm:spPr/>
    </dgm:pt>
    <dgm:pt modelId="{15C144D7-6E18-48CE-9972-B372847455A5}" type="pres">
      <dgm:prSet presAssocID="{5937095B-F807-42B1-B38D-C2C92BE656CA}" presName="hierRoot2" presStyleCnt="0">
        <dgm:presLayoutVars>
          <dgm:hierBranch val="r"/>
        </dgm:presLayoutVars>
      </dgm:prSet>
      <dgm:spPr/>
    </dgm:pt>
    <dgm:pt modelId="{68EBDC05-02BE-4EB8-8C3E-EA10DC3B0C50}" type="pres">
      <dgm:prSet presAssocID="{5937095B-F807-42B1-B38D-C2C92BE656CA}" presName="rootComposite" presStyleCnt="0"/>
      <dgm:spPr/>
    </dgm:pt>
    <dgm:pt modelId="{63315C29-17DF-40A7-BAD5-95E4F352CA23}" type="pres">
      <dgm:prSet presAssocID="{5937095B-F807-42B1-B38D-C2C92BE656CA}" presName="rootText" presStyleLbl="node3" presStyleIdx="1" presStyleCnt="5">
        <dgm:presLayoutVars>
          <dgm:chPref val="3"/>
        </dgm:presLayoutVars>
      </dgm:prSet>
      <dgm:spPr/>
      <dgm:t>
        <a:bodyPr/>
        <a:lstStyle/>
        <a:p>
          <a:endParaRPr lang="tr-TR"/>
        </a:p>
      </dgm:t>
    </dgm:pt>
    <dgm:pt modelId="{611EBAC6-12B8-43E9-984D-BBC827AEB5D2}" type="pres">
      <dgm:prSet presAssocID="{5937095B-F807-42B1-B38D-C2C92BE656CA}" presName="rootConnector" presStyleLbl="node3" presStyleIdx="1" presStyleCnt="5"/>
      <dgm:spPr/>
      <dgm:t>
        <a:bodyPr/>
        <a:lstStyle/>
        <a:p>
          <a:endParaRPr lang="tr-TR"/>
        </a:p>
      </dgm:t>
    </dgm:pt>
    <dgm:pt modelId="{400BD5DC-FE2A-4471-B6FD-E02E1774FFC1}" type="pres">
      <dgm:prSet presAssocID="{5937095B-F807-42B1-B38D-C2C92BE656CA}" presName="hierChild4" presStyleCnt="0"/>
      <dgm:spPr/>
    </dgm:pt>
    <dgm:pt modelId="{F99C032C-9D9C-4E1F-A1A8-6D8CECA7B8EE}" type="pres">
      <dgm:prSet presAssocID="{5937095B-F807-42B1-B38D-C2C92BE656CA}" presName="hierChild5" presStyleCnt="0"/>
      <dgm:spPr/>
    </dgm:pt>
    <dgm:pt modelId="{AB9FD5B6-BA49-4C3D-9133-8336427A06D3}" type="pres">
      <dgm:prSet presAssocID="{EF1FF694-421B-445A-B496-23D496B25E04}" presName="hierChild5" presStyleCnt="0"/>
      <dgm:spPr/>
    </dgm:pt>
    <dgm:pt modelId="{A6109B79-3070-44FB-BC6B-0CBB8AF2AF7E}" type="pres">
      <dgm:prSet presAssocID="{A43DFCF3-FACA-4D94-A955-302BDD7D5FF3}" presName="Name35" presStyleLbl="parChTrans1D2" presStyleIdx="2" presStyleCnt="5"/>
      <dgm:spPr/>
    </dgm:pt>
    <dgm:pt modelId="{167A8E02-70B4-4869-AEBB-580FEFA8535D}" type="pres">
      <dgm:prSet presAssocID="{28D0E2E2-6158-4758-99A5-E5A82DFB0A37}" presName="hierRoot2" presStyleCnt="0">
        <dgm:presLayoutVars>
          <dgm:hierBranch/>
        </dgm:presLayoutVars>
      </dgm:prSet>
      <dgm:spPr/>
    </dgm:pt>
    <dgm:pt modelId="{AE13687D-F20A-4E8C-B7E6-0F5DCD140F7D}" type="pres">
      <dgm:prSet presAssocID="{28D0E2E2-6158-4758-99A5-E5A82DFB0A37}" presName="rootComposite" presStyleCnt="0"/>
      <dgm:spPr/>
    </dgm:pt>
    <dgm:pt modelId="{8F340192-496D-44B5-A049-E6AC5466E76F}" type="pres">
      <dgm:prSet presAssocID="{28D0E2E2-6158-4758-99A5-E5A82DFB0A37}" presName="rootText" presStyleLbl="node2" presStyleIdx="2" presStyleCnt="5">
        <dgm:presLayoutVars>
          <dgm:chPref val="3"/>
        </dgm:presLayoutVars>
      </dgm:prSet>
      <dgm:spPr/>
      <dgm:t>
        <a:bodyPr/>
        <a:lstStyle/>
        <a:p>
          <a:endParaRPr lang="tr-TR"/>
        </a:p>
      </dgm:t>
    </dgm:pt>
    <dgm:pt modelId="{1171C824-4D4F-4D87-A2DB-36845F794F39}" type="pres">
      <dgm:prSet presAssocID="{28D0E2E2-6158-4758-99A5-E5A82DFB0A37}" presName="rootConnector" presStyleLbl="node2" presStyleIdx="2" presStyleCnt="5"/>
      <dgm:spPr/>
      <dgm:t>
        <a:bodyPr/>
        <a:lstStyle/>
        <a:p>
          <a:endParaRPr lang="tr-TR"/>
        </a:p>
      </dgm:t>
    </dgm:pt>
    <dgm:pt modelId="{D66C0247-D4E1-47AE-B092-163B26E5C925}" type="pres">
      <dgm:prSet presAssocID="{28D0E2E2-6158-4758-99A5-E5A82DFB0A37}" presName="hierChild4" presStyleCnt="0"/>
      <dgm:spPr/>
    </dgm:pt>
    <dgm:pt modelId="{73E94BBF-8407-445D-8483-E47C15E8B261}" type="pres">
      <dgm:prSet presAssocID="{717EB600-73C8-4371-8193-754D7F5A1F61}" presName="Name35" presStyleLbl="parChTrans1D3" presStyleIdx="2" presStyleCnt="5"/>
      <dgm:spPr/>
    </dgm:pt>
    <dgm:pt modelId="{3B044C98-E58F-4E89-A994-6B19008AC86F}" type="pres">
      <dgm:prSet presAssocID="{0F996AEA-DF3D-4A97-B8C4-936457F3C569}" presName="hierRoot2" presStyleCnt="0">
        <dgm:presLayoutVars>
          <dgm:hierBranch val="r"/>
        </dgm:presLayoutVars>
      </dgm:prSet>
      <dgm:spPr/>
    </dgm:pt>
    <dgm:pt modelId="{DC1C2CC6-4220-4512-9D98-E52CD45A0A7C}" type="pres">
      <dgm:prSet presAssocID="{0F996AEA-DF3D-4A97-B8C4-936457F3C569}" presName="rootComposite" presStyleCnt="0"/>
      <dgm:spPr/>
    </dgm:pt>
    <dgm:pt modelId="{613E4F44-8612-4684-B691-01DB13F881E3}" type="pres">
      <dgm:prSet presAssocID="{0F996AEA-DF3D-4A97-B8C4-936457F3C569}" presName="rootText" presStyleLbl="node3" presStyleIdx="2" presStyleCnt="5">
        <dgm:presLayoutVars>
          <dgm:chPref val="3"/>
        </dgm:presLayoutVars>
      </dgm:prSet>
      <dgm:spPr/>
      <dgm:t>
        <a:bodyPr/>
        <a:lstStyle/>
        <a:p>
          <a:endParaRPr lang="tr-TR"/>
        </a:p>
      </dgm:t>
    </dgm:pt>
    <dgm:pt modelId="{D275F699-5FD2-40BD-BD70-D99046E749CD}" type="pres">
      <dgm:prSet presAssocID="{0F996AEA-DF3D-4A97-B8C4-936457F3C569}" presName="rootConnector" presStyleLbl="node3" presStyleIdx="2" presStyleCnt="5"/>
      <dgm:spPr/>
      <dgm:t>
        <a:bodyPr/>
        <a:lstStyle/>
        <a:p>
          <a:endParaRPr lang="tr-TR"/>
        </a:p>
      </dgm:t>
    </dgm:pt>
    <dgm:pt modelId="{430B33DD-4F77-446D-8451-91F56AD49750}" type="pres">
      <dgm:prSet presAssocID="{0F996AEA-DF3D-4A97-B8C4-936457F3C569}" presName="hierChild4" presStyleCnt="0"/>
      <dgm:spPr/>
    </dgm:pt>
    <dgm:pt modelId="{DDE806B8-0920-46DC-B413-6F4843A17ACA}" type="pres">
      <dgm:prSet presAssocID="{0F996AEA-DF3D-4A97-B8C4-936457F3C569}" presName="hierChild5" presStyleCnt="0"/>
      <dgm:spPr/>
    </dgm:pt>
    <dgm:pt modelId="{7C469AFF-5F3E-42A1-935C-5597FAB696A5}" type="pres">
      <dgm:prSet presAssocID="{28D0E2E2-6158-4758-99A5-E5A82DFB0A37}" presName="hierChild5" presStyleCnt="0"/>
      <dgm:spPr/>
    </dgm:pt>
    <dgm:pt modelId="{E6C49433-657E-45A5-9BEF-0B56A28F4388}" type="pres">
      <dgm:prSet presAssocID="{F356125E-995A-4578-9CAC-2755E57ECC4A}" presName="Name35" presStyleLbl="parChTrans1D2" presStyleIdx="3" presStyleCnt="5"/>
      <dgm:spPr/>
    </dgm:pt>
    <dgm:pt modelId="{D185DBCD-902D-47B2-81B3-31AE47520EEC}" type="pres">
      <dgm:prSet presAssocID="{FC3B5CAD-FE13-4051-966C-90F1FAF9A8B7}" presName="hierRoot2" presStyleCnt="0">
        <dgm:presLayoutVars>
          <dgm:hierBranch/>
        </dgm:presLayoutVars>
      </dgm:prSet>
      <dgm:spPr/>
    </dgm:pt>
    <dgm:pt modelId="{70994736-9CF3-4082-9D4E-75FD9981551D}" type="pres">
      <dgm:prSet presAssocID="{FC3B5CAD-FE13-4051-966C-90F1FAF9A8B7}" presName="rootComposite" presStyleCnt="0"/>
      <dgm:spPr/>
    </dgm:pt>
    <dgm:pt modelId="{1C048577-6DD6-4AF7-ABD6-6742E2C7E4C5}" type="pres">
      <dgm:prSet presAssocID="{FC3B5CAD-FE13-4051-966C-90F1FAF9A8B7}" presName="rootText" presStyleLbl="node2" presStyleIdx="3" presStyleCnt="5">
        <dgm:presLayoutVars>
          <dgm:chPref val="3"/>
        </dgm:presLayoutVars>
      </dgm:prSet>
      <dgm:spPr/>
      <dgm:t>
        <a:bodyPr/>
        <a:lstStyle/>
        <a:p>
          <a:endParaRPr lang="tr-TR"/>
        </a:p>
      </dgm:t>
    </dgm:pt>
    <dgm:pt modelId="{427C1B9C-B1B5-494D-A5CE-3DCA0893FA46}" type="pres">
      <dgm:prSet presAssocID="{FC3B5CAD-FE13-4051-966C-90F1FAF9A8B7}" presName="rootConnector" presStyleLbl="node2" presStyleIdx="3" presStyleCnt="5"/>
      <dgm:spPr/>
      <dgm:t>
        <a:bodyPr/>
        <a:lstStyle/>
        <a:p>
          <a:endParaRPr lang="tr-TR"/>
        </a:p>
      </dgm:t>
    </dgm:pt>
    <dgm:pt modelId="{2CAB7D15-49B1-4871-9C32-87AC6C324255}" type="pres">
      <dgm:prSet presAssocID="{FC3B5CAD-FE13-4051-966C-90F1FAF9A8B7}" presName="hierChild4" presStyleCnt="0"/>
      <dgm:spPr/>
    </dgm:pt>
    <dgm:pt modelId="{BEE41C5F-92F6-4A68-993F-E6D56587BEB6}" type="pres">
      <dgm:prSet presAssocID="{33CF6DCF-DE5A-4D34-A2C1-214AED82C9DA}" presName="Name35" presStyleLbl="parChTrans1D3" presStyleIdx="3" presStyleCnt="5"/>
      <dgm:spPr/>
    </dgm:pt>
    <dgm:pt modelId="{5B9EEF2C-050B-4F09-87CB-1EAED828DD48}" type="pres">
      <dgm:prSet presAssocID="{5422C2E4-3C89-4840-B44D-59D1654044DA}" presName="hierRoot2" presStyleCnt="0">
        <dgm:presLayoutVars>
          <dgm:hierBranch val="r"/>
        </dgm:presLayoutVars>
      </dgm:prSet>
      <dgm:spPr/>
    </dgm:pt>
    <dgm:pt modelId="{71FBF1A0-AECB-4144-9F92-FC25FEA89F27}" type="pres">
      <dgm:prSet presAssocID="{5422C2E4-3C89-4840-B44D-59D1654044DA}" presName="rootComposite" presStyleCnt="0"/>
      <dgm:spPr/>
    </dgm:pt>
    <dgm:pt modelId="{60664684-D78D-4240-AE63-83A97409F522}" type="pres">
      <dgm:prSet presAssocID="{5422C2E4-3C89-4840-B44D-59D1654044DA}" presName="rootText" presStyleLbl="node3" presStyleIdx="3" presStyleCnt="5">
        <dgm:presLayoutVars>
          <dgm:chPref val="3"/>
        </dgm:presLayoutVars>
      </dgm:prSet>
      <dgm:spPr/>
      <dgm:t>
        <a:bodyPr/>
        <a:lstStyle/>
        <a:p>
          <a:endParaRPr lang="tr-TR"/>
        </a:p>
      </dgm:t>
    </dgm:pt>
    <dgm:pt modelId="{C1D1D264-5B25-4148-8ED5-C58833BDE700}" type="pres">
      <dgm:prSet presAssocID="{5422C2E4-3C89-4840-B44D-59D1654044DA}" presName="rootConnector" presStyleLbl="node3" presStyleIdx="3" presStyleCnt="5"/>
      <dgm:spPr/>
      <dgm:t>
        <a:bodyPr/>
        <a:lstStyle/>
        <a:p>
          <a:endParaRPr lang="tr-TR"/>
        </a:p>
      </dgm:t>
    </dgm:pt>
    <dgm:pt modelId="{782D16A1-6F23-4A9A-AA5A-B6471EA9FBD9}" type="pres">
      <dgm:prSet presAssocID="{5422C2E4-3C89-4840-B44D-59D1654044DA}" presName="hierChild4" presStyleCnt="0"/>
      <dgm:spPr/>
    </dgm:pt>
    <dgm:pt modelId="{A9CBA23F-BE90-46B9-AD23-6FD87E2E6CC2}" type="pres">
      <dgm:prSet presAssocID="{5422C2E4-3C89-4840-B44D-59D1654044DA}" presName="hierChild5" presStyleCnt="0"/>
      <dgm:spPr/>
    </dgm:pt>
    <dgm:pt modelId="{B0096319-5CD1-435E-B0C4-0B5A3D501EF0}" type="pres">
      <dgm:prSet presAssocID="{FC3B5CAD-FE13-4051-966C-90F1FAF9A8B7}" presName="hierChild5" presStyleCnt="0"/>
      <dgm:spPr/>
    </dgm:pt>
    <dgm:pt modelId="{37FD899D-4F45-478E-8A12-84647B0EB18D}" type="pres">
      <dgm:prSet presAssocID="{ED00C4D4-90D2-4A3D-90A2-44B25FC88627}" presName="Name35" presStyleLbl="parChTrans1D2" presStyleIdx="4" presStyleCnt="5"/>
      <dgm:spPr/>
    </dgm:pt>
    <dgm:pt modelId="{2F4BAAE2-B0CE-4A23-922F-16EDF33E6F94}" type="pres">
      <dgm:prSet presAssocID="{438ABCA5-930B-4BF5-A2A6-85885C765DFE}" presName="hierRoot2" presStyleCnt="0">
        <dgm:presLayoutVars>
          <dgm:hierBranch/>
        </dgm:presLayoutVars>
      </dgm:prSet>
      <dgm:spPr/>
    </dgm:pt>
    <dgm:pt modelId="{5CE1E21B-0D1A-43FE-9D4A-264960869FCF}" type="pres">
      <dgm:prSet presAssocID="{438ABCA5-930B-4BF5-A2A6-85885C765DFE}" presName="rootComposite" presStyleCnt="0"/>
      <dgm:spPr/>
    </dgm:pt>
    <dgm:pt modelId="{A9207BF9-A214-4FD6-9E88-1ED6A4C189A3}" type="pres">
      <dgm:prSet presAssocID="{438ABCA5-930B-4BF5-A2A6-85885C765DFE}" presName="rootText" presStyleLbl="node2" presStyleIdx="4" presStyleCnt="5">
        <dgm:presLayoutVars>
          <dgm:chPref val="3"/>
        </dgm:presLayoutVars>
      </dgm:prSet>
      <dgm:spPr/>
      <dgm:t>
        <a:bodyPr/>
        <a:lstStyle/>
        <a:p>
          <a:endParaRPr lang="tr-TR"/>
        </a:p>
      </dgm:t>
    </dgm:pt>
    <dgm:pt modelId="{E61D2A6A-350B-4DFD-A7DC-0F1B9D765F63}" type="pres">
      <dgm:prSet presAssocID="{438ABCA5-930B-4BF5-A2A6-85885C765DFE}" presName="rootConnector" presStyleLbl="node2" presStyleIdx="4" presStyleCnt="5"/>
      <dgm:spPr/>
      <dgm:t>
        <a:bodyPr/>
        <a:lstStyle/>
        <a:p>
          <a:endParaRPr lang="tr-TR"/>
        </a:p>
      </dgm:t>
    </dgm:pt>
    <dgm:pt modelId="{19A90920-4F89-43B5-8C99-511BD20E7BD0}" type="pres">
      <dgm:prSet presAssocID="{438ABCA5-930B-4BF5-A2A6-85885C765DFE}" presName="hierChild4" presStyleCnt="0"/>
      <dgm:spPr/>
    </dgm:pt>
    <dgm:pt modelId="{4F41DD97-8A89-46D0-B24F-FC9716003916}" type="pres">
      <dgm:prSet presAssocID="{6A93878B-62C0-470F-8B9E-0C6B40EAF43E}" presName="Name35" presStyleLbl="parChTrans1D3" presStyleIdx="4" presStyleCnt="5"/>
      <dgm:spPr/>
    </dgm:pt>
    <dgm:pt modelId="{CFD38902-AB51-4FD7-8491-4AB4D9C14A1B}" type="pres">
      <dgm:prSet presAssocID="{10015B9A-C6C4-411A-A1AC-A213BD0B1DDC}" presName="hierRoot2" presStyleCnt="0">
        <dgm:presLayoutVars>
          <dgm:hierBranch val="r"/>
        </dgm:presLayoutVars>
      </dgm:prSet>
      <dgm:spPr/>
    </dgm:pt>
    <dgm:pt modelId="{2BCB6C11-AD4C-43A6-8400-A677AEFA4128}" type="pres">
      <dgm:prSet presAssocID="{10015B9A-C6C4-411A-A1AC-A213BD0B1DDC}" presName="rootComposite" presStyleCnt="0"/>
      <dgm:spPr/>
    </dgm:pt>
    <dgm:pt modelId="{BF6DD304-73EE-436D-85F9-64FE26D21A1D}" type="pres">
      <dgm:prSet presAssocID="{10015B9A-C6C4-411A-A1AC-A213BD0B1DDC}" presName="rootText" presStyleLbl="node3" presStyleIdx="4" presStyleCnt="5">
        <dgm:presLayoutVars>
          <dgm:chPref val="3"/>
        </dgm:presLayoutVars>
      </dgm:prSet>
      <dgm:spPr/>
      <dgm:t>
        <a:bodyPr/>
        <a:lstStyle/>
        <a:p>
          <a:endParaRPr lang="tr-TR"/>
        </a:p>
      </dgm:t>
    </dgm:pt>
    <dgm:pt modelId="{C3B79A3B-AB12-42FD-B8AC-048C7D0A433C}" type="pres">
      <dgm:prSet presAssocID="{10015B9A-C6C4-411A-A1AC-A213BD0B1DDC}" presName="rootConnector" presStyleLbl="node3" presStyleIdx="4" presStyleCnt="5"/>
      <dgm:spPr/>
      <dgm:t>
        <a:bodyPr/>
        <a:lstStyle/>
        <a:p>
          <a:endParaRPr lang="tr-TR"/>
        </a:p>
      </dgm:t>
    </dgm:pt>
    <dgm:pt modelId="{717D7D93-0545-483F-9B96-42E5DF7BE30E}" type="pres">
      <dgm:prSet presAssocID="{10015B9A-C6C4-411A-A1AC-A213BD0B1DDC}" presName="hierChild4" presStyleCnt="0"/>
      <dgm:spPr/>
    </dgm:pt>
    <dgm:pt modelId="{B834300F-76D6-4323-B48B-7CBD1104EAB6}" type="pres">
      <dgm:prSet presAssocID="{10015B9A-C6C4-411A-A1AC-A213BD0B1DDC}" presName="hierChild5" presStyleCnt="0"/>
      <dgm:spPr/>
    </dgm:pt>
    <dgm:pt modelId="{615F0E6E-EE50-41EF-9A49-EA327D4BED91}" type="pres">
      <dgm:prSet presAssocID="{438ABCA5-930B-4BF5-A2A6-85885C765DFE}" presName="hierChild5" presStyleCnt="0"/>
      <dgm:spPr/>
    </dgm:pt>
    <dgm:pt modelId="{227FDCC3-615A-419F-886E-7F95941E5FE1}" type="pres">
      <dgm:prSet presAssocID="{E6E71BAD-1A85-44B7-A381-316E23849F0D}" presName="hierChild3" presStyleCnt="0"/>
      <dgm:spPr/>
    </dgm:pt>
  </dgm:ptLst>
  <dgm:cxnLst>
    <dgm:cxn modelId="{76A3FBB5-9756-4BA9-9F31-7E76E09039B6}" srcId="{E6E71BAD-1A85-44B7-A381-316E23849F0D}" destId="{438ABCA5-930B-4BF5-A2A6-85885C765DFE}" srcOrd="4" destOrd="0" parTransId="{ED00C4D4-90D2-4A3D-90A2-44B25FC88627}" sibTransId="{5096DEF2-B505-49CC-B3B2-84AA0183AD5F}"/>
    <dgm:cxn modelId="{4F0C49BA-FDE1-40FA-9B88-5DC68E125C0F}" type="presOf" srcId="{6A93878B-62C0-470F-8B9E-0C6B40EAF43E}" destId="{4F41DD97-8A89-46D0-B24F-FC9716003916}" srcOrd="0" destOrd="0" presId="urn:microsoft.com/office/officeart/2005/8/layout/orgChart1"/>
    <dgm:cxn modelId="{EC3FF301-67B3-4F2A-8F67-CE79A3500706}" type="presOf" srcId="{5422C2E4-3C89-4840-B44D-59D1654044DA}" destId="{C1D1D264-5B25-4148-8ED5-C58833BDE700}" srcOrd="1" destOrd="0" presId="urn:microsoft.com/office/officeart/2005/8/layout/orgChart1"/>
    <dgm:cxn modelId="{178B5058-EF9C-43B2-BF97-650DAE214E62}" srcId="{73C7AF16-74E1-479C-9E45-BA13C57A1F05}" destId="{9FCB4762-9FDC-4A98-A5FB-B836F2346943}" srcOrd="0" destOrd="0" parTransId="{29934659-FAFF-44B3-B348-6685F11CCBE4}" sibTransId="{60FC057A-70F7-42F3-B04E-3AAC51F5A540}"/>
    <dgm:cxn modelId="{600DD818-306C-4BBB-80DA-C392F5B64C35}" type="presOf" srcId="{5937095B-F807-42B1-B38D-C2C92BE656CA}" destId="{611EBAC6-12B8-43E9-984D-BBC827AEB5D2}" srcOrd="1" destOrd="0" presId="urn:microsoft.com/office/officeart/2005/8/layout/orgChart1"/>
    <dgm:cxn modelId="{AD05C9F6-FDC4-4298-88A1-C875A66003E0}" srcId="{FC3B5CAD-FE13-4051-966C-90F1FAF9A8B7}" destId="{5422C2E4-3C89-4840-B44D-59D1654044DA}" srcOrd="0" destOrd="0" parTransId="{33CF6DCF-DE5A-4D34-A2C1-214AED82C9DA}" sibTransId="{59BEEFDA-1B8C-463A-A43C-7FB90FAF3440}"/>
    <dgm:cxn modelId="{7CD429C4-17E8-46CE-8BFD-9E83074E0D54}" srcId="{0ED22167-140C-4BAD-AD90-34A7B18316B5}" destId="{E6E71BAD-1A85-44B7-A381-316E23849F0D}" srcOrd="0" destOrd="0" parTransId="{D6707E3B-C91E-4C88-96A1-D96C9560FCFE}" sibTransId="{A3390654-A41F-4B69-A5A1-B89910FD338E}"/>
    <dgm:cxn modelId="{52D65F17-D31F-477B-9944-3D8297A15F61}" type="presOf" srcId="{6A478560-DF96-48CD-BB35-DEABA34B0B9C}" destId="{A52BB266-706F-4A43-9458-DDB5A0900279}" srcOrd="0" destOrd="0" presId="urn:microsoft.com/office/officeart/2005/8/layout/orgChart1"/>
    <dgm:cxn modelId="{2B5292FE-002C-4696-9CA5-B2FDF4DA48FE}" type="presOf" srcId="{EF1FF694-421B-445A-B496-23D496B25E04}" destId="{6688D5E2-6A70-40E4-8854-246EF5BA89E8}" srcOrd="1" destOrd="0" presId="urn:microsoft.com/office/officeart/2005/8/layout/orgChart1"/>
    <dgm:cxn modelId="{D2D0E507-4729-4D21-88B1-3A450B630714}" type="presOf" srcId="{0F996AEA-DF3D-4A97-B8C4-936457F3C569}" destId="{D275F699-5FD2-40BD-BD70-D99046E749CD}" srcOrd="1" destOrd="0" presId="urn:microsoft.com/office/officeart/2005/8/layout/orgChart1"/>
    <dgm:cxn modelId="{F789CF92-2712-4DEE-93C6-5CADAC3D6C0F}" type="presOf" srcId="{10015B9A-C6C4-411A-A1AC-A213BD0B1DDC}" destId="{BF6DD304-73EE-436D-85F9-64FE26D21A1D}" srcOrd="0" destOrd="0" presId="urn:microsoft.com/office/officeart/2005/8/layout/orgChart1"/>
    <dgm:cxn modelId="{C438D44D-E6DE-400C-A5C9-7B13FACF9EF1}" type="presOf" srcId="{0ED22167-140C-4BAD-AD90-34A7B18316B5}" destId="{8EBE2941-17C5-4AA2-AD31-385D33D6CDA4}" srcOrd="0" destOrd="0" presId="urn:microsoft.com/office/officeart/2005/8/layout/orgChart1"/>
    <dgm:cxn modelId="{400C6EF6-0AA3-4834-B561-F5E305228B57}" type="presOf" srcId="{438ABCA5-930B-4BF5-A2A6-85885C765DFE}" destId="{E61D2A6A-350B-4DFD-A7DC-0F1B9D765F63}" srcOrd="1" destOrd="0" presId="urn:microsoft.com/office/officeart/2005/8/layout/orgChart1"/>
    <dgm:cxn modelId="{D64AED88-C224-4CB7-A4D6-47EB62523E9D}" type="presOf" srcId="{29934659-FAFF-44B3-B348-6685F11CCBE4}" destId="{E00275C9-7B7E-4AC9-B0AD-4CCBE5F3E1EA}" srcOrd="0" destOrd="0" presId="urn:microsoft.com/office/officeart/2005/8/layout/orgChart1"/>
    <dgm:cxn modelId="{D56D1D49-319A-4D47-AF84-7EB2CBC3605C}" type="presOf" srcId="{440E0186-BAB1-4E65-9FF1-292158C0A4CD}" destId="{B4715749-C9E5-489C-A195-B7A727657589}" srcOrd="0" destOrd="0" presId="urn:microsoft.com/office/officeart/2005/8/layout/orgChart1"/>
    <dgm:cxn modelId="{921E2779-E27D-451E-973B-68BB932A1A8E}" type="presOf" srcId="{EF1FF694-421B-445A-B496-23D496B25E04}" destId="{E3F1875D-0444-421A-AFCE-3D089AEE87C4}" srcOrd="0" destOrd="0" presId="urn:microsoft.com/office/officeart/2005/8/layout/orgChart1"/>
    <dgm:cxn modelId="{70E8B72B-5DDA-4BE8-B456-07055717B7F5}" type="presOf" srcId="{73C7AF16-74E1-479C-9E45-BA13C57A1F05}" destId="{EB6D17E8-DA93-4350-8269-EB5EF17AD0BC}" srcOrd="1" destOrd="0" presId="urn:microsoft.com/office/officeart/2005/8/layout/orgChart1"/>
    <dgm:cxn modelId="{ED7204E2-17DD-4517-AD0F-7A7C5940B443}" srcId="{E6E71BAD-1A85-44B7-A381-316E23849F0D}" destId="{FC3B5CAD-FE13-4051-966C-90F1FAF9A8B7}" srcOrd="3" destOrd="0" parTransId="{F356125E-995A-4578-9CAC-2755E57ECC4A}" sibTransId="{F9D6D279-D644-45CB-99FE-869181B78C0F}"/>
    <dgm:cxn modelId="{4A1CF868-F76C-4BE8-9B97-348459D2B359}" type="presOf" srcId="{0F996AEA-DF3D-4A97-B8C4-936457F3C569}" destId="{613E4F44-8612-4684-B691-01DB13F881E3}" srcOrd="0" destOrd="0" presId="urn:microsoft.com/office/officeart/2005/8/layout/orgChart1"/>
    <dgm:cxn modelId="{9FE360E8-3E4A-437B-BBBB-A5CB3FF78370}" type="presOf" srcId="{438ABCA5-930B-4BF5-A2A6-85885C765DFE}" destId="{A9207BF9-A214-4FD6-9E88-1ED6A4C189A3}" srcOrd="0" destOrd="0" presId="urn:microsoft.com/office/officeart/2005/8/layout/orgChart1"/>
    <dgm:cxn modelId="{255128AA-4601-4730-9960-6977E0D8F56A}" type="presOf" srcId="{73C7AF16-74E1-479C-9E45-BA13C57A1F05}" destId="{4214FAF3-1248-498A-B7D0-69BA618D3CFD}" srcOrd="0" destOrd="0" presId="urn:microsoft.com/office/officeart/2005/8/layout/orgChart1"/>
    <dgm:cxn modelId="{EE7261EA-1E09-434F-B9AD-FD8D3DEDB678}" type="presOf" srcId="{5937095B-F807-42B1-B38D-C2C92BE656CA}" destId="{63315C29-17DF-40A7-BAD5-95E4F352CA23}" srcOrd="0" destOrd="0" presId="urn:microsoft.com/office/officeart/2005/8/layout/orgChart1"/>
    <dgm:cxn modelId="{4B8A8DCB-43E0-40C9-B2D3-9AF138FCB62C}" type="presOf" srcId="{28D0E2E2-6158-4758-99A5-E5A82DFB0A37}" destId="{8F340192-496D-44B5-A049-E6AC5466E76F}" srcOrd="0" destOrd="0" presId="urn:microsoft.com/office/officeart/2005/8/layout/orgChart1"/>
    <dgm:cxn modelId="{BE7B0064-4B5F-4C51-B3B8-4B82F67034F2}" type="presOf" srcId="{717EB600-73C8-4371-8193-754D7F5A1F61}" destId="{73E94BBF-8407-445D-8483-E47C15E8B261}" srcOrd="0" destOrd="0" presId="urn:microsoft.com/office/officeart/2005/8/layout/orgChart1"/>
    <dgm:cxn modelId="{D84B9846-75F7-4103-AC76-3B6D227B29C4}" type="presOf" srcId="{FC3B5CAD-FE13-4051-966C-90F1FAF9A8B7}" destId="{1C048577-6DD6-4AF7-ABD6-6742E2C7E4C5}" srcOrd="0" destOrd="0" presId="urn:microsoft.com/office/officeart/2005/8/layout/orgChart1"/>
    <dgm:cxn modelId="{481CE02D-779E-4FB0-987C-763F24BA0734}" type="presOf" srcId="{9FCB4762-9FDC-4A98-A5FB-B836F2346943}" destId="{114B9DE6-479A-4511-B7D1-33479ABA1F82}" srcOrd="1" destOrd="0" presId="urn:microsoft.com/office/officeart/2005/8/layout/orgChart1"/>
    <dgm:cxn modelId="{51582185-97E1-4203-B53D-858A74B5F40F}" type="presOf" srcId="{8C6807FC-23AD-46DC-B8D4-C78918585103}" destId="{373847CC-751B-4A8C-9CDE-00E8691AE860}" srcOrd="0" destOrd="0" presId="urn:microsoft.com/office/officeart/2005/8/layout/orgChart1"/>
    <dgm:cxn modelId="{996C1616-1C20-468C-B80D-6AA1E9FC984B}" type="presOf" srcId="{E6E71BAD-1A85-44B7-A381-316E23849F0D}" destId="{8C3EC711-6B9A-424A-9451-84E660986C9D}" srcOrd="1" destOrd="0" presId="urn:microsoft.com/office/officeart/2005/8/layout/orgChart1"/>
    <dgm:cxn modelId="{D86E0793-FDCB-4A61-8723-84575C80AD38}" srcId="{EF1FF694-421B-445A-B496-23D496B25E04}" destId="{5937095B-F807-42B1-B38D-C2C92BE656CA}" srcOrd="0" destOrd="0" parTransId="{6A478560-DF96-48CD-BB35-DEABA34B0B9C}" sibTransId="{9DD56A2F-179A-437B-B3AD-C891289C7DE5}"/>
    <dgm:cxn modelId="{B4948F06-95D8-4AA1-BB74-72A4C84EE0DB}" srcId="{E6E71BAD-1A85-44B7-A381-316E23849F0D}" destId="{28D0E2E2-6158-4758-99A5-E5A82DFB0A37}" srcOrd="2" destOrd="0" parTransId="{A43DFCF3-FACA-4D94-A955-302BDD7D5FF3}" sibTransId="{4B0D4A1D-CE28-48B1-85CB-23FB5ADBF25F}"/>
    <dgm:cxn modelId="{9E861438-DFBC-4AFA-8CC1-DB45974D42F1}" srcId="{438ABCA5-930B-4BF5-A2A6-85885C765DFE}" destId="{10015B9A-C6C4-411A-A1AC-A213BD0B1DDC}" srcOrd="0" destOrd="0" parTransId="{6A93878B-62C0-470F-8B9E-0C6B40EAF43E}" sibTransId="{1CA496D0-ED50-4A1A-A3BF-06A3E053674E}"/>
    <dgm:cxn modelId="{78A75F5F-E980-46E9-9DF2-835ED739C08E}" type="presOf" srcId="{A43DFCF3-FACA-4D94-A955-302BDD7D5FF3}" destId="{A6109B79-3070-44FB-BC6B-0CBB8AF2AF7E}" srcOrd="0" destOrd="0" presId="urn:microsoft.com/office/officeart/2005/8/layout/orgChart1"/>
    <dgm:cxn modelId="{1219E9D6-0EBE-4C8B-BA1C-548DFAAF2D9C}" type="presOf" srcId="{33CF6DCF-DE5A-4D34-A2C1-214AED82C9DA}" destId="{BEE41C5F-92F6-4A68-993F-E6D56587BEB6}" srcOrd="0" destOrd="0" presId="urn:microsoft.com/office/officeart/2005/8/layout/orgChart1"/>
    <dgm:cxn modelId="{BCBE72EB-233C-47E0-AD86-D2D2B2FEA6D1}" type="presOf" srcId="{28D0E2E2-6158-4758-99A5-E5A82DFB0A37}" destId="{1171C824-4D4F-4D87-A2DB-36845F794F39}" srcOrd="1" destOrd="0" presId="urn:microsoft.com/office/officeart/2005/8/layout/orgChart1"/>
    <dgm:cxn modelId="{7970B6E3-F867-422E-BDB2-A4B0B447E73B}" srcId="{28D0E2E2-6158-4758-99A5-E5A82DFB0A37}" destId="{0F996AEA-DF3D-4A97-B8C4-936457F3C569}" srcOrd="0" destOrd="0" parTransId="{717EB600-73C8-4371-8193-754D7F5A1F61}" sibTransId="{47D312FB-5F9A-43A0-989D-E8D1762F3BDA}"/>
    <dgm:cxn modelId="{2D93AF5C-C0F4-4520-BFFB-1305B2F56562}" type="presOf" srcId="{10015B9A-C6C4-411A-A1AC-A213BD0B1DDC}" destId="{C3B79A3B-AB12-42FD-B8AC-048C7D0A433C}" srcOrd="1" destOrd="0" presId="urn:microsoft.com/office/officeart/2005/8/layout/orgChart1"/>
    <dgm:cxn modelId="{E7959D49-0341-4C1C-8901-435A78CFA242}" type="presOf" srcId="{F356125E-995A-4578-9CAC-2755E57ECC4A}" destId="{E6C49433-657E-45A5-9BEF-0B56A28F4388}" srcOrd="0" destOrd="0" presId="urn:microsoft.com/office/officeart/2005/8/layout/orgChart1"/>
    <dgm:cxn modelId="{EAEE45CB-3E30-4160-9557-712014313E16}" type="presOf" srcId="{E6E71BAD-1A85-44B7-A381-316E23849F0D}" destId="{F9AAB009-D402-497A-B718-89F7AE9D1239}" srcOrd="0" destOrd="0" presId="urn:microsoft.com/office/officeart/2005/8/layout/orgChart1"/>
    <dgm:cxn modelId="{4419E576-824A-40ED-BCF4-2780F03A2B93}" type="presOf" srcId="{FC3B5CAD-FE13-4051-966C-90F1FAF9A8B7}" destId="{427C1B9C-B1B5-494D-A5CE-3DCA0893FA46}" srcOrd="1" destOrd="0" presId="urn:microsoft.com/office/officeart/2005/8/layout/orgChart1"/>
    <dgm:cxn modelId="{F2673F1E-9393-4B61-9CFD-FF9CE4AD8CCB}" type="presOf" srcId="{5422C2E4-3C89-4840-B44D-59D1654044DA}" destId="{60664684-D78D-4240-AE63-83A97409F522}" srcOrd="0" destOrd="0" presId="urn:microsoft.com/office/officeart/2005/8/layout/orgChart1"/>
    <dgm:cxn modelId="{7C9CBBD1-407B-4206-8A21-4902A7D80429}" type="presOf" srcId="{ED00C4D4-90D2-4A3D-90A2-44B25FC88627}" destId="{37FD899D-4F45-478E-8A12-84647B0EB18D}" srcOrd="0" destOrd="0" presId="urn:microsoft.com/office/officeart/2005/8/layout/orgChart1"/>
    <dgm:cxn modelId="{7CFC7A30-2550-4DFE-AF28-925532406105}" type="presOf" srcId="{9FCB4762-9FDC-4A98-A5FB-B836F2346943}" destId="{942DCCB9-F3D7-4232-B4C6-081F81140B95}" srcOrd="0" destOrd="0" presId="urn:microsoft.com/office/officeart/2005/8/layout/orgChart1"/>
    <dgm:cxn modelId="{81845C82-2295-4F7C-9927-D694A6E3406E}" srcId="{E6E71BAD-1A85-44B7-A381-316E23849F0D}" destId="{EF1FF694-421B-445A-B496-23D496B25E04}" srcOrd="1" destOrd="0" parTransId="{440E0186-BAB1-4E65-9FF1-292158C0A4CD}" sibTransId="{B3CF23A8-A673-4D45-B4B8-02339B31A034}"/>
    <dgm:cxn modelId="{F5142D6B-6EB9-4A98-920D-D6CB02965055}" srcId="{E6E71BAD-1A85-44B7-A381-316E23849F0D}" destId="{73C7AF16-74E1-479C-9E45-BA13C57A1F05}" srcOrd="0" destOrd="0" parTransId="{8C6807FC-23AD-46DC-B8D4-C78918585103}" sibTransId="{BCB2335C-5E9E-419F-BF3A-A8C470F3A38E}"/>
    <dgm:cxn modelId="{F857BF22-1FBD-4922-B4C6-1D53A5103C2A}" type="presParOf" srcId="{8EBE2941-17C5-4AA2-AD31-385D33D6CDA4}" destId="{1CC6FFD2-D99A-4D41-B1D6-6C9A0F5EE7CA}" srcOrd="0" destOrd="0" presId="urn:microsoft.com/office/officeart/2005/8/layout/orgChart1"/>
    <dgm:cxn modelId="{255A762B-CE8B-48E9-840D-5A99994FE64D}" type="presParOf" srcId="{1CC6FFD2-D99A-4D41-B1D6-6C9A0F5EE7CA}" destId="{0EE46087-7B18-4061-8AE9-8346F2329CCA}" srcOrd="0" destOrd="0" presId="urn:microsoft.com/office/officeart/2005/8/layout/orgChart1"/>
    <dgm:cxn modelId="{EADDCD94-7E54-4F38-942D-04AE813DFACC}" type="presParOf" srcId="{0EE46087-7B18-4061-8AE9-8346F2329CCA}" destId="{F9AAB009-D402-497A-B718-89F7AE9D1239}" srcOrd="0" destOrd="0" presId="urn:microsoft.com/office/officeart/2005/8/layout/orgChart1"/>
    <dgm:cxn modelId="{314D3AE7-DEB8-4ED6-B2CC-F68F13F9422C}" type="presParOf" srcId="{0EE46087-7B18-4061-8AE9-8346F2329CCA}" destId="{8C3EC711-6B9A-424A-9451-84E660986C9D}" srcOrd="1" destOrd="0" presId="urn:microsoft.com/office/officeart/2005/8/layout/orgChart1"/>
    <dgm:cxn modelId="{FC2E181C-194C-4F02-AD9B-849FA83D9B8A}" type="presParOf" srcId="{1CC6FFD2-D99A-4D41-B1D6-6C9A0F5EE7CA}" destId="{BBD688B1-7DAC-4A29-A9B4-395DBCB85281}" srcOrd="1" destOrd="0" presId="urn:microsoft.com/office/officeart/2005/8/layout/orgChart1"/>
    <dgm:cxn modelId="{DC24E5C2-27E7-4039-8490-F8E5CD574EEB}" type="presParOf" srcId="{BBD688B1-7DAC-4A29-A9B4-395DBCB85281}" destId="{373847CC-751B-4A8C-9CDE-00E8691AE860}" srcOrd="0" destOrd="0" presId="urn:microsoft.com/office/officeart/2005/8/layout/orgChart1"/>
    <dgm:cxn modelId="{C123B431-187B-44A4-BF28-F913B3F12342}" type="presParOf" srcId="{BBD688B1-7DAC-4A29-A9B4-395DBCB85281}" destId="{018F3C2A-BFF2-44FA-8932-5D1C0895960E}" srcOrd="1" destOrd="0" presId="urn:microsoft.com/office/officeart/2005/8/layout/orgChart1"/>
    <dgm:cxn modelId="{E01DDC92-F31D-424B-93EC-2ACB2BBE527E}" type="presParOf" srcId="{018F3C2A-BFF2-44FA-8932-5D1C0895960E}" destId="{3D435D18-1A13-4C5F-A359-7AC9DF49CE9C}" srcOrd="0" destOrd="0" presId="urn:microsoft.com/office/officeart/2005/8/layout/orgChart1"/>
    <dgm:cxn modelId="{8CD8AFD2-E236-444C-BFB3-AB3709D821D9}" type="presParOf" srcId="{3D435D18-1A13-4C5F-A359-7AC9DF49CE9C}" destId="{4214FAF3-1248-498A-B7D0-69BA618D3CFD}" srcOrd="0" destOrd="0" presId="urn:microsoft.com/office/officeart/2005/8/layout/orgChart1"/>
    <dgm:cxn modelId="{0366D18B-4B3F-4513-9ECD-68D2FA423FEE}" type="presParOf" srcId="{3D435D18-1A13-4C5F-A359-7AC9DF49CE9C}" destId="{EB6D17E8-DA93-4350-8269-EB5EF17AD0BC}" srcOrd="1" destOrd="0" presId="urn:microsoft.com/office/officeart/2005/8/layout/orgChart1"/>
    <dgm:cxn modelId="{6C3FEEB3-23E1-48E3-8202-DB8DD3968F84}" type="presParOf" srcId="{018F3C2A-BFF2-44FA-8932-5D1C0895960E}" destId="{B7272867-1FDF-4572-8AE2-17F9D8A7BC66}" srcOrd="1" destOrd="0" presId="urn:microsoft.com/office/officeart/2005/8/layout/orgChart1"/>
    <dgm:cxn modelId="{F0BF5959-6E15-402D-99B7-4BD3B2ADF582}" type="presParOf" srcId="{B7272867-1FDF-4572-8AE2-17F9D8A7BC66}" destId="{E00275C9-7B7E-4AC9-B0AD-4CCBE5F3E1EA}" srcOrd="0" destOrd="0" presId="urn:microsoft.com/office/officeart/2005/8/layout/orgChart1"/>
    <dgm:cxn modelId="{6C3AC733-C981-48B8-A990-4087A07E3EE5}" type="presParOf" srcId="{B7272867-1FDF-4572-8AE2-17F9D8A7BC66}" destId="{0FE0B106-5C79-462D-821D-5F1CEDEBB22D}" srcOrd="1" destOrd="0" presId="urn:microsoft.com/office/officeart/2005/8/layout/orgChart1"/>
    <dgm:cxn modelId="{E543AE74-9760-4864-A1E8-112FF66681B9}" type="presParOf" srcId="{0FE0B106-5C79-462D-821D-5F1CEDEBB22D}" destId="{428E98AA-D61E-4B94-B06C-3621CAE673CC}" srcOrd="0" destOrd="0" presId="urn:microsoft.com/office/officeart/2005/8/layout/orgChart1"/>
    <dgm:cxn modelId="{79238337-D8EA-470D-90FB-C03A7BABACA9}" type="presParOf" srcId="{428E98AA-D61E-4B94-B06C-3621CAE673CC}" destId="{942DCCB9-F3D7-4232-B4C6-081F81140B95}" srcOrd="0" destOrd="0" presId="urn:microsoft.com/office/officeart/2005/8/layout/orgChart1"/>
    <dgm:cxn modelId="{09AED4F2-8657-4B0F-A102-32CEE1E6A47C}" type="presParOf" srcId="{428E98AA-D61E-4B94-B06C-3621CAE673CC}" destId="{114B9DE6-479A-4511-B7D1-33479ABA1F82}" srcOrd="1" destOrd="0" presId="urn:microsoft.com/office/officeart/2005/8/layout/orgChart1"/>
    <dgm:cxn modelId="{0EBAF713-5559-4CCE-88E9-A59AB57592DD}" type="presParOf" srcId="{0FE0B106-5C79-462D-821D-5F1CEDEBB22D}" destId="{D8C9AFC7-0DCE-4683-BB2C-FBF6C69F7EB0}" srcOrd="1" destOrd="0" presId="urn:microsoft.com/office/officeart/2005/8/layout/orgChart1"/>
    <dgm:cxn modelId="{8F7FB160-9ADE-4BB5-9642-A0EA26C410E9}" type="presParOf" srcId="{0FE0B106-5C79-462D-821D-5F1CEDEBB22D}" destId="{35121574-A83C-4529-A486-4C32EC5CA78B}" srcOrd="2" destOrd="0" presId="urn:microsoft.com/office/officeart/2005/8/layout/orgChart1"/>
    <dgm:cxn modelId="{58A803CE-6C40-40C3-8AB4-15459F025947}" type="presParOf" srcId="{018F3C2A-BFF2-44FA-8932-5D1C0895960E}" destId="{A2C67D0C-4F3E-4CB0-8C60-9B3E42A894C1}" srcOrd="2" destOrd="0" presId="urn:microsoft.com/office/officeart/2005/8/layout/orgChart1"/>
    <dgm:cxn modelId="{E3AD1F20-4AD5-4B73-B6D8-89AC844B197E}" type="presParOf" srcId="{BBD688B1-7DAC-4A29-A9B4-395DBCB85281}" destId="{B4715749-C9E5-489C-A195-B7A727657589}" srcOrd="2" destOrd="0" presId="urn:microsoft.com/office/officeart/2005/8/layout/orgChart1"/>
    <dgm:cxn modelId="{2DEFCBDE-01A6-4EB4-93D7-DA4330272707}" type="presParOf" srcId="{BBD688B1-7DAC-4A29-A9B4-395DBCB85281}" destId="{FE16B201-C661-4499-AFDD-E8FCCBEBFA47}" srcOrd="3" destOrd="0" presId="urn:microsoft.com/office/officeart/2005/8/layout/orgChart1"/>
    <dgm:cxn modelId="{A8633566-39D2-48EA-8697-ECDD661D6470}" type="presParOf" srcId="{FE16B201-C661-4499-AFDD-E8FCCBEBFA47}" destId="{429EE07F-9757-490F-8A4E-FA6EE0D8D760}" srcOrd="0" destOrd="0" presId="urn:microsoft.com/office/officeart/2005/8/layout/orgChart1"/>
    <dgm:cxn modelId="{6DFF765F-CE1F-4A20-8455-D245411F96F3}" type="presParOf" srcId="{429EE07F-9757-490F-8A4E-FA6EE0D8D760}" destId="{E3F1875D-0444-421A-AFCE-3D089AEE87C4}" srcOrd="0" destOrd="0" presId="urn:microsoft.com/office/officeart/2005/8/layout/orgChart1"/>
    <dgm:cxn modelId="{165F4635-6BC1-4247-8D65-A8FFEFC956D0}" type="presParOf" srcId="{429EE07F-9757-490F-8A4E-FA6EE0D8D760}" destId="{6688D5E2-6A70-40E4-8854-246EF5BA89E8}" srcOrd="1" destOrd="0" presId="urn:microsoft.com/office/officeart/2005/8/layout/orgChart1"/>
    <dgm:cxn modelId="{971347DE-319E-4EC3-AC60-777E61708E58}" type="presParOf" srcId="{FE16B201-C661-4499-AFDD-E8FCCBEBFA47}" destId="{2A61244A-D397-4FAD-A6A6-4D0DE04FBFF1}" srcOrd="1" destOrd="0" presId="urn:microsoft.com/office/officeart/2005/8/layout/orgChart1"/>
    <dgm:cxn modelId="{23D7ABAA-1465-4047-A2A4-9A2779887A9B}" type="presParOf" srcId="{2A61244A-D397-4FAD-A6A6-4D0DE04FBFF1}" destId="{A52BB266-706F-4A43-9458-DDB5A0900279}" srcOrd="0" destOrd="0" presId="urn:microsoft.com/office/officeart/2005/8/layout/orgChart1"/>
    <dgm:cxn modelId="{7AC1DE28-D12E-4CA6-89CB-322CC9C1149B}" type="presParOf" srcId="{2A61244A-D397-4FAD-A6A6-4D0DE04FBFF1}" destId="{15C144D7-6E18-48CE-9972-B372847455A5}" srcOrd="1" destOrd="0" presId="urn:microsoft.com/office/officeart/2005/8/layout/orgChart1"/>
    <dgm:cxn modelId="{946D9123-FF56-4348-8EE4-9035194AB3F4}" type="presParOf" srcId="{15C144D7-6E18-48CE-9972-B372847455A5}" destId="{68EBDC05-02BE-4EB8-8C3E-EA10DC3B0C50}" srcOrd="0" destOrd="0" presId="urn:microsoft.com/office/officeart/2005/8/layout/orgChart1"/>
    <dgm:cxn modelId="{FAD4D4EE-5FA0-45AB-A422-8A332D331F33}" type="presParOf" srcId="{68EBDC05-02BE-4EB8-8C3E-EA10DC3B0C50}" destId="{63315C29-17DF-40A7-BAD5-95E4F352CA23}" srcOrd="0" destOrd="0" presId="urn:microsoft.com/office/officeart/2005/8/layout/orgChart1"/>
    <dgm:cxn modelId="{43C7E3B9-90C4-482F-9EA2-26B42AA8C408}" type="presParOf" srcId="{68EBDC05-02BE-4EB8-8C3E-EA10DC3B0C50}" destId="{611EBAC6-12B8-43E9-984D-BBC827AEB5D2}" srcOrd="1" destOrd="0" presId="urn:microsoft.com/office/officeart/2005/8/layout/orgChart1"/>
    <dgm:cxn modelId="{ED0E1119-5057-4FDA-9BC1-387DB0DC8F98}" type="presParOf" srcId="{15C144D7-6E18-48CE-9972-B372847455A5}" destId="{400BD5DC-FE2A-4471-B6FD-E02E1774FFC1}" srcOrd="1" destOrd="0" presId="urn:microsoft.com/office/officeart/2005/8/layout/orgChart1"/>
    <dgm:cxn modelId="{8777AC25-1AFD-49DA-BE35-703C7C9FF6A9}" type="presParOf" srcId="{15C144D7-6E18-48CE-9972-B372847455A5}" destId="{F99C032C-9D9C-4E1F-A1A8-6D8CECA7B8EE}" srcOrd="2" destOrd="0" presId="urn:microsoft.com/office/officeart/2005/8/layout/orgChart1"/>
    <dgm:cxn modelId="{17FD604C-C63D-474A-82BE-7A80B64EB408}" type="presParOf" srcId="{FE16B201-C661-4499-AFDD-E8FCCBEBFA47}" destId="{AB9FD5B6-BA49-4C3D-9133-8336427A06D3}" srcOrd="2" destOrd="0" presId="urn:microsoft.com/office/officeart/2005/8/layout/orgChart1"/>
    <dgm:cxn modelId="{173BE32D-0F67-40C4-8191-3D9297C92F4D}" type="presParOf" srcId="{BBD688B1-7DAC-4A29-A9B4-395DBCB85281}" destId="{A6109B79-3070-44FB-BC6B-0CBB8AF2AF7E}" srcOrd="4" destOrd="0" presId="urn:microsoft.com/office/officeart/2005/8/layout/orgChart1"/>
    <dgm:cxn modelId="{03C59117-A9F5-4467-BA9C-7EB6FC8F5C2B}" type="presParOf" srcId="{BBD688B1-7DAC-4A29-A9B4-395DBCB85281}" destId="{167A8E02-70B4-4869-AEBB-580FEFA8535D}" srcOrd="5" destOrd="0" presId="urn:microsoft.com/office/officeart/2005/8/layout/orgChart1"/>
    <dgm:cxn modelId="{4657CB73-8C18-4050-84E2-90897BD911C2}" type="presParOf" srcId="{167A8E02-70B4-4869-AEBB-580FEFA8535D}" destId="{AE13687D-F20A-4E8C-B7E6-0F5DCD140F7D}" srcOrd="0" destOrd="0" presId="urn:microsoft.com/office/officeart/2005/8/layout/orgChart1"/>
    <dgm:cxn modelId="{51729C47-1208-4F02-AAC0-2C4C5BF23F3E}" type="presParOf" srcId="{AE13687D-F20A-4E8C-B7E6-0F5DCD140F7D}" destId="{8F340192-496D-44B5-A049-E6AC5466E76F}" srcOrd="0" destOrd="0" presId="urn:microsoft.com/office/officeart/2005/8/layout/orgChart1"/>
    <dgm:cxn modelId="{A24354A1-E956-444B-9525-393FD27963B4}" type="presParOf" srcId="{AE13687D-F20A-4E8C-B7E6-0F5DCD140F7D}" destId="{1171C824-4D4F-4D87-A2DB-36845F794F39}" srcOrd="1" destOrd="0" presId="urn:microsoft.com/office/officeart/2005/8/layout/orgChart1"/>
    <dgm:cxn modelId="{80A2C39E-555F-4E6B-B975-AFDADA54CD73}" type="presParOf" srcId="{167A8E02-70B4-4869-AEBB-580FEFA8535D}" destId="{D66C0247-D4E1-47AE-B092-163B26E5C925}" srcOrd="1" destOrd="0" presId="urn:microsoft.com/office/officeart/2005/8/layout/orgChart1"/>
    <dgm:cxn modelId="{C3F31A6C-37C3-43D5-82FE-C7F3ACE1FBEE}" type="presParOf" srcId="{D66C0247-D4E1-47AE-B092-163B26E5C925}" destId="{73E94BBF-8407-445D-8483-E47C15E8B261}" srcOrd="0" destOrd="0" presId="urn:microsoft.com/office/officeart/2005/8/layout/orgChart1"/>
    <dgm:cxn modelId="{ED119946-6BC3-4D9D-9C3A-081B002AFC3A}" type="presParOf" srcId="{D66C0247-D4E1-47AE-B092-163B26E5C925}" destId="{3B044C98-E58F-4E89-A994-6B19008AC86F}" srcOrd="1" destOrd="0" presId="urn:microsoft.com/office/officeart/2005/8/layout/orgChart1"/>
    <dgm:cxn modelId="{073A6F39-3017-44F0-923B-5A92B2F453C9}" type="presParOf" srcId="{3B044C98-E58F-4E89-A994-6B19008AC86F}" destId="{DC1C2CC6-4220-4512-9D98-E52CD45A0A7C}" srcOrd="0" destOrd="0" presId="urn:microsoft.com/office/officeart/2005/8/layout/orgChart1"/>
    <dgm:cxn modelId="{99BDE52B-B403-48DC-AB1D-FFED84C19C91}" type="presParOf" srcId="{DC1C2CC6-4220-4512-9D98-E52CD45A0A7C}" destId="{613E4F44-8612-4684-B691-01DB13F881E3}" srcOrd="0" destOrd="0" presId="urn:microsoft.com/office/officeart/2005/8/layout/orgChart1"/>
    <dgm:cxn modelId="{0221612F-6CF7-4CE7-8EBF-E201C2AC9C90}" type="presParOf" srcId="{DC1C2CC6-4220-4512-9D98-E52CD45A0A7C}" destId="{D275F699-5FD2-40BD-BD70-D99046E749CD}" srcOrd="1" destOrd="0" presId="urn:microsoft.com/office/officeart/2005/8/layout/orgChart1"/>
    <dgm:cxn modelId="{90EC6059-4DDE-404D-B8DC-0A1FB4DB2B11}" type="presParOf" srcId="{3B044C98-E58F-4E89-A994-6B19008AC86F}" destId="{430B33DD-4F77-446D-8451-91F56AD49750}" srcOrd="1" destOrd="0" presId="urn:microsoft.com/office/officeart/2005/8/layout/orgChart1"/>
    <dgm:cxn modelId="{783BE34E-C65B-4374-BD41-E75E010F9B30}" type="presParOf" srcId="{3B044C98-E58F-4E89-A994-6B19008AC86F}" destId="{DDE806B8-0920-46DC-B413-6F4843A17ACA}" srcOrd="2" destOrd="0" presId="urn:microsoft.com/office/officeart/2005/8/layout/orgChart1"/>
    <dgm:cxn modelId="{381D1FE1-D639-4BD9-B8BE-7058F8E6439A}" type="presParOf" srcId="{167A8E02-70B4-4869-AEBB-580FEFA8535D}" destId="{7C469AFF-5F3E-42A1-935C-5597FAB696A5}" srcOrd="2" destOrd="0" presId="urn:microsoft.com/office/officeart/2005/8/layout/orgChart1"/>
    <dgm:cxn modelId="{2E46C565-4BBC-4EED-BDB0-04EEC2A039DA}" type="presParOf" srcId="{BBD688B1-7DAC-4A29-A9B4-395DBCB85281}" destId="{E6C49433-657E-45A5-9BEF-0B56A28F4388}" srcOrd="6" destOrd="0" presId="urn:microsoft.com/office/officeart/2005/8/layout/orgChart1"/>
    <dgm:cxn modelId="{B83204BF-6CCB-4F42-8DB4-C8894A3ED413}" type="presParOf" srcId="{BBD688B1-7DAC-4A29-A9B4-395DBCB85281}" destId="{D185DBCD-902D-47B2-81B3-31AE47520EEC}" srcOrd="7" destOrd="0" presId="urn:microsoft.com/office/officeart/2005/8/layout/orgChart1"/>
    <dgm:cxn modelId="{4E913571-B924-4FE1-8810-F181E083DCED}" type="presParOf" srcId="{D185DBCD-902D-47B2-81B3-31AE47520EEC}" destId="{70994736-9CF3-4082-9D4E-75FD9981551D}" srcOrd="0" destOrd="0" presId="urn:microsoft.com/office/officeart/2005/8/layout/orgChart1"/>
    <dgm:cxn modelId="{BEAADBC6-33F7-43CC-843B-49BFB0455342}" type="presParOf" srcId="{70994736-9CF3-4082-9D4E-75FD9981551D}" destId="{1C048577-6DD6-4AF7-ABD6-6742E2C7E4C5}" srcOrd="0" destOrd="0" presId="urn:microsoft.com/office/officeart/2005/8/layout/orgChart1"/>
    <dgm:cxn modelId="{64082933-4C18-4CB5-9445-CB1F178F1093}" type="presParOf" srcId="{70994736-9CF3-4082-9D4E-75FD9981551D}" destId="{427C1B9C-B1B5-494D-A5CE-3DCA0893FA46}" srcOrd="1" destOrd="0" presId="urn:microsoft.com/office/officeart/2005/8/layout/orgChart1"/>
    <dgm:cxn modelId="{F49CB0A5-A563-42BD-A2A6-CC4D66FA5445}" type="presParOf" srcId="{D185DBCD-902D-47B2-81B3-31AE47520EEC}" destId="{2CAB7D15-49B1-4871-9C32-87AC6C324255}" srcOrd="1" destOrd="0" presId="urn:microsoft.com/office/officeart/2005/8/layout/orgChart1"/>
    <dgm:cxn modelId="{8461DA10-403B-43FF-BE70-13EAEB0E293A}" type="presParOf" srcId="{2CAB7D15-49B1-4871-9C32-87AC6C324255}" destId="{BEE41C5F-92F6-4A68-993F-E6D56587BEB6}" srcOrd="0" destOrd="0" presId="urn:microsoft.com/office/officeart/2005/8/layout/orgChart1"/>
    <dgm:cxn modelId="{BA1A92DA-0A04-458E-85F7-AC3B6D0932A2}" type="presParOf" srcId="{2CAB7D15-49B1-4871-9C32-87AC6C324255}" destId="{5B9EEF2C-050B-4F09-87CB-1EAED828DD48}" srcOrd="1" destOrd="0" presId="urn:microsoft.com/office/officeart/2005/8/layout/orgChart1"/>
    <dgm:cxn modelId="{A41ADB7A-75C9-40C6-900E-B6A7A42F30B4}" type="presParOf" srcId="{5B9EEF2C-050B-4F09-87CB-1EAED828DD48}" destId="{71FBF1A0-AECB-4144-9F92-FC25FEA89F27}" srcOrd="0" destOrd="0" presId="urn:microsoft.com/office/officeart/2005/8/layout/orgChart1"/>
    <dgm:cxn modelId="{84BC376D-7F5C-451F-8734-B6F6C4298DB9}" type="presParOf" srcId="{71FBF1A0-AECB-4144-9F92-FC25FEA89F27}" destId="{60664684-D78D-4240-AE63-83A97409F522}" srcOrd="0" destOrd="0" presId="urn:microsoft.com/office/officeart/2005/8/layout/orgChart1"/>
    <dgm:cxn modelId="{6D8D3D4C-BD70-4B27-A5FC-29A2244837C7}" type="presParOf" srcId="{71FBF1A0-AECB-4144-9F92-FC25FEA89F27}" destId="{C1D1D264-5B25-4148-8ED5-C58833BDE700}" srcOrd="1" destOrd="0" presId="urn:microsoft.com/office/officeart/2005/8/layout/orgChart1"/>
    <dgm:cxn modelId="{57C689B7-5888-4E7A-8D18-352B9AE8EB63}" type="presParOf" srcId="{5B9EEF2C-050B-4F09-87CB-1EAED828DD48}" destId="{782D16A1-6F23-4A9A-AA5A-B6471EA9FBD9}" srcOrd="1" destOrd="0" presId="urn:microsoft.com/office/officeart/2005/8/layout/orgChart1"/>
    <dgm:cxn modelId="{08A4A8AB-FC7C-4B18-B320-0144C89D9A92}" type="presParOf" srcId="{5B9EEF2C-050B-4F09-87CB-1EAED828DD48}" destId="{A9CBA23F-BE90-46B9-AD23-6FD87E2E6CC2}" srcOrd="2" destOrd="0" presId="urn:microsoft.com/office/officeart/2005/8/layout/orgChart1"/>
    <dgm:cxn modelId="{3105A728-F476-45A2-B57E-A83791ADCAB1}" type="presParOf" srcId="{D185DBCD-902D-47B2-81B3-31AE47520EEC}" destId="{B0096319-5CD1-435E-B0C4-0B5A3D501EF0}" srcOrd="2" destOrd="0" presId="urn:microsoft.com/office/officeart/2005/8/layout/orgChart1"/>
    <dgm:cxn modelId="{D177697D-43DD-4590-A0D3-58632ADC43F2}" type="presParOf" srcId="{BBD688B1-7DAC-4A29-A9B4-395DBCB85281}" destId="{37FD899D-4F45-478E-8A12-84647B0EB18D}" srcOrd="8" destOrd="0" presId="urn:microsoft.com/office/officeart/2005/8/layout/orgChart1"/>
    <dgm:cxn modelId="{37089028-EAC2-42E1-8BED-634D7270D875}" type="presParOf" srcId="{BBD688B1-7DAC-4A29-A9B4-395DBCB85281}" destId="{2F4BAAE2-B0CE-4A23-922F-16EDF33E6F94}" srcOrd="9" destOrd="0" presId="urn:microsoft.com/office/officeart/2005/8/layout/orgChart1"/>
    <dgm:cxn modelId="{34BF5E7A-E5AC-4F05-8056-C370029DCE8E}" type="presParOf" srcId="{2F4BAAE2-B0CE-4A23-922F-16EDF33E6F94}" destId="{5CE1E21B-0D1A-43FE-9D4A-264960869FCF}" srcOrd="0" destOrd="0" presId="urn:microsoft.com/office/officeart/2005/8/layout/orgChart1"/>
    <dgm:cxn modelId="{10065EF7-AAF7-4429-AE49-ED62BB6BB34D}" type="presParOf" srcId="{5CE1E21B-0D1A-43FE-9D4A-264960869FCF}" destId="{A9207BF9-A214-4FD6-9E88-1ED6A4C189A3}" srcOrd="0" destOrd="0" presId="urn:microsoft.com/office/officeart/2005/8/layout/orgChart1"/>
    <dgm:cxn modelId="{7644B4A8-20E6-43A0-A880-7BA3293CFC3C}" type="presParOf" srcId="{5CE1E21B-0D1A-43FE-9D4A-264960869FCF}" destId="{E61D2A6A-350B-4DFD-A7DC-0F1B9D765F63}" srcOrd="1" destOrd="0" presId="urn:microsoft.com/office/officeart/2005/8/layout/orgChart1"/>
    <dgm:cxn modelId="{CABF0598-7E6C-48CA-B237-0BD3CCE87E31}" type="presParOf" srcId="{2F4BAAE2-B0CE-4A23-922F-16EDF33E6F94}" destId="{19A90920-4F89-43B5-8C99-511BD20E7BD0}" srcOrd="1" destOrd="0" presId="urn:microsoft.com/office/officeart/2005/8/layout/orgChart1"/>
    <dgm:cxn modelId="{A12FE4EE-7EB2-4650-8F67-0AB09EC44FA8}" type="presParOf" srcId="{19A90920-4F89-43B5-8C99-511BD20E7BD0}" destId="{4F41DD97-8A89-46D0-B24F-FC9716003916}" srcOrd="0" destOrd="0" presId="urn:microsoft.com/office/officeart/2005/8/layout/orgChart1"/>
    <dgm:cxn modelId="{945B02F5-8EB4-4671-9711-B182CFC4639F}" type="presParOf" srcId="{19A90920-4F89-43B5-8C99-511BD20E7BD0}" destId="{CFD38902-AB51-4FD7-8491-4AB4D9C14A1B}" srcOrd="1" destOrd="0" presId="urn:microsoft.com/office/officeart/2005/8/layout/orgChart1"/>
    <dgm:cxn modelId="{0941F4DC-1BFE-4FD1-B69B-B9647B19294E}" type="presParOf" srcId="{CFD38902-AB51-4FD7-8491-4AB4D9C14A1B}" destId="{2BCB6C11-AD4C-43A6-8400-A677AEFA4128}" srcOrd="0" destOrd="0" presId="urn:microsoft.com/office/officeart/2005/8/layout/orgChart1"/>
    <dgm:cxn modelId="{A76119D0-F757-49F3-B967-2A4D3B857A10}" type="presParOf" srcId="{2BCB6C11-AD4C-43A6-8400-A677AEFA4128}" destId="{BF6DD304-73EE-436D-85F9-64FE26D21A1D}" srcOrd="0" destOrd="0" presId="urn:microsoft.com/office/officeart/2005/8/layout/orgChart1"/>
    <dgm:cxn modelId="{CFCC61AF-61A1-4BFE-BA75-FA1FF692956D}" type="presParOf" srcId="{2BCB6C11-AD4C-43A6-8400-A677AEFA4128}" destId="{C3B79A3B-AB12-42FD-B8AC-048C7D0A433C}" srcOrd="1" destOrd="0" presId="urn:microsoft.com/office/officeart/2005/8/layout/orgChart1"/>
    <dgm:cxn modelId="{60389CE4-47B3-46E1-B4DE-A6224CAC58FC}" type="presParOf" srcId="{CFD38902-AB51-4FD7-8491-4AB4D9C14A1B}" destId="{717D7D93-0545-483F-9B96-42E5DF7BE30E}" srcOrd="1" destOrd="0" presId="urn:microsoft.com/office/officeart/2005/8/layout/orgChart1"/>
    <dgm:cxn modelId="{E68C4DDF-73F3-4449-BB94-E377474B63B3}" type="presParOf" srcId="{CFD38902-AB51-4FD7-8491-4AB4D9C14A1B}" destId="{B834300F-76D6-4323-B48B-7CBD1104EAB6}" srcOrd="2" destOrd="0" presId="urn:microsoft.com/office/officeart/2005/8/layout/orgChart1"/>
    <dgm:cxn modelId="{A0B2D6D4-3F1F-42EB-BC73-7C25884EFAC7}" type="presParOf" srcId="{2F4BAAE2-B0CE-4A23-922F-16EDF33E6F94}" destId="{615F0E6E-EE50-41EF-9A49-EA327D4BED91}" srcOrd="2" destOrd="0" presId="urn:microsoft.com/office/officeart/2005/8/layout/orgChart1"/>
    <dgm:cxn modelId="{6D5F7E0E-16DD-4B9A-85C0-D22128753112}" type="presParOf" srcId="{1CC6FFD2-D99A-4D41-B1D6-6C9A0F5EE7CA}" destId="{227FDCC3-615A-419F-886E-7F95941E5F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1DD97-8A89-46D0-B24F-FC9716003916}">
      <dsp:nvSpPr>
        <dsp:cNvPr id="0" name=""/>
        <dsp:cNvSpPr/>
      </dsp:nvSpPr>
      <dsp:spPr>
        <a:xfrm>
          <a:off x="7459792" y="3090047"/>
          <a:ext cx="91440" cy="295133"/>
        </a:xfrm>
        <a:custGeom>
          <a:avLst/>
          <a:gdLst/>
          <a:ahLst/>
          <a:cxnLst/>
          <a:rect l="0" t="0" r="0" b="0"/>
          <a:pathLst>
            <a:path>
              <a:moveTo>
                <a:pt x="45720" y="0"/>
              </a:moveTo>
              <a:lnTo>
                <a:pt x="45720" y="29513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D899D-4F45-478E-8A12-84647B0EB18D}">
      <dsp:nvSpPr>
        <dsp:cNvPr id="0" name=""/>
        <dsp:cNvSpPr/>
      </dsp:nvSpPr>
      <dsp:spPr>
        <a:xfrm>
          <a:off x="4104456" y="2092216"/>
          <a:ext cx="3401056" cy="295133"/>
        </a:xfrm>
        <a:custGeom>
          <a:avLst/>
          <a:gdLst/>
          <a:ahLst/>
          <a:cxnLst/>
          <a:rect l="0" t="0" r="0" b="0"/>
          <a:pathLst>
            <a:path>
              <a:moveTo>
                <a:pt x="0" y="0"/>
              </a:moveTo>
              <a:lnTo>
                <a:pt x="0" y="147566"/>
              </a:lnTo>
              <a:lnTo>
                <a:pt x="3401056" y="147566"/>
              </a:lnTo>
              <a:lnTo>
                <a:pt x="3401056" y="29513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41C5F-92F6-4A68-993F-E6D56587BEB6}">
      <dsp:nvSpPr>
        <dsp:cNvPr id="0" name=""/>
        <dsp:cNvSpPr/>
      </dsp:nvSpPr>
      <dsp:spPr>
        <a:xfrm>
          <a:off x="5759264" y="3090047"/>
          <a:ext cx="91440" cy="295133"/>
        </a:xfrm>
        <a:custGeom>
          <a:avLst/>
          <a:gdLst/>
          <a:ahLst/>
          <a:cxnLst/>
          <a:rect l="0" t="0" r="0" b="0"/>
          <a:pathLst>
            <a:path>
              <a:moveTo>
                <a:pt x="45720" y="0"/>
              </a:moveTo>
              <a:lnTo>
                <a:pt x="45720" y="29513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C49433-657E-45A5-9BEF-0B56A28F4388}">
      <dsp:nvSpPr>
        <dsp:cNvPr id="0" name=""/>
        <dsp:cNvSpPr/>
      </dsp:nvSpPr>
      <dsp:spPr>
        <a:xfrm>
          <a:off x="4104456" y="2092216"/>
          <a:ext cx="1700528" cy="295133"/>
        </a:xfrm>
        <a:custGeom>
          <a:avLst/>
          <a:gdLst/>
          <a:ahLst/>
          <a:cxnLst/>
          <a:rect l="0" t="0" r="0" b="0"/>
          <a:pathLst>
            <a:path>
              <a:moveTo>
                <a:pt x="0" y="0"/>
              </a:moveTo>
              <a:lnTo>
                <a:pt x="0" y="147566"/>
              </a:lnTo>
              <a:lnTo>
                <a:pt x="1700528" y="147566"/>
              </a:lnTo>
              <a:lnTo>
                <a:pt x="1700528" y="29513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94BBF-8407-445D-8483-E47C15E8B261}">
      <dsp:nvSpPr>
        <dsp:cNvPr id="0" name=""/>
        <dsp:cNvSpPr/>
      </dsp:nvSpPr>
      <dsp:spPr>
        <a:xfrm>
          <a:off x="4058735" y="3090047"/>
          <a:ext cx="91440" cy="295133"/>
        </a:xfrm>
        <a:custGeom>
          <a:avLst/>
          <a:gdLst/>
          <a:ahLst/>
          <a:cxnLst/>
          <a:rect l="0" t="0" r="0" b="0"/>
          <a:pathLst>
            <a:path>
              <a:moveTo>
                <a:pt x="45720" y="0"/>
              </a:moveTo>
              <a:lnTo>
                <a:pt x="45720" y="29513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09B79-3070-44FB-BC6B-0CBB8AF2AF7E}">
      <dsp:nvSpPr>
        <dsp:cNvPr id="0" name=""/>
        <dsp:cNvSpPr/>
      </dsp:nvSpPr>
      <dsp:spPr>
        <a:xfrm>
          <a:off x="4058735" y="2092216"/>
          <a:ext cx="91440" cy="295133"/>
        </a:xfrm>
        <a:custGeom>
          <a:avLst/>
          <a:gdLst/>
          <a:ahLst/>
          <a:cxnLst/>
          <a:rect l="0" t="0" r="0" b="0"/>
          <a:pathLst>
            <a:path>
              <a:moveTo>
                <a:pt x="45720" y="0"/>
              </a:moveTo>
              <a:lnTo>
                <a:pt x="45720" y="29513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BB266-706F-4A43-9458-DDB5A0900279}">
      <dsp:nvSpPr>
        <dsp:cNvPr id="0" name=""/>
        <dsp:cNvSpPr/>
      </dsp:nvSpPr>
      <dsp:spPr>
        <a:xfrm>
          <a:off x="2358207" y="3090047"/>
          <a:ext cx="91440" cy="295133"/>
        </a:xfrm>
        <a:custGeom>
          <a:avLst/>
          <a:gdLst/>
          <a:ahLst/>
          <a:cxnLst/>
          <a:rect l="0" t="0" r="0" b="0"/>
          <a:pathLst>
            <a:path>
              <a:moveTo>
                <a:pt x="45720" y="0"/>
              </a:moveTo>
              <a:lnTo>
                <a:pt x="45720" y="29513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15749-C9E5-489C-A195-B7A727657589}">
      <dsp:nvSpPr>
        <dsp:cNvPr id="0" name=""/>
        <dsp:cNvSpPr/>
      </dsp:nvSpPr>
      <dsp:spPr>
        <a:xfrm>
          <a:off x="2403927" y="2092216"/>
          <a:ext cx="1700528" cy="295133"/>
        </a:xfrm>
        <a:custGeom>
          <a:avLst/>
          <a:gdLst/>
          <a:ahLst/>
          <a:cxnLst/>
          <a:rect l="0" t="0" r="0" b="0"/>
          <a:pathLst>
            <a:path>
              <a:moveTo>
                <a:pt x="1700528" y="0"/>
              </a:moveTo>
              <a:lnTo>
                <a:pt x="1700528" y="147566"/>
              </a:lnTo>
              <a:lnTo>
                <a:pt x="0" y="147566"/>
              </a:lnTo>
              <a:lnTo>
                <a:pt x="0" y="29513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0275C9-7B7E-4AC9-B0AD-4CCBE5F3E1EA}">
      <dsp:nvSpPr>
        <dsp:cNvPr id="0" name=""/>
        <dsp:cNvSpPr/>
      </dsp:nvSpPr>
      <dsp:spPr>
        <a:xfrm>
          <a:off x="657679" y="3090047"/>
          <a:ext cx="91440" cy="295133"/>
        </a:xfrm>
        <a:custGeom>
          <a:avLst/>
          <a:gdLst/>
          <a:ahLst/>
          <a:cxnLst/>
          <a:rect l="0" t="0" r="0" b="0"/>
          <a:pathLst>
            <a:path>
              <a:moveTo>
                <a:pt x="45720" y="0"/>
              </a:moveTo>
              <a:lnTo>
                <a:pt x="45720" y="295133"/>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847CC-751B-4A8C-9CDE-00E8691AE860}">
      <dsp:nvSpPr>
        <dsp:cNvPr id="0" name=""/>
        <dsp:cNvSpPr/>
      </dsp:nvSpPr>
      <dsp:spPr>
        <a:xfrm>
          <a:off x="703399" y="2092216"/>
          <a:ext cx="3401056" cy="295133"/>
        </a:xfrm>
        <a:custGeom>
          <a:avLst/>
          <a:gdLst/>
          <a:ahLst/>
          <a:cxnLst/>
          <a:rect l="0" t="0" r="0" b="0"/>
          <a:pathLst>
            <a:path>
              <a:moveTo>
                <a:pt x="3401056" y="0"/>
              </a:moveTo>
              <a:lnTo>
                <a:pt x="3401056" y="147566"/>
              </a:lnTo>
              <a:lnTo>
                <a:pt x="0" y="147566"/>
              </a:lnTo>
              <a:lnTo>
                <a:pt x="0" y="295133"/>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AAB009-D402-497A-B718-89F7AE9D1239}">
      <dsp:nvSpPr>
        <dsp:cNvPr id="0" name=""/>
        <dsp:cNvSpPr/>
      </dsp:nvSpPr>
      <dsp:spPr>
        <a:xfrm>
          <a:off x="3401758" y="1389518"/>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BİRİMLER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3401758" y="1389518"/>
        <a:ext cx="1405395" cy="702697"/>
      </dsp:txXfrm>
    </dsp:sp>
    <dsp:sp modelId="{4214FAF3-1248-498A-B7D0-69BA618D3CFD}">
      <dsp:nvSpPr>
        <dsp:cNvPr id="0" name=""/>
        <dsp:cNvSpPr/>
      </dsp:nvSpPr>
      <dsp:spPr>
        <a:xfrm>
          <a:off x="701" y="2387349"/>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Byte</a:t>
          </a:r>
        </a:p>
      </dsp:txBody>
      <dsp:txXfrm>
        <a:off x="701" y="2387349"/>
        <a:ext cx="1405395" cy="702697"/>
      </dsp:txXfrm>
    </dsp:sp>
    <dsp:sp modelId="{942DCCB9-F3D7-4232-B4C6-081F81140B95}">
      <dsp:nvSpPr>
        <dsp:cNvPr id="0" name=""/>
        <dsp:cNvSpPr/>
      </dsp:nvSpPr>
      <dsp:spPr>
        <a:xfrm>
          <a:off x="701" y="3385180"/>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 karakter</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rakam yada</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 sembol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sz="900" b="0" i="0" u="none" strike="noStrike" kern="1200" cap="none" normalizeH="0" baseline="0" smtClean="0">
            <a:ln>
              <a:noFill/>
            </a:ln>
            <a:solidFill>
              <a:schemeClr val="tx2"/>
            </a:solidFill>
            <a:effectLst/>
            <a:latin typeface="Arial" pitchFamily="34" charset="0"/>
            <a:cs typeface="Arial" pitchFamily="34" charset="0"/>
          </a:endParaRPr>
        </a:p>
      </dsp:txBody>
      <dsp:txXfrm>
        <a:off x="701" y="3385180"/>
        <a:ext cx="1405395" cy="702697"/>
      </dsp:txXfrm>
    </dsp:sp>
    <dsp:sp modelId="{E3F1875D-0444-421A-AFCE-3D089AEE87C4}">
      <dsp:nvSpPr>
        <dsp:cNvPr id="0" name=""/>
        <dsp:cNvSpPr/>
      </dsp:nvSpPr>
      <dsp:spPr>
        <a:xfrm>
          <a:off x="1701229" y="2387349"/>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Kilobyte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(KB)</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1701229" y="2387349"/>
        <a:ext cx="1405395" cy="702697"/>
      </dsp:txXfrm>
    </dsp:sp>
    <dsp:sp modelId="{63315C29-17DF-40A7-BAD5-95E4F352CA23}">
      <dsp:nvSpPr>
        <dsp:cNvPr id="0" name=""/>
        <dsp:cNvSpPr/>
      </dsp:nvSpPr>
      <dsp:spPr>
        <a:xfrm>
          <a:off x="1701229" y="3385180"/>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Bin karakter, </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yada satır aralıklı </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yazılmış </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 sayfalık metin</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1701229" y="3385180"/>
        <a:ext cx="1405395" cy="702697"/>
      </dsp:txXfrm>
    </dsp:sp>
    <dsp:sp modelId="{8F340192-496D-44B5-A049-E6AC5466E76F}">
      <dsp:nvSpPr>
        <dsp:cNvPr id="0" name=""/>
        <dsp:cNvSpPr/>
      </dsp:nvSpPr>
      <dsp:spPr>
        <a:xfrm>
          <a:off x="3401758" y="2387349"/>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Megabyte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(MB)</a:t>
          </a:r>
        </a:p>
      </dsp:txBody>
      <dsp:txXfrm>
        <a:off x="3401758" y="2387349"/>
        <a:ext cx="1405395" cy="702697"/>
      </dsp:txXfrm>
    </dsp:sp>
    <dsp:sp modelId="{613E4F44-8612-4684-B691-01DB13F881E3}">
      <dsp:nvSpPr>
        <dsp:cNvPr id="0" name=""/>
        <dsp:cNvSpPr/>
      </dsp:nvSpPr>
      <dsp:spPr>
        <a:xfrm>
          <a:off x="3401758" y="3385180"/>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 milyon karakter </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veya bir roman</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3401758" y="3385180"/>
        <a:ext cx="1405395" cy="702697"/>
      </dsp:txXfrm>
    </dsp:sp>
    <dsp:sp modelId="{1C048577-6DD6-4AF7-ABD6-6742E2C7E4C5}">
      <dsp:nvSpPr>
        <dsp:cNvPr id="0" name=""/>
        <dsp:cNvSpPr/>
      </dsp:nvSpPr>
      <dsp:spPr>
        <a:xfrm>
          <a:off x="5102286" y="2387349"/>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Gigabyte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(GB)</a:t>
          </a:r>
        </a:p>
      </dsp:txBody>
      <dsp:txXfrm>
        <a:off x="5102286" y="2387349"/>
        <a:ext cx="1405395" cy="702697"/>
      </dsp:txXfrm>
    </dsp:sp>
    <dsp:sp modelId="{60664684-D78D-4240-AE63-83A97409F522}">
      <dsp:nvSpPr>
        <dsp:cNvPr id="0" name=""/>
        <dsp:cNvSpPr/>
      </dsp:nvSpPr>
      <dsp:spPr>
        <a:xfrm>
          <a:off x="5102286" y="3385180"/>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 milyar karakter, </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ya da</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 bin tane roman</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5102286" y="3385180"/>
        <a:ext cx="1405395" cy="702697"/>
      </dsp:txXfrm>
    </dsp:sp>
    <dsp:sp modelId="{A9207BF9-A214-4FD6-9E88-1ED6A4C189A3}">
      <dsp:nvSpPr>
        <dsp:cNvPr id="0" name=""/>
        <dsp:cNvSpPr/>
      </dsp:nvSpPr>
      <dsp:spPr>
        <a:xfrm>
          <a:off x="6802815" y="2387349"/>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Terabyte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(TB)</a:t>
          </a:r>
        </a:p>
      </dsp:txBody>
      <dsp:txXfrm>
        <a:off x="6802815" y="2387349"/>
        <a:ext cx="1405395" cy="702697"/>
      </dsp:txXfrm>
    </dsp:sp>
    <dsp:sp modelId="{BF6DD304-73EE-436D-85F9-64FE26D21A1D}">
      <dsp:nvSpPr>
        <dsp:cNvPr id="0" name=""/>
        <dsp:cNvSpPr/>
      </dsp:nvSpPr>
      <dsp:spPr>
        <a:xfrm>
          <a:off x="6802815" y="3385180"/>
          <a:ext cx="1405395" cy="702697"/>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Bir trilyon karakter,</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 ya da</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tr-TR" altLang="tr-TR" sz="900" b="1" i="0" u="none" strike="noStrike" kern="1200" cap="none" normalizeH="0" baseline="0" smtClean="0">
              <a:ln>
                <a:noFill/>
              </a:ln>
              <a:solidFill>
                <a:schemeClr val="tx2"/>
              </a:solidFill>
              <a:effectLst/>
              <a:latin typeface="Arial" pitchFamily="34" charset="0"/>
              <a:cs typeface="Arial" pitchFamily="34" charset="0"/>
            </a:rPr>
            <a:t> bir kütüphane</a:t>
          </a:r>
        </a:p>
        <a:p>
          <a:pPr marL="0" marR="0" lvl="0" indent="0" algn="ctr"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tr-TR" altLang="tr-TR" sz="900" b="1" i="0" u="none" strike="noStrike" kern="1200" cap="none" normalizeH="0" baseline="0" smtClean="0">
            <a:ln>
              <a:noFill/>
            </a:ln>
            <a:solidFill>
              <a:schemeClr val="tx2"/>
            </a:solidFill>
            <a:effectLst/>
            <a:latin typeface="Arial" pitchFamily="34" charset="0"/>
            <a:cs typeface="Arial" pitchFamily="34" charset="0"/>
          </a:endParaRPr>
        </a:p>
      </dsp:txBody>
      <dsp:txXfrm>
        <a:off x="6802815" y="3385180"/>
        <a:ext cx="1405395" cy="7026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65" cy="488226"/>
          </a:xfrm>
          <a:prstGeom prst="rect">
            <a:avLst/>
          </a:prstGeom>
        </p:spPr>
        <p:txBody>
          <a:bodyPr vert="horz" lIns="89785" tIns="44892" rIns="89785" bIns="44892" rtlCol="0"/>
          <a:lstStyle>
            <a:lvl1pPr algn="l">
              <a:defRPr sz="1200"/>
            </a:lvl1pPr>
          </a:lstStyle>
          <a:p>
            <a:endParaRPr lang="tr-TR"/>
          </a:p>
        </p:txBody>
      </p:sp>
      <p:sp>
        <p:nvSpPr>
          <p:cNvPr id="3" name="Date Placeholder 2"/>
          <p:cNvSpPr>
            <a:spLocks noGrp="1"/>
          </p:cNvSpPr>
          <p:nvPr>
            <p:ph type="dt" sz="quarter" idx="1"/>
          </p:nvPr>
        </p:nvSpPr>
        <p:spPr>
          <a:xfrm>
            <a:off x="3776866" y="0"/>
            <a:ext cx="2890665" cy="488226"/>
          </a:xfrm>
          <a:prstGeom prst="rect">
            <a:avLst/>
          </a:prstGeom>
        </p:spPr>
        <p:txBody>
          <a:bodyPr vert="horz" lIns="89785" tIns="44892" rIns="89785" bIns="44892" rtlCol="0"/>
          <a:lstStyle>
            <a:lvl1pPr algn="r">
              <a:defRPr sz="1200"/>
            </a:lvl1pPr>
          </a:lstStyle>
          <a:p>
            <a:fld id="{8AE47C3E-2885-46C1-AEC8-4D829E8E1320}" type="datetimeFigureOut">
              <a:rPr lang="tr-TR" smtClean="0"/>
              <a:t>25.09.2013</a:t>
            </a:fld>
            <a:endParaRPr lang="tr-TR"/>
          </a:p>
        </p:txBody>
      </p:sp>
      <p:sp>
        <p:nvSpPr>
          <p:cNvPr id="4" name="Footer Placeholder 3"/>
          <p:cNvSpPr>
            <a:spLocks noGrp="1"/>
          </p:cNvSpPr>
          <p:nvPr>
            <p:ph type="ftr" sz="quarter" idx="2"/>
          </p:nvPr>
        </p:nvSpPr>
        <p:spPr>
          <a:xfrm>
            <a:off x="0" y="9263815"/>
            <a:ext cx="2890665" cy="488225"/>
          </a:xfrm>
          <a:prstGeom prst="rect">
            <a:avLst/>
          </a:prstGeom>
        </p:spPr>
        <p:txBody>
          <a:bodyPr vert="horz" lIns="89785" tIns="44892" rIns="89785" bIns="44892" rtlCol="0" anchor="b"/>
          <a:lstStyle>
            <a:lvl1pPr algn="l">
              <a:defRPr sz="1200"/>
            </a:lvl1pPr>
          </a:lstStyle>
          <a:p>
            <a:endParaRPr lang="tr-TR"/>
          </a:p>
        </p:txBody>
      </p:sp>
      <p:sp>
        <p:nvSpPr>
          <p:cNvPr id="5" name="Slide Number Placeholder 4"/>
          <p:cNvSpPr>
            <a:spLocks noGrp="1"/>
          </p:cNvSpPr>
          <p:nvPr>
            <p:ph type="sldNum" sz="quarter" idx="3"/>
          </p:nvPr>
        </p:nvSpPr>
        <p:spPr>
          <a:xfrm>
            <a:off x="3776866" y="9263815"/>
            <a:ext cx="2890665" cy="488225"/>
          </a:xfrm>
          <a:prstGeom prst="rect">
            <a:avLst/>
          </a:prstGeom>
        </p:spPr>
        <p:txBody>
          <a:bodyPr vert="horz" lIns="89785" tIns="44892" rIns="89785" bIns="44892" rtlCol="0" anchor="b"/>
          <a:lstStyle>
            <a:lvl1pPr algn="r">
              <a:defRPr sz="1200"/>
            </a:lvl1pPr>
          </a:lstStyle>
          <a:p>
            <a:fld id="{43753A55-399C-41C2-A513-1746D2C02A45}" type="slidenum">
              <a:rPr lang="tr-TR" smtClean="0"/>
              <a:t>‹#›</a:t>
            </a:fld>
            <a:endParaRPr lang="tr-TR"/>
          </a:p>
        </p:txBody>
      </p:sp>
    </p:spTree>
    <p:extLst>
      <p:ext uri="{BB962C8B-B14F-4D97-AF65-F5344CB8AC3E}">
        <p14:creationId xmlns:p14="http://schemas.microsoft.com/office/powerpoint/2010/main" val="391323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890665" cy="488226"/>
          </a:xfrm>
          <a:prstGeom prst="rect">
            <a:avLst/>
          </a:prstGeom>
          <a:noFill/>
          <a:ln w="9525">
            <a:noFill/>
            <a:miter lim="800000"/>
            <a:headEnd/>
            <a:tailEnd/>
          </a:ln>
          <a:effectLst/>
        </p:spPr>
        <p:txBody>
          <a:bodyPr vert="horz" wrap="square" lIns="89785" tIns="44892" rIns="89785" bIns="44892" numCol="1" anchor="t" anchorCtr="0" compatLnSpc="1">
            <a:prstTxWarp prst="textNoShape">
              <a:avLst/>
            </a:prstTxWarp>
          </a:bodyPr>
          <a:lstStyle>
            <a:lvl1pPr>
              <a:defRPr sz="1200">
                <a:latin typeface="Arial" pitchFamily="34" charset="0"/>
              </a:defRPr>
            </a:lvl1pPr>
          </a:lstStyle>
          <a:p>
            <a:pPr>
              <a:defRPr/>
            </a:pPr>
            <a:endParaRPr lang="tr-TR"/>
          </a:p>
        </p:txBody>
      </p:sp>
      <p:sp>
        <p:nvSpPr>
          <p:cNvPr id="61443" name="Rectangle 3"/>
          <p:cNvSpPr>
            <a:spLocks noGrp="1" noChangeArrowheads="1"/>
          </p:cNvSpPr>
          <p:nvPr>
            <p:ph type="dt" idx="1"/>
          </p:nvPr>
        </p:nvSpPr>
        <p:spPr bwMode="auto">
          <a:xfrm>
            <a:off x="3776866" y="0"/>
            <a:ext cx="2890665" cy="488226"/>
          </a:xfrm>
          <a:prstGeom prst="rect">
            <a:avLst/>
          </a:prstGeom>
          <a:noFill/>
          <a:ln w="9525">
            <a:noFill/>
            <a:miter lim="800000"/>
            <a:headEnd/>
            <a:tailEnd/>
          </a:ln>
          <a:effectLst/>
        </p:spPr>
        <p:txBody>
          <a:bodyPr vert="horz" wrap="square" lIns="89785" tIns="44892" rIns="89785" bIns="44892" numCol="1" anchor="t" anchorCtr="0" compatLnSpc="1">
            <a:prstTxWarp prst="textNoShape">
              <a:avLst/>
            </a:prstTxWarp>
          </a:bodyPr>
          <a:lstStyle>
            <a:lvl1pPr algn="r">
              <a:defRPr sz="1200">
                <a:latin typeface="Arial" pitchFamily="34" charset="0"/>
              </a:defRPr>
            </a:lvl1pPr>
          </a:lstStyle>
          <a:p>
            <a:pPr>
              <a:defRPr/>
            </a:pPr>
            <a:endParaRPr lang="tr-TR"/>
          </a:p>
        </p:txBody>
      </p:sp>
      <p:sp>
        <p:nvSpPr>
          <p:cNvPr id="63492" name="Rectangle 4"/>
          <p:cNvSpPr>
            <a:spLocks noGrp="1" noRot="1" noChangeAspect="1" noChangeArrowheads="1" noTextEdit="1"/>
          </p:cNvSpPr>
          <p:nvPr>
            <p:ph type="sldImg" idx="2"/>
          </p:nvPr>
        </p:nvSpPr>
        <p:spPr bwMode="auto">
          <a:xfrm>
            <a:off x="896938" y="731838"/>
            <a:ext cx="4875212" cy="36576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66598" y="4632687"/>
            <a:ext cx="5335893" cy="4389354"/>
          </a:xfrm>
          <a:prstGeom prst="rect">
            <a:avLst/>
          </a:prstGeom>
          <a:noFill/>
          <a:ln w="9525">
            <a:noFill/>
            <a:miter lim="800000"/>
            <a:headEnd/>
            <a:tailEnd/>
          </a:ln>
          <a:effectLst/>
        </p:spPr>
        <p:txBody>
          <a:bodyPr vert="horz" wrap="square" lIns="89785" tIns="44892" rIns="89785" bIns="44892"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1446" name="Rectangle 6"/>
          <p:cNvSpPr>
            <a:spLocks noGrp="1" noChangeArrowheads="1"/>
          </p:cNvSpPr>
          <p:nvPr>
            <p:ph type="ftr" sz="quarter" idx="4"/>
          </p:nvPr>
        </p:nvSpPr>
        <p:spPr bwMode="auto">
          <a:xfrm>
            <a:off x="0" y="9263815"/>
            <a:ext cx="2890665" cy="488225"/>
          </a:xfrm>
          <a:prstGeom prst="rect">
            <a:avLst/>
          </a:prstGeom>
          <a:noFill/>
          <a:ln w="9525">
            <a:noFill/>
            <a:miter lim="800000"/>
            <a:headEnd/>
            <a:tailEnd/>
          </a:ln>
          <a:effectLst/>
        </p:spPr>
        <p:txBody>
          <a:bodyPr vert="horz" wrap="square" lIns="89785" tIns="44892" rIns="89785" bIns="44892" numCol="1" anchor="b" anchorCtr="0" compatLnSpc="1">
            <a:prstTxWarp prst="textNoShape">
              <a:avLst/>
            </a:prstTxWarp>
          </a:bodyPr>
          <a:lstStyle>
            <a:lvl1pPr>
              <a:defRPr sz="1200">
                <a:latin typeface="Arial" pitchFamily="34" charset="0"/>
              </a:defRPr>
            </a:lvl1pPr>
          </a:lstStyle>
          <a:p>
            <a:pPr>
              <a:defRPr/>
            </a:pPr>
            <a:endParaRPr lang="tr-TR"/>
          </a:p>
        </p:txBody>
      </p:sp>
      <p:sp>
        <p:nvSpPr>
          <p:cNvPr id="61447" name="Rectangle 7"/>
          <p:cNvSpPr>
            <a:spLocks noGrp="1" noChangeArrowheads="1"/>
          </p:cNvSpPr>
          <p:nvPr>
            <p:ph type="sldNum" sz="quarter" idx="5"/>
          </p:nvPr>
        </p:nvSpPr>
        <p:spPr bwMode="auto">
          <a:xfrm>
            <a:off x="3776866" y="9263815"/>
            <a:ext cx="2890665" cy="488225"/>
          </a:xfrm>
          <a:prstGeom prst="rect">
            <a:avLst/>
          </a:prstGeom>
          <a:noFill/>
          <a:ln w="9525">
            <a:noFill/>
            <a:miter lim="800000"/>
            <a:headEnd/>
            <a:tailEnd/>
          </a:ln>
          <a:effectLst/>
        </p:spPr>
        <p:txBody>
          <a:bodyPr vert="horz" wrap="square" lIns="89785" tIns="44892" rIns="89785" bIns="44892" numCol="1" anchor="b" anchorCtr="0" compatLnSpc="1">
            <a:prstTxWarp prst="textNoShape">
              <a:avLst/>
            </a:prstTxWarp>
          </a:bodyPr>
          <a:lstStyle>
            <a:lvl1pPr algn="r">
              <a:defRPr sz="1200">
                <a:latin typeface="Arial" pitchFamily="34" charset="0"/>
              </a:defRPr>
            </a:lvl1pPr>
          </a:lstStyle>
          <a:p>
            <a:pPr>
              <a:defRPr/>
            </a:pPr>
            <a:fld id="{225D07BE-7861-42A2-8A60-01112055AC71}" type="slidenum">
              <a:rPr lang="tr-TR"/>
              <a:pPr>
                <a:defRPr/>
              </a:pPr>
              <a:t>‹#›</a:t>
            </a:fld>
            <a:endParaRPr lang="tr-TR"/>
          </a:p>
        </p:txBody>
      </p:sp>
    </p:spTree>
    <p:extLst>
      <p:ext uri="{BB962C8B-B14F-4D97-AF65-F5344CB8AC3E}">
        <p14:creationId xmlns:p14="http://schemas.microsoft.com/office/powerpoint/2010/main" val="416558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tr-TR" altLang="en-US"/>
          </a:p>
        </p:txBody>
      </p:sp>
      <p:sp>
        <p:nvSpPr>
          <p:cNvPr id="8" name="Footer Placeholder 7"/>
          <p:cNvSpPr>
            <a:spLocks noGrp="1"/>
          </p:cNvSpPr>
          <p:nvPr>
            <p:ph type="ftr" sz="quarter" idx="11"/>
          </p:nvPr>
        </p:nvSpPr>
        <p:spPr/>
        <p:txBody>
          <a:bodyPr/>
          <a:lstStyle/>
          <a:p>
            <a:pPr>
              <a:defRPr/>
            </a:pPr>
            <a:endParaRPr lang="tr-TR" altLang="en-US"/>
          </a:p>
        </p:txBody>
      </p:sp>
      <p:sp>
        <p:nvSpPr>
          <p:cNvPr id="9" name="Slide Number Placeholder 8"/>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tr-TR" altLang="en-US"/>
          </a:p>
        </p:txBody>
      </p:sp>
      <p:sp>
        <p:nvSpPr>
          <p:cNvPr id="4" name="Footer Placeholder 3"/>
          <p:cNvSpPr>
            <a:spLocks noGrp="1"/>
          </p:cNvSpPr>
          <p:nvPr>
            <p:ph type="ftr" sz="quarter" idx="11"/>
          </p:nvPr>
        </p:nvSpPr>
        <p:spPr/>
        <p:txBody>
          <a:bodyPr/>
          <a:lstStyle/>
          <a:p>
            <a:pPr>
              <a:defRPr/>
            </a:pPr>
            <a:endParaRPr lang="tr-TR" altLang="en-US"/>
          </a:p>
        </p:txBody>
      </p:sp>
      <p:sp>
        <p:nvSpPr>
          <p:cNvPr id="5" name="Slide Number Placeholder 4"/>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en-US"/>
          </a:p>
        </p:txBody>
      </p:sp>
      <p:sp>
        <p:nvSpPr>
          <p:cNvPr id="3" name="Footer Placeholder 2"/>
          <p:cNvSpPr>
            <a:spLocks noGrp="1"/>
          </p:cNvSpPr>
          <p:nvPr>
            <p:ph type="ftr" sz="quarter" idx="11"/>
          </p:nvPr>
        </p:nvSpPr>
        <p:spPr/>
        <p:txBody>
          <a:bodyPr/>
          <a:lstStyle/>
          <a:p>
            <a:pPr>
              <a:defRPr/>
            </a:pPr>
            <a:endParaRPr lang="tr-TR" altLang="en-US"/>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tr-T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FCACF13-59EF-4401-BF45-22ADBFCA4E1E}" type="slidenum">
              <a:rPr lang="tr-TR" altLang="en-US" smtClean="0"/>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ndacmesut.trakya.edu.tr/bmg/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n.wikipedia.org/wiki/Image:Arts_et_Metiers_Pascaline_dsc03869.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4400" dirty="0" smtClean="0"/>
              <a:t>BLM 103</a:t>
            </a:r>
            <a:br>
              <a:rPr lang="tr-TR" sz="4400" dirty="0" smtClean="0"/>
            </a:br>
            <a:r>
              <a:rPr lang="tr-TR" sz="4400" dirty="0" smtClean="0"/>
              <a:t>Bilgisayar Mühendisliğine Giriş</a:t>
            </a:r>
            <a:endParaRPr lang="tr-TR" sz="4400" dirty="0"/>
          </a:p>
        </p:txBody>
      </p:sp>
      <p:sp>
        <p:nvSpPr>
          <p:cNvPr id="2" name="Subtitle 1"/>
          <p:cNvSpPr>
            <a:spLocks noGrp="1"/>
          </p:cNvSpPr>
          <p:nvPr>
            <p:ph type="subTitle" idx="1"/>
          </p:nvPr>
        </p:nvSpPr>
        <p:spPr/>
        <p:txBody>
          <a:bodyPr/>
          <a:lstStyle/>
          <a:p>
            <a:r>
              <a:rPr lang="tr-TR" dirty="0" smtClean="0"/>
              <a:t>Giriş ve Temel Kavramlar II</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a:t>
            </a:fld>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normAutofit fontScale="62500" lnSpcReduction="20000"/>
          </a:bodyPr>
          <a:lstStyle/>
          <a:p>
            <a:r>
              <a:rPr lang="tr-TR" sz="2900" dirty="0" smtClean="0"/>
              <a:t>Yaklaşık 20 yıl sonra Jacquard’ın bilgiyi kartların üzerine delerek depolama fikri, İngiliz matematikçi Charles Babbage’ın çalışmalarına kaynaklık etti</a:t>
            </a:r>
          </a:p>
          <a:p>
            <a:r>
              <a:rPr lang="tr-TR" sz="2900" b="1" dirty="0" smtClean="0"/>
              <a:t>1822’de</a:t>
            </a:r>
            <a:r>
              <a:rPr lang="tr-TR" sz="2900" dirty="0" smtClean="0"/>
              <a:t> </a:t>
            </a:r>
            <a:r>
              <a:rPr lang="tr-TR" sz="2900" b="1" dirty="0" smtClean="0"/>
              <a:t>Charles Babbage Fark Makinası </a:t>
            </a:r>
            <a:r>
              <a:rPr lang="tr-TR" sz="2900" dirty="0" smtClean="0"/>
              <a:t>adıyla bilinen, buhar gücüyle çalışan bir hesap makinesi tasarlamıştır. </a:t>
            </a:r>
          </a:p>
          <a:p>
            <a:pPr lvl="1"/>
            <a:r>
              <a:rPr lang="tr-TR" sz="2900" dirty="0" smtClean="0">
                <a:solidFill>
                  <a:schemeClr val="tx1"/>
                </a:solidFill>
              </a:rPr>
              <a:t>İngiliz hükümetinden destek almasına rağmen teknik yetersizlikler nedeniyle bu makine çalışır hale getirilememiştir.</a:t>
            </a:r>
          </a:p>
          <a:p>
            <a:r>
              <a:rPr lang="tr-TR" sz="2900" b="1" dirty="0" smtClean="0"/>
              <a:t>Charles Babbage </a:t>
            </a:r>
            <a:r>
              <a:rPr lang="tr-TR" sz="2900" dirty="0" smtClean="0"/>
              <a:t>1830’larda </a:t>
            </a:r>
            <a:r>
              <a:rPr lang="tr-TR" sz="2900" b="1" dirty="0" smtClean="0"/>
              <a:t>Analitik Makina </a:t>
            </a:r>
            <a:r>
              <a:rPr lang="tr-TR" sz="2900" dirty="0" smtClean="0"/>
              <a:t>olarak adlandırdığı, buhar enerjisiyle çalışacak, dişlilerden, sayaçlardan ve bağlayıcılardan meydana gelecek, delikli kartlar yardımıyla denetlenecek bir makine daha tasarladı. Bu cihaz iki bölümden meydana gelecekti; </a:t>
            </a:r>
          </a:p>
          <a:p>
            <a:pPr lvl="1"/>
            <a:r>
              <a:rPr lang="tr-TR" sz="2900" dirty="0" smtClean="0">
                <a:solidFill>
                  <a:schemeClr val="tx1"/>
                </a:solidFill>
              </a:rPr>
              <a:t>sayıların ve ara sonuçların depolanacağı bir bellek (memory)</a:t>
            </a:r>
          </a:p>
          <a:p>
            <a:pPr lvl="1"/>
            <a:r>
              <a:rPr lang="tr-TR" sz="2900" dirty="0" smtClean="0">
                <a:solidFill>
                  <a:schemeClr val="tx1"/>
                </a:solidFill>
              </a:rPr>
              <a:t>işlemleri gerçekleştiren bir işlemci (processor) </a:t>
            </a:r>
          </a:p>
          <a:p>
            <a:r>
              <a:rPr lang="tr-TR" sz="2900" dirty="0" smtClean="0"/>
              <a:t>Mali olumsuzluklar ve tasarındaki bazı aksaklıklar nedeniyle geliştirilememesine rağmen, Analitik Makina ilerisi için önemli bir hareket noktası olmuştur. Özellikle bellek ve işlemci kavramları bundan sonraki gelişmelerde oldukça önemli bir yer tutacaktır.</a:t>
            </a:r>
          </a:p>
          <a:p>
            <a:r>
              <a:rPr lang="tr-TR" sz="2900" dirty="0" smtClean="0"/>
              <a:t>Babbage’nin tasarlamış olduğu Analitik Makine </a:t>
            </a:r>
            <a:r>
              <a:rPr lang="tr-TR" sz="2900" b="1" dirty="0" smtClean="0"/>
              <a:t>ilk genel amaçlı</a:t>
            </a:r>
            <a:r>
              <a:rPr lang="tr-TR" sz="2900" dirty="0" smtClean="0"/>
              <a:t> bilgisayardır.</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normAutofit fontScale="92500" lnSpcReduction="10000"/>
          </a:bodyPr>
          <a:lstStyle/>
          <a:p>
            <a:pPr>
              <a:lnSpc>
                <a:spcPct val="90000"/>
              </a:lnSpc>
            </a:pPr>
            <a:r>
              <a:rPr lang="tr-TR" sz="2800" b="1" dirty="0" smtClean="0"/>
              <a:t>1830</a:t>
            </a:r>
            <a:r>
              <a:rPr lang="tr-TR" sz="2800" dirty="0" smtClean="0"/>
              <a:t> yılında, </a:t>
            </a:r>
            <a:r>
              <a:rPr lang="tr-TR" sz="2800" b="1" dirty="0" smtClean="0"/>
              <a:t>Augusta Ada King</a:t>
            </a:r>
            <a:r>
              <a:rPr lang="tr-TR" sz="2800" dirty="0" smtClean="0"/>
              <a:t> adlı bir bayan, bilgisayar tarihinin ilk programını hazırlayarak bir aracın çalışması için uygulamıştır.</a:t>
            </a:r>
          </a:p>
          <a:p>
            <a:pPr>
              <a:lnSpc>
                <a:spcPct val="90000"/>
              </a:lnSpc>
            </a:pPr>
            <a:r>
              <a:rPr lang="tr-TR" sz="2800" dirty="0" smtClean="0"/>
              <a:t>King, Babbage’nin tasarladığı fakat geliştiremediği Analitik Makine’nin çalışması için gereken programı hazırlamış, ancak oda bu makinenin geliştirilmemesi nedeniyle kullanılamamıştır.</a:t>
            </a:r>
          </a:p>
          <a:p>
            <a:pPr>
              <a:lnSpc>
                <a:spcPct val="90000"/>
              </a:lnSpc>
            </a:pPr>
            <a:r>
              <a:rPr lang="tr-TR" sz="2800" dirty="0" smtClean="0"/>
              <a:t>King, in hazırlamış olduğu yazılım, daha sonraki yıllarda bilgisayarların yazılım bölümü için önemli bir başlangıç olacaktır.</a:t>
            </a:r>
          </a:p>
          <a:p>
            <a:pPr>
              <a:lnSpc>
                <a:spcPct val="90000"/>
              </a:lnSpc>
            </a:pPr>
            <a:r>
              <a:rPr lang="tr-TR" sz="2800" dirty="0" smtClean="0"/>
              <a:t>Bu tarihten itibaren bilgisayarlar sadece donanım ile değil yazılım ile de çalışır hale getirilecektir.</a:t>
            </a:r>
          </a:p>
          <a:p>
            <a:pPr>
              <a:lnSpc>
                <a:spcPct val="90000"/>
              </a:lnSpc>
            </a:pPr>
            <a:r>
              <a:rPr lang="tr-TR" sz="2800" dirty="0" smtClean="0"/>
              <a:t>1979 yılında bu bayanın adı bir bilgisayar programına verilmiştir. (ADA Programlama Dili)</a:t>
            </a:r>
          </a:p>
          <a:p>
            <a:pPr>
              <a:buNone/>
            </a:pP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lstStyle/>
          <a:p>
            <a:r>
              <a:rPr lang="tr-TR" dirty="0" smtClean="0"/>
              <a:t>Elektromanyetik röle</a:t>
            </a:r>
          </a:p>
          <a:p>
            <a:r>
              <a:rPr lang="tr-TR" dirty="0" smtClean="0"/>
              <a:t>1930’larda elektormanyetik rölenin geliştirilmesinden sonra günümüzdekine benzer bilgisayar teknolojisinin geliştirilmesine başlanabilmiştir.</a:t>
            </a:r>
          </a:p>
          <a:p>
            <a:r>
              <a:rPr lang="tr-TR" sz="2800" dirty="0" smtClean="0"/>
              <a:t>1931 yılında Alman bilim adamı </a:t>
            </a:r>
            <a:r>
              <a:rPr lang="tr-TR" sz="2800" b="1" dirty="0" smtClean="0">
                <a:solidFill>
                  <a:srgbClr val="FF3300"/>
                </a:solidFill>
              </a:rPr>
              <a:t>Konrad Zuse</a:t>
            </a:r>
            <a:r>
              <a:rPr lang="tr-TR" sz="2800" dirty="0" smtClean="0"/>
              <a:t> elektrik enerjisi ile çalışan ilk hesaplama araçlarından biri olan </a:t>
            </a:r>
            <a:r>
              <a:rPr lang="tr-TR" sz="2800" b="1" dirty="0" smtClean="0"/>
              <a:t>Z1</a:t>
            </a:r>
            <a:r>
              <a:rPr lang="tr-TR" sz="2800" dirty="0" smtClean="0"/>
              <a:t>’i tasarladı. Zuse’nin geliştirmiş olduğu bu araç, programlanabilen ilk bilgisayar olarak ele alınmaktadır. </a:t>
            </a: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normAutofit/>
          </a:bodyPr>
          <a:lstStyle/>
          <a:p>
            <a:pPr>
              <a:lnSpc>
                <a:spcPct val="80000"/>
              </a:lnSpc>
            </a:pPr>
            <a:r>
              <a:rPr lang="tr-TR" sz="2100" b="1" dirty="0" smtClean="0"/>
              <a:t>1937</a:t>
            </a:r>
            <a:r>
              <a:rPr lang="tr-TR" sz="2100" dirty="0" smtClean="0"/>
              <a:t>’de çalışmalarına başlayan ABD’li bilimadamları </a:t>
            </a:r>
            <a:r>
              <a:rPr lang="tr-TR" sz="2100" b="1" dirty="0" smtClean="0"/>
              <a:t>George Stibitz ve S.B. Williams 1940’da ilk dijital elektronik bilgisayarı</a:t>
            </a:r>
            <a:r>
              <a:rPr lang="tr-TR" sz="2100" dirty="0" smtClean="0"/>
              <a:t> geliştirmiştir. </a:t>
            </a:r>
          </a:p>
          <a:p>
            <a:pPr lvl="1">
              <a:lnSpc>
                <a:spcPct val="80000"/>
              </a:lnSpc>
            </a:pPr>
            <a:r>
              <a:rPr lang="tr-TR" sz="2000" dirty="0" smtClean="0">
                <a:solidFill>
                  <a:schemeClr val="tx1"/>
                </a:solidFill>
              </a:rPr>
              <a:t>Stibitz’in geliştirmiş olduğu bu araç </a:t>
            </a:r>
            <a:r>
              <a:rPr lang="tr-TR" sz="2000" b="1" dirty="0" smtClean="0">
                <a:solidFill>
                  <a:schemeClr val="tx1"/>
                </a:solidFill>
              </a:rPr>
              <a:t>“Complex Number Calculator”</a:t>
            </a:r>
            <a:r>
              <a:rPr lang="tr-TR" sz="2000" dirty="0" smtClean="0">
                <a:solidFill>
                  <a:schemeClr val="tx1"/>
                </a:solidFill>
              </a:rPr>
              <a:t> olarak bilinmektedir. </a:t>
            </a:r>
          </a:p>
          <a:p>
            <a:pPr lvl="1">
              <a:lnSpc>
                <a:spcPct val="80000"/>
              </a:lnSpc>
            </a:pPr>
            <a:r>
              <a:rPr lang="tr-TR" sz="2000" dirty="0" smtClean="0">
                <a:solidFill>
                  <a:schemeClr val="tx1"/>
                </a:solidFill>
              </a:rPr>
              <a:t>Bu araç ikili sisteme göre çalışmaktaydı. </a:t>
            </a:r>
          </a:p>
          <a:p>
            <a:pPr lvl="1">
              <a:lnSpc>
                <a:spcPct val="80000"/>
              </a:lnSpc>
            </a:pPr>
            <a:r>
              <a:rPr lang="tr-TR" sz="2000" dirty="0" smtClean="0">
                <a:solidFill>
                  <a:schemeClr val="tx1"/>
                </a:solidFill>
              </a:rPr>
              <a:t>George Stibitz’in geliştirmiş olduğu Complex Number Calculator adlı araç, </a:t>
            </a:r>
            <a:r>
              <a:rPr lang="tr-TR" sz="2000" b="1" dirty="0" smtClean="0">
                <a:solidFill>
                  <a:schemeClr val="tx1"/>
                </a:solidFill>
              </a:rPr>
              <a:t>telefon hattına bağlı bir yazıcı (teleprinter), bir bilgisayar ve bir telefon hattını aynı anda kullanan ilk bilgisayar sistemidir</a:t>
            </a:r>
            <a:r>
              <a:rPr lang="tr-TR" sz="2000" dirty="0" smtClean="0">
                <a:solidFill>
                  <a:schemeClr val="tx1"/>
                </a:solidFill>
              </a:rPr>
              <a:t>. Bu araç aynı zamanda ilk </a:t>
            </a:r>
            <a:r>
              <a:rPr lang="tr-TR" sz="2000" b="1" dirty="0" smtClean="0">
                <a:solidFill>
                  <a:schemeClr val="tx1"/>
                </a:solidFill>
              </a:rPr>
              <a:t>internet</a:t>
            </a:r>
            <a:r>
              <a:rPr lang="tr-TR" sz="2000" dirty="0" smtClean="0">
                <a:solidFill>
                  <a:schemeClr val="tx1"/>
                </a:solidFill>
              </a:rPr>
              <a:t> uygulaması olarak da kabul edilebilir. </a:t>
            </a:r>
          </a:p>
          <a:p>
            <a:r>
              <a:rPr lang="tr-TR" dirty="0" smtClean="0"/>
              <a:t>1944’de Howard Aiken Babbage’ın fikirlerinden hareketle Mark I bilgisayarını geliştirdi</a:t>
            </a:r>
          </a:p>
          <a:p>
            <a:pPr lvl="1"/>
            <a:r>
              <a:rPr lang="tr-TR" dirty="0" smtClean="0">
                <a:solidFill>
                  <a:schemeClr val="tx1"/>
                </a:solidFill>
              </a:rPr>
              <a:t>Matematiksel işlem (toplama, çıkarma, bölme, çarpma ve çeşitli trigonometrik işlemler</a:t>
            </a:r>
            <a:endParaRPr lang="tr-T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40’ların ortalarında mekanik parçalar yerlerini vakum tüplere bırakmaya başladı</a:t>
            </a:r>
          </a:p>
          <a:p>
            <a:endParaRPr lang="tr-TR" dirty="0"/>
          </a:p>
        </p:txBody>
      </p:sp>
      <p:pic>
        <p:nvPicPr>
          <p:cNvPr id="4" name="Picture 3" descr="vacuum-tube.jpg"/>
          <p:cNvPicPr>
            <a:picLocks noChangeAspect="1"/>
          </p:cNvPicPr>
          <p:nvPr/>
        </p:nvPicPr>
        <p:blipFill>
          <a:blip r:embed="rId2" cstate="print"/>
          <a:stretch>
            <a:fillRect/>
          </a:stretch>
        </p:blipFill>
        <p:spPr>
          <a:xfrm>
            <a:off x="6660232" y="3212976"/>
            <a:ext cx="2349810" cy="31330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normAutofit fontScale="92500" lnSpcReduction="10000"/>
          </a:bodyPr>
          <a:lstStyle/>
          <a:p>
            <a:r>
              <a:rPr lang="tr-TR" sz="2400" dirty="0" smtClean="0"/>
              <a:t>Hesaplama ve 1. Dünya Savaşı</a:t>
            </a:r>
          </a:p>
          <a:p>
            <a:pPr lvl="1">
              <a:lnSpc>
                <a:spcPct val="80000"/>
              </a:lnSpc>
            </a:pPr>
            <a:r>
              <a:rPr lang="tr-TR" sz="2400" dirty="0" smtClean="0">
                <a:solidFill>
                  <a:schemeClr val="tx1"/>
                </a:solidFill>
              </a:rPr>
              <a:t>1941’de Alan M. Turing ve M.H.A. Neuman, </a:t>
            </a:r>
            <a:r>
              <a:rPr lang="tr-TR" sz="2400" b="1" dirty="0" smtClean="0">
                <a:solidFill>
                  <a:schemeClr val="tx1"/>
                </a:solidFill>
              </a:rPr>
              <a:t>Colossus</a:t>
            </a:r>
            <a:r>
              <a:rPr lang="tr-TR" sz="2400" dirty="0" smtClean="0">
                <a:solidFill>
                  <a:schemeClr val="tx1"/>
                </a:solidFill>
              </a:rPr>
              <a:t> adlı bilgisayarı tasarlamışlardır.</a:t>
            </a:r>
          </a:p>
          <a:p>
            <a:pPr lvl="2">
              <a:lnSpc>
                <a:spcPct val="80000"/>
              </a:lnSpc>
            </a:pPr>
            <a:r>
              <a:rPr lang="tr-TR" sz="2400" dirty="0" smtClean="0"/>
              <a:t>Bu bilgisayar, II.Dünya Savaşı’nda Almanlar’ın Enigma Kodlarının çözülmesi işleminde kullanılmış ve savaşta önemli rol oynamıştır</a:t>
            </a:r>
          </a:p>
          <a:p>
            <a:pPr>
              <a:lnSpc>
                <a:spcPct val="90000"/>
              </a:lnSpc>
            </a:pPr>
            <a:r>
              <a:rPr lang="tr-TR" sz="2100" dirty="0" smtClean="0"/>
              <a:t>1943’te yapımına başlanan </a:t>
            </a:r>
            <a:r>
              <a:rPr lang="tr-TR" sz="2100" b="1" dirty="0" smtClean="0"/>
              <a:t>ENIAC</a:t>
            </a:r>
            <a:r>
              <a:rPr lang="tr-TR" sz="2100" dirty="0" smtClean="0"/>
              <a:t> adlı bilgisayar </a:t>
            </a:r>
            <a:r>
              <a:rPr lang="tr-TR" sz="2100" b="1" dirty="0" smtClean="0"/>
              <a:t>1946</a:t>
            </a:r>
            <a:r>
              <a:rPr lang="tr-TR" sz="2100" dirty="0" smtClean="0"/>
              <a:t> yılında tamamlanmıştır.</a:t>
            </a:r>
          </a:p>
          <a:p>
            <a:pPr>
              <a:lnSpc>
                <a:spcPct val="90000"/>
              </a:lnSpc>
            </a:pPr>
            <a:r>
              <a:rPr lang="tr-TR" sz="2100" dirty="0" smtClean="0"/>
              <a:t>ENIAC </a:t>
            </a:r>
            <a:r>
              <a:rPr lang="tr-TR" sz="2100" b="1" dirty="0" smtClean="0"/>
              <a:t>(Electronic Numerical Integrator and Computer)</a:t>
            </a:r>
            <a:r>
              <a:rPr lang="tr-TR" sz="2100" dirty="0" smtClean="0"/>
              <a:t> mali kaynakları Pentagon tarafından karşılanan bir deneme çalışması olarak başlamıştır.</a:t>
            </a:r>
          </a:p>
          <a:p>
            <a:pPr>
              <a:lnSpc>
                <a:spcPct val="90000"/>
              </a:lnSpc>
            </a:pPr>
            <a:r>
              <a:rPr lang="tr-TR" sz="2100" dirty="0" smtClean="0"/>
              <a:t>ENIAC, 30 ton ağırlığında ve 10 x 15 m yani 150 metrekarelik bir alanı kaplayan dev bir makine idi. </a:t>
            </a:r>
          </a:p>
          <a:p>
            <a:pPr>
              <a:lnSpc>
                <a:spcPct val="90000"/>
              </a:lnSpc>
            </a:pPr>
            <a:r>
              <a:rPr lang="tr-TR" sz="2100" dirty="0" smtClean="0"/>
              <a:t>Bu makine on haneli 5000 sayıyı bir saniye içinde toplayabiliyordu.</a:t>
            </a:r>
          </a:p>
          <a:p>
            <a:pPr>
              <a:lnSpc>
                <a:spcPct val="90000"/>
              </a:lnSpc>
            </a:pPr>
            <a:r>
              <a:rPr lang="tr-TR" sz="2100" dirty="0" smtClean="0"/>
              <a:t>Mekanik hesap makinelerinden 1000 kat daha hızlıydı ve o güne kadar elde edilen en büyük işlem hızının (Mark-1) yaklaşık 20 katına sahipti.</a:t>
            </a:r>
          </a:p>
          <a:p>
            <a:pPr>
              <a:lnSpc>
                <a:spcPct val="90000"/>
              </a:lnSpc>
            </a:pPr>
            <a:r>
              <a:rPr lang="tr-TR" sz="2100" b="1" dirty="0" smtClean="0"/>
              <a:t>Tümüyle elektronik olarak çalışan ilk bilgisayar, ENIAC’tır</a:t>
            </a:r>
            <a:r>
              <a:rPr lang="tr-TR" sz="21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ENIAC</a:t>
            </a:r>
          </a:p>
          <a:p>
            <a:pPr>
              <a:buNone/>
            </a:pPr>
            <a:endParaRPr lang="tr-TR" dirty="0"/>
          </a:p>
        </p:txBody>
      </p:sp>
      <p:pic>
        <p:nvPicPr>
          <p:cNvPr id="4" name="Picture 3" descr="eniac3.jpg"/>
          <p:cNvPicPr>
            <a:picLocks noChangeAspect="1"/>
          </p:cNvPicPr>
          <p:nvPr/>
        </p:nvPicPr>
        <p:blipFill>
          <a:blip r:embed="rId2" cstate="print"/>
          <a:stretch>
            <a:fillRect/>
          </a:stretch>
        </p:blipFill>
        <p:spPr>
          <a:xfrm>
            <a:off x="2627784" y="1484784"/>
            <a:ext cx="6353646" cy="52491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Von Neumann Mimarisi</a:t>
            </a:r>
          </a:p>
          <a:p>
            <a:pPr lvl="1"/>
            <a:r>
              <a:rPr lang="tr-TR" dirty="0" smtClean="0"/>
              <a:t>Anahtar ve kablolar ile programlama hataya açık</a:t>
            </a:r>
          </a:p>
          <a:p>
            <a:pPr lvl="1"/>
            <a:r>
              <a:rPr lang="tr-TR" dirty="0" smtClean="0"/>
              <a:t>Programların veri ile beraber depolandığı alternatif bilgisayar mimarisi</a:t>
            </a:r>
          </a:p>
          <a:p>
            <a:pPr lvl="1"/>
            <a:r>
              <a:rPr lang="tr-TR" dirty="0" smtClean="0"/>
              <a:t>Babbage bunu daha önce önermiş olsa da von Neumann modern tasarımlar ile formalize etmiştir</a:t>
            </a:r>
          </a:p>
          <a:p>
            <a:pPr lvl="1"/>
            <a:r>
              <a:rPr lang="tr-TR" dirty="0" smtClean="0"/>
              <a:t>Bellekte ondalık sistem yerine ikilik sistem ile gösterim</a:t>
            </a:r>
          </a:p>
          <a:p>
            <a:pPr lvl="1"/>
            <a:r>
              <a:rPr lang="tr-TR" dirty="0" smtClean="0"/>
              <a:t>İlk EDVAC ve IAS’da bu mimari kullanılmıştır</a:t>
            </a: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von Neumann ve IAS</a:t>
            </a:r>
          </a:p>
          <a:p>
            <a:endParaRPr lang="tr-TR" dirty="0"/>
          </a:p>
        </p:txBody>
      </p:sp>
      <p:pic>
        <p:nvPicPr>
          <p:cNvPr id="5" name="Picture 4" descr="ias.jpg"/>
          <p:cNvPicPr>
            <a:picLocks noChangeAspect="1"/>
          </p:cNvPicPr>
          <p:nvPr/>
        </p:nvPicPr>
        <p:blipFill>
          <a:blip r:embed="rId2" cstate="print"/>
          <a:stretch>
            <a:fillRect/>
          </a:stretch>
        </p:blipFill>
        <p:spPr>
          <a:xfrm>
            <a:off x="2411760" y="2134714"/>
            <a:ext cx="6605384" cy="45598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Depolanmış program mimarisi ile birlikte bilgisayarların programlanması tasarlanmasının önüne geçti</a:t>
            </a:r>
          </a:p>
          <a:p>
            <a:pPr lvl="1"/>
            <a:r>
              <a:rPr lang="tr-TR" dirty="0" smtClean="0"/>
              <a:t>Makine dili ; 0 ve 1 dizileri ile programlama</a:t>
            </a:r>
          </a:p>
          <a:p>
            <a:pPr lvl="2"/>
            <a:r>
              <a:rPr lang="tr-TR" dirty="0" smtClean="0"/>
              <a:t>Yeniden kablolamaya göre yenilik</a:t>
            </a:r>
          </a:p>
          <a:p>
            <a:pPr lvl="2"/>
            <a:r>
              <a:rPr lang="tr-TR" dirty="0" smtClean="0"/>
              <a:t>Halen hataya açık</a:t>
            </a:r>
          </a:p>
          <a:p>
            <a:pPr lvl="1"/>
            <a:r>
              <a:rPr lang="tr-TR" dirty="0" smtClean="0"/>
              <a:t>50’lerde assembly dili ; ikilik sayıların yerine mnemonik isimler kullanımı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p:txBody>
          <a:bodyPr/>
          <a:lstStyle/>
          <a:p>
            <a:pPr eaLnBrk="1" hangingPunct="1">
              <a:defRPr/>
            </a:pPr>
            <a:r>
              <a:rPr lang="tr-TR" b="0" smtClean="0">
                <a:solidFill>
                  <a:srgbClr val="FF9900"/>
                </a:solidFill>
                <a:effectLst>
                  <a:outerShdw blurRad="38100" dist="38100" dir="2700000" algn="tl">
                    <a:srgbClr val="C0C0C0"/>
                  </a:outerShdw>
                </a:effectLst>
              </a:rPr>
              <a:t>Bilgisayar Nedir?</a:t>
            </a:r>
          </a:p>
        </p:txBody>
      </p:sp>
      <p:sp>
        <p:nvSpPr>
          <p:cNvPr id="3082" name="Rectangle 10"/>
          <p:cNvSpPr>
            <a:spLocks noGrp="1" noChangeArrowheads="1"/>
          </p:cNvSpPr>
          <p:nvPr>
            <p:ph idx="1"/>
          </p:nvPr>
        </p:nvSpPr>
        <p:spPr/>
        <p:txBody>
          <a:bodyPr/>
          <a:lstStyle/>
          <a:p>
            <a:pPr eaLnBrk="1" hangingPunct="1">
              <a:lnSpc>
                <a:spcPct val="90000"/>
              </a:lnSpc>
              <a:defRPr/>
            </a:pPr>
            <a:r>
              <a:rPr lang="tr-TR" smtClean="0">
                <a:effectLst>
                  <a:outerShdw blurRad="38100" dist="38100" dir="2700000" algn="tl">
                    <a:srgbClr val="C0C0C0"/>
                  </a:outerShdw>
                </a:effectLst>
              </a:rPr>
              <a:t>Ham veriyi kendisine öğretilen yöntemlerle işleyen ve bu işlemler sonucunda elde ettiği sonuçları bize sunan makinedir.</a:t>
            </a:r>
          </a:p>
          <a:p>
            <a:pPr eaLnBrk="1" hangingPunct="1">
              <a:lnSpc>
                <a:spcPct val="90000"/>
              </a:lnSpc>
              <a:defRPr/>
            </a:pPr>
            <a:r>
              <a:rPr lang="tr-TR" smtClean="0">
                <a:effectLst>
                  <a:outerShdw blurRad="38100" dist="38100" dir="2700000" algn="tl">
                    <a:srgbClr val="C0C0C0"/>
                  </a:outerShdw>
                </a:effectLst>
              </a:rPr>
              <a:t>Giriş birimleri ile dış dünyadan aldıkları veriler üzerinde aritmetiksel ve mantıksal işlemler yaparak işleyen, bu işlenmiş bilgileri çıkış birimleri ile kullanıcılara ileten, istenildiğinde bu bilgileri saklayabilen, donanım (hardware) ve yazılım (software) dan oluşan elektronik bir makinedir.</a:t>
            </a:r>
          </a:p>
          <a:p>
            <a:pPr eaLnBrk="1" hangingPunct="1">
              <a:lnSpc>
                <a:spcPct val="90000"/>
              </a:lnSpc>
              <a:defRPr/>
            </a:pPr>
            <a:endParaRPr lang="tr-TR" smtClean="0">
              <a:effectLst>
                <a:outerShdw blurRad="38100" dist="38100" dir="2700000" algn="tl">
                  <a:srgbClr val="C0C0C0"/>
                </a:outerShdw>
              </a:effectLst>
            </a:endParaRPr>
          </a:p>
        </p:txBody>
      </p:sp>
      <p:sp>
        <p:nvSpPr>
          <p:cNvPr id="5" name="5 Slayt Numarası Yer Tutucusu"/>
          <p:cNvSpPr>
            <a:spLocks noGrp="1"/>
          </p:cNvSpPr>
          <p:nvPr>
            <p:ph type="sldNum" sz="quarter" idx="12"/>
          </p:nvPr>
        </p:nvSpPr>
        <p:spPr/>
        <p:txBody>
          <a:bodyPr/>
          <a:lstStyle/>
          <a:p>
            <a:pPr>
              <a:defRPr/>
            </a:pPr>
            <a:fld id="{6375C321-33FB-4C71-9C7E-AC72E665AB12}" type="slidenum">
              <a:rPr lang="tr-TR" altLang="en-US"/>
              <a:pPr>
                <a:defRPr/>
              </a:pPr>
              <a:t>2</a:t>
            </a:fld>
            <a:endParaRPr lang="tr-TR"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1. Kuşak : Vakum Tüpler</a:t>
            </a:r>
            <a:endParaRPr lang="tr-TR" dirty="0"/>
          </a:p>
        </p:txBody>
      </p:sp>
      <p:sp>
        <p:nvSpPr>
          <p:cNvPr id="3" name="Content Placeholder 2"/>
          <p:cNvSpPr>
            <a:spLocks noGrp="1"/>
          </p:cNvSpPr>
          <p:nvPr>
            <p:ph idx="1"/>
          </p:nvPr>
        </p:nvSpPr>
        <p:spPr/>
        <p:txBody>
          <a:bodyPr/>
          <a:lstStyle/>
          <a:p>
            <a:r>
              <a:rPr lang="tr-TR" dirty="0" smtClean="0"/>
              <a:t>1950’lerde ticari bilgisayar endüstrisi</a:t>
            </a:r>
          </a:p>
          <a:p>
            <a:pPr lvl="1"/>
            <a:r>
              <a:rPr lang="tr-TR" dirty="0" smtClean="0"/>
              <a:t>Eckert ve Mauchly Bilgisayar Şirketi </a:t>
            </a:r>
            <a:r>
              <a:rPr lang="tr-TR" dirty="0" smtClean="0">
                <a:sym typeface="Wingdings" pitchFamily="2" charset="2"/>
              </a:rPr>
              <a:t> UNIVAC I</a:t>
            </a:r>
          </a:p>
          <a:p>
            <a:pPr lvl="1"/>
            <a:r>
              <a:rPr lang="tr-TR" dirty="0" smtClean="0">
                <a:sym typeface="Wingdings" pitchFamily="2" charset="2"/>
              </a:rPr>
              <a:t>UNIVAC I  Amrikan Sayım Bürosu tarafından alınmış ve 1952 başkanlık seçmlerinde kullanılmış</a:t>
            </a:r>
          </a:p>
          <a:p>
            <a:pPr lvl="1"/>
            <a:r>
              <a:rPr lang="tr-TR" dirty="0" smtClean="0">
                <a:sym typeface="Wingdings" pitchFamily="2" charset="2"/>
              </a:rPr>
              <a:t>IBM halen küçük bir firma, ta ki 1960’lara kadar</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 Kuşak : Transistörler</a:t>
            </a:r>
            <a:endParaRPr lang="tr-TR" dirty="0"/>
          </a:p>
        </p:txBody>
      </p:sp>
      <p:sp>
        <p:nvSpPr>
          <p:cNvPr id="3" name="Content Placeholder 2"/>
          <p:cNvSpPr>
            <a:spLocks noGrp="1"/>
          </p:cNvSpPr>
          <p:nvPr>
            <p:ph idx="1"/>
          </p:nvPr>
        </p:nvSpPr>
        <p:spPr/>
        <p:txBody>
          <a:bodyPr/>
          <a:lstStyle/>
          <a:p>
            <a:r>
              <a:rPr lang="tr-TR" dirty="0" smtClean="0"/>
              <a:t>Vakum tüpler</a:t>
            </a:r>
          </a:p>
          <a:p>
            <a:pPr lvl="1"/>
            <a:r>
              <a:rPr lang="tr-TR" dirty="0" smtClean="0"/>
              <a:t>Çok büyük</a:t>
            </a:r>
          </a:p>
          <a:p>
            <a:pPr lvl="1"/>
            <a:r>
              <a:rPr lang="tr-TR" dirty="0" smtClean="0"/>
              <a:t>Çok fazla ısı yayıyor</a:t>
            </a:r>
          </a:p>
          <a:p>
            <a:r>
              <a:rPr lang="tr-TR" dirty="0" smtClean="0"/>
              <a:t>Yerine transistörler</a:t>
            </a:r>
          </a:p>
          <a:p>
            <a:pPr lvl="1"/>
            <a:r>
              <a:rPr lang="tr-TR" dirty="0" smtClean="0"/>
              <a:t>çok daha küçük</a:t>
            </a:r>
          </a:p>
          <a:p>
            <a:pPr lvl="1"/>
            <a:r>
              <a:rPr lang="tr-TR" dirty="0" smtClean="0"/>
              <a:t>Ucuz</a:t>
            </a:r>
          </a:p>
          <a:p>
            <a:pPr lvl="1"/>
            <a:r>
              <a:rPr lang="tr-TR" dirty="0" smtClean="0"/>
              <a:t>Daha güvenilir</a:t>
            </a:r>
          </a:p>
          <a:p>
            <a:pPr lvl="1"/>
            <a:r>
              <a:rPr lang="tr-TR" dirty="0" smtClean="0"/>
              <a:t>Enerji verimli</a:t>
            </a:r>
          </a:p>
        </p:txBody>
      </p:sp>
      <p:pic>
        <p:nvPicPr>
          <p:cNvPr id="4" name="Picture 3" descr="transistor.jpg"/>
          <p:cNvPicPr>
            <a:picLocks noChangeAspect="1"/>
          </p:cNvPicPr>
          <p:nvPr/>
        </p:nvPicPr>
        <p:blipFill>
          <a:blip r:embed="rId2" cstate="print"/>
          <a:stretch>
            <a:fillRect/>
          </a:stretch>
        </p:blipFill>
        <p:spPr>
          <a:xfrm>
            <a:off x="7020272" y="4365104"/>
            <a:ext cx="1962150" cy="2324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 Kuşak : Transistörler</a:t>
            </a:r>
            <a:endParaRPr lang="tr-TR" dirty="0"/>
          </a:p>
        </p:txBody>
      </p:sp>
      <p:sp>
        <p:nvSpPr>
          <p:cNvPr id="3" name="Content Placeholder 2"/>
          <p:cNvSpPr>
            <a:spLocks noGrp="1"/>
          </p:cNvSpPr>
          <p:nvPr>
            <p:ph idx="1"/>
          </p:nvPr>
        </p:nvSpPr>
        <p:spPr/>
        <p:txBody>
          <a:bodyPr/>
          <a:lstStyle/>
          <a:p>
            <a:r>
              <a:rPr lang="tr-TR" dirty="0" smtClean="0"/>
              <a:t>1957’de John Backus ve grubu IBM’de ilk yüksek düzeyli programlama dili </a:t>
            </a:r>
            <a:r>
              <a:rPr lang="tr-TR" dirty="0" smtClean="0">
                <a:sym typeface="Wingdings" pitchFamily="2" charset="2"/>
              </a:rPr>
              <a:t> FORTRAN</a:t>
            </a:r>
          </a:p>
          <a:p>
            <a:r>
              <a:rPr lang="tr-TR" dirty="0" smtClean="0">
                <a:sym typeface="Wingdings" pitchFamily="2" charset="2"/>
              </a:rPr>
              <a:t>Ardından diğerleri; LISP, COBOL, BASIC,vb.</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3. Kuşak : Entegre Devreler</a:t>
            </a:r>
            <a:endParaRPr lang="tr-TR" dirty="0"/>
          </a:p>
        </p:txBody>
      </p:sp>
      <p:sp>
        <p:nvSpPr>
          <p:cNvPr id="3" name="Content Placeholder 2"/>
          <p:cNvSpPr>
            <a:spLocks noGrp="1"/>
          </p:cNvSpPr>
          <p:nvPr>
            <p:ph idx="1"/>
          </p:nvPr>
        </p:nvSpPr>
        <p:spPr/>
        <p:txBody>
          <a:bodyPr/>
          <a:lstStyle/>
          <a:p>
            <a:r>
              <a:rPr lang="tr-TR" dirty="0" smtClean="0"/>
              <a:t>Transistorler yenilik ancak karmaşık devrelemene gerektiriyor</a:t>
            </a:r>
          </a:p>
          <a:p>
            <a:r>
              <a:rPr lang="tr-TR" dirty="0" smtClean="0"/>
              <a:t>1958’de entegre transistörler üretilmeye başlandı</a:t>
            </a:r>
          </a:p>
          <a:p>
            <a:r>
              <a:rPr lang="tr-TR" dirty="0" smtClean="0"/>
              <a:t>Transistorler çok daha küçük ve birbirlerine yakın yapılabilir hale geldiler</a:t>
            </a:r>
            <a:endParaRPr lang="tr-TR" dirty="0"/>
          </a:p>
        </p:txBody>
      </p:sp>
      <p:pic>
        <p:nvPicPr>
          <p:cNvPr id="4" name="Picture 3" descr="MFG_BS1-IC.jpg"/>
          <p:cNvPicPr>
            <a:picLocks noChangeAspect="1"/>
          </p:cNvPicPr>
          <p:nvPr/>
        </p:nvPicPr>
        <p:blipFill>
          <a:blip r:embed="rId2" cstate="print"/>
          <a:stretch>
            <a:fillRect/>
          </a:stretch>
        </p:blipFill>
        <p:spPr>
          <a:xfrm>
            <a:off x="6147048" y="3573016"/>
            <a:ext cx="2996952" cy="29969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3. Kuşak : Entegre Devreler</a:t>
            </a:r>
            <a:endParaRPr lang="tr-TR" dirty="0"/>
          </a:p>
        </p:txBody>
      </p:sp>
      <p:sp>
        <p:nvSpPr>
          <p:cNvPr id="3" name="Content Placeholder 2"/>
          <p:cNvSpPr>
            <a:spLocks noGrp="1"/>
          </p:cNvSpPr>
          <p:nvPr>
            <p:ph idx="1"/>
          </p:nvPr>
        </p:nvSpPr>
        <p:spPr/>
        <p:txBody>
          <a:bodyPr/>
          <a:lstStyle/>
          <a:p>
            <a:r>
              <a:rPr lang="tr-TR" dirty="0" smtClean="0"/>
              <a:t>Büyük ölçekli entegrasyon</a:t>
            </a:r>
          </a:p>
          <a:p>
            <a:pPr lvl="1"/>
            <a:r>
              <a:rPr lang="tr-TR" dirty="0" smtClean="0">
                <a:solidFill>
                  <a:schemeClr val="tx1"/>
                </a:solidFill>
              </a:rPr>
              <a:t>1970’lerde bir çip üzerinde büyük ölçekli entegrasyon </a:t>
            </a:r>
          </a:p>
          <a:p>
            <a:pPr lvl="1"/>
            <a:r>
              <a:rPr lang="tr-TR" dirty="0" smtClean="0">
                <a:solidFill>
                  <a:schemeClr val="tx1"/>
                </a:solidFill>
              </a:rPr>
              <a:t>1971’de Intel bir devrim niteliğinde kontrol devrelerini mikro işlemci denilen tek bir çip üzerinde birleştirdi</a:t>
            </a:r>
          </a:p>
          <a:p>
            <a:pPr lvl="1"/>
            <a:r>
              <a:rPr lang="tr-TR" dirty="0" smtClean="0">
                <a:solidFill>
                  <a:schemeClr val="tx1"/>
                </a:solidFill>
              </a:rPr>
              <a:t>Böylece bilgisayarlar daha çok insan tarafından erişilebilir hale geldi</a:t>
            </a:r>
          </a:p>
          <a:p>
            <a:pPr lvl="1"/>
            <a:r>
              <a:rPr lang="tr-TR" dirty="0" smtClean="0">
                <a:solidFill>
                  <a:schemeClr val="tx1"/>
                </a:solidFill>
              </a:rPr>
              <a:t>Özelleşmiş programlama dilleri geliştirildi</a:t>
            </a:r>
          </a:p>
          <a:p>
            <a:pPr lvl="2"/>
            <a:r>
              <a:rPr lang="tr-TR" dirty="0" smtClean="0"/>
              <a:t>1971’de Pascal</a:t>
            </a:r>
          </a:p>
          <a:p>
            <a:pPr lvl="2"/>
            <a:r>
              <a:rPr lang="tr-TR" dirty="0" smtClean="0"/>
              <a:t>1972’de C</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4. Kuşak – VLSI (1973 – 1985)</a:t>
            </a:r>
            <a:endParaRPr lang="tr-TR" dirty="0"/>
          </a:p>
        </p:txBody>
      </p:sp>
      <p:sp>
        <p:nvSpPr>
          <p:cNvPr id="3" name="Content Placeholder 2"/>
          <p:cNvSpPr>
            <a:spLocks noGrp="1"/>
          </p:cNvSpPr>
          <p:nvPr>
            <p:ph idx="1"/>
          </p:nvPr>
        </p:nvSpPr>
        <p:spPr/>
        <p:txBody>
          <a:bodyPr/>
          <a:lstStyle/>
          <a:p>
            <a:r>
              <a:rPr lang="tr-TR" dirty="0" smtClean="0"/>
              <a:t>Çok Büyük Ölçekli Entegrasyon</a:t>
            </a:r>
          </a:p>
          <a:p>
            <a:pPr lvl="1"/>
            <a:r>
              <a:rPr lang="tr-TR" dirty="0" smtClean="0"/>
              <a:t>Kişisel bilgisayar devrimi</a:t>
            </a:r>
          </a:p>
          <a:p>
            <a:pPr lvl="2"/>
            <a:r>
              <a:rPr lang="tr-TR" dirty="0" smtClean="0"/>
              <a:t>1975; ilk kişisel bilgisayar MITS Altair 8800</a:t>
            </a:r>
          </a:p>
          <a:p>
            <a:pPr lvl="2"/>
            <a:r>
              <a:rPr lang="tr-TR" dirty="0" smtClean="0"/>
              <a:t>Aslında tüm elektonik bileşenleri içeren bir bilgisayar kiti</a:t>
            </a:r>
            <a:endParaRPr lang="tr-TR" dirty="0"/>
          </a:p>
        </p:txBody>
      </p:sp>
      <p:pic>
        <p:nvPicPr>
          <p:cNvPr id="4" name="Picture 3" descr="220px-Altair_8800_Computer.jpg"/>
          <p:cNvPicPr>
            <a:picLocks noChangeAspect="1"/>
          </p:cNvPicPr>
          <p:nvPr/>
        </p:nvPicPr>
        <p:blipFill>
          <a:blip r:embed="rId2" cstate="print"/>
          <a:stretch>
            <a:fillRect/>
          </a:stretch>
        </p:blipFill>
        <p:spPr>
          <a:xfrm>
            <a:off x="5364088" y="3429000"/>
            <a:ext cx="3647648" cy="32994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4. Kuşak – VLSI (1973 – 1985)</a:t>
            </a:r>
            <a:endParaRPr lang="tr-TR" dirty="0"/>
          </a:p>
        </p:txBody>
      </p:sp>
      <p:sp>
        <p:nvSpPr>
          <p:cNvPr id="3" name="Content Placeholder 2"/>
          <p:cNvSpPr>
            <a:spLocks noGrp="1"/>
          </p:cNvSpPr>
          <p:nvPr>
            <p:ph idx="1"/>
          </p:nvPr>
        </p:nvSpPr>
        <p:spPr>
          <a:xfrm>
            <a:off x="301752" y="1527048"/>
            <a:ext cx="5062336" cy="4572000"/>
          </a:xfrm>
        </p:spPr>
        <p:txBody>
          <a:bodyPr/>
          <a:lstStyle/>
          <a:p>
            <a:r>
              <a:rPr lang="tr-TR" dirty="0" smtClean="0"/>
              <a:t>1977’de Steven Jobs ve Stephen Wozniak Apple II adlı birleştirilmiş kişisel bilgisayarın satışına başladılar</a:t>
            </a:r>
          </a:p>
          <a:p>
            <a:r>
              <a:rPr lang="tr-TR" dirty="0" smtClean="0"/>
              <a:t>Tandy, Amiga, Commodore</a:t>
            </a:r>
          </a:p>
          <a:p>
            <a:r>
              <a:rPr lang="tr-TR" dirty="0" smtClean="0"/>
              <a:t>1980’de IBM</a:t>
            </a:r>
          </a:p>
          <a:p>
            <a:r>
              <a:rPr lang="tr-TR" dirty="0" smtClean="0"/>
              <a:t>Bill Gates ve Paul Allen - Microsoft</a:t>
            </a:r>
            <a:endParaRPr lang="tr-TR" dirty="0"/>
          </a:p>
        </p:txBody>
      </p:sp>
      <p:pic>
        <p:nvPicPr>
          <p:cNvPr id="4" name="Picture 3" descr="Steve_02_1387689a.jpg"/>
          <p:cNvPicPr>
            <a:picLocks noChangeAspect="1"/>
          </p:cNvPicPr>
          <p:nvPr/>
        </p:nvPicPr>
        <p:blipFill>
          <a:blip r:embed="rId2" cstate="print"/>
          <a:stretch>
            <a:fillRect/>
          </a:stretch>
        </p:blipFill>
        <p:spPr>
          <a:xfrm>
            <a:off x="5580112" y="1433056"/>
            <a:ext cx="3563888" cy="2351539"/>
          </a:xfrm>
          <a:prstGeom prst="rect">
            <a:avLst/>
          </a:prstGeom>
        </p:spPr>
      </p:pic>
      <p:pic>
        <p:nvPicPr>
          <p:cNvPr id="5" name="Picture 4" descr="young-bill-gates-4.jpg"/>
          <p:cNvPicPr>
            <a:picLocks noChangeAspect="1"/>
          </p:cNvPicPr>
          <p:nvPr/>
        </p:nvPicPr>
        <p:blipFill>
          <a:blip r:embed="rId3" cstate="print"/>
          <a:stretch>
            <a:fillRect/>
          </a:stretch>
        </p:blipFill>
        <p:spPr>
          <a:xfrm>
            <a:off x="6012160" y="4725144"/>
            <a:ext cx="2985120" cy="197017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4. Kuşak – VLSI (1973 – 1985)</a:t>
            </a:r>
            <a:endParaRPr lang="tr-TR" dirty="0"/>
          </a:p>
        </p:txBody>
      </p:sp>
      <p:sp>
        <p:nvSpPr>
          <p:cNvPr id="3" name="Content Placeholder 2"/>
          <p:cNvSpPr>
            <a:spLocks noGrp="1"/>
          </p:cNvSpPr>
          <p:nvPr>
            <p:ph idx="1"/>
          </p:nvPr>
        </p:nvSpPr>
        <p:spPr/>
        <p:txBody>
          <a:bodyPr/>
          <a:lstStyle/>
          <a:p>
            <a:r>
              <a:rPr lang="tr-TR" dirty="0" smtClean="0"/>
              <a:t>Nesneye yönelik programlama – programcının yazılım bileşenlerini gerçek dünya nesneleri gibi modellemesine dayalı yazılım geliştirme yaklaşımı</a:t>
            </a:r>
          </a:p>
          <a:p>
            <a:r>
              <a:rPr lang="tr-TR" dirty="0" smtClean="0"/>
              <a:t>1980’de Alan Kay – Smalltalk</a:t>
            </a:r>
          </a:p>
          <a:p>
            <a:r>
              <a:rPr lang="tr-TR" dirty="0" smtClean="0"/>
              <a:t>1985 Bjarne Stroustrup  - C ++</a:t>
            </a:r>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5. Kuşak : Paralel İşleme ve Ağ (1985 - ????)</a:t>
            </a:r>
            <a:endParaRPr lang="tr-TR" dirty="0"/>
          </a:p>
        </p:txBody>
      </p:sp>
      <p:sp>
        <p:nvSpPr>
          <p:cNvPr id="3" name="Content Placeholder 2"/>
          <p:cNvSpPr>
            <a:spLocks noGrp="1"/>
          </p:cNvSpPr>
          <p:nvPr>
            <p:ph idx="1"/>
          </p:nvPr>
        </p:nvSpPr>
        <p:spPr/>
        <p:txBody>
          <a:bodyPr/>
          <a:lstStyle/>
          <a:p>
            <a:r>
              <a:rPr lang="tr-TR" dirty="0" smtClean="0"/>
              <a:t>Paralel işleme çoklu işlemcileri tek bir bbilgisayar için de entegre etme</a:t>
            </a:r>
          </a:p>
          <a:p>
            <a:r>
              <a:rPr lang="tr-TR" dirty="0" smtClean="0"/>
              <a:t>1990’lara kadar bilgisayarlar tek başlarınaydı</a:t>
            </a:r>
          </a:p>
          <a:p>
            <a:r>
              <a:rPr lang="tr-TR" dirty="0" smtClean="0"/>
              <a:t>1969’da ilk geniş ölçekli bilgisayar ağı ARPANet devlet ve akademik araştırmacıların kullanımına açıktı</a:t>
            </a:r>
          </a:p>
          <a:p>
            <a:r>
              <a:rPr lang="tr-TR" dirty="0" smtClean="0"/>
              <a:t>1990’larda www nin geliştirilmesiyel Internet popülerlik kazandı</a:t>
            </a:r>
          </a:p>
          <a:p>
            <a:r>
              <a:rPr lang="tr-TR" dirty="0" smtClean="0"/>
              <a:t>Ağdaki en son trend </a:t>
            </a:r>
            <a:r>
              <a:rPr lang="tr-TR" dirty="0" smtClean="0">
                <a:sym typeface="Wingdings" pitchFamily="2" charset="2"/>
              </a:rPr>
              <a:t></a:t>
            </a:r>
            <a:r>
              <a:rPr lang="tr-TR" dirty="0" smtClean="0"/>
              <a:t>WiFi</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tr-TR" b="0" smtClean="0">
                <a:solidFill>
                  <a:schemeClr val="bg2"/>
                </a:solidFill>
                <a:effectLst>
                  <a:outerShdw blurRad="38100" dist="38100" dir="2700000" algn="tl">
                    <a:srgbClr val="C0C0C0"/>
                  </a:outerShdw>
                </a:effectLst>
              </a:rPr>
              <a:t>Bilgisayarların Sınıflandırılması</a:t>
            </a:r>
          </a:p>
        </p:txBody>
      </p:sp>
      <p:sp>
        <p:nvSpPr>
          <p:cNvPr id="29700" name="Rectangle 3"/>
          <p:cNvSpPr>
            <a:spLocks noGrp="1" noChangeArrowheads="1"/>
          </p:cNvSpPr>
          <p:nvPr>
            <p:ph idx="1"/>
          </p:nvPr>
        </p:nvSpPr>
        <p:spPr/>
        <p:txBody>
          <a:bodyPr/>
          <a:lstStyle/>
          <a:p>
            <a:pPr marL="0" indent="0" eaLnBrk="1" hangingPunct="1">
              <a:lnSpc>
                <a:spcPct val="90000"/>
              </a:lnSpc>
              <a:buFont typeface="Wingdings" pitchFamily="2" charset="2"/>
              <a:buNone/>
              <a:tabLst>
                <a:tab pos="92075" algn="l"/>
                <a:tab pos="542925" algn="l"/>
              </a:tabLst>
            </a:pPr>
            <a:r>
              <a:rPr lang="tr-TR" sz="2600" b="1" u="sng" dirty="0" smtClean="0">
                <a:solidFill>
                  <a:schemeClr val="tx2"/>
                </a:solidFill>
              </a:rPr>
              <a:t>Bilgisayar işlem hızı, bellek kapasitesi, verilerin iletim hızı ve aynı anda yararlanabilecek kullanıcı sayısına göre sınıflandırılabilir.</a:t>
            </a:r>
            <a:endParaRPr lang="tr-TR" sz="2600" b="1" dirty="0" smtClean="0"/>
          </a:p>
          <a:p>
            <a:pPr marL="0" indent="0" eaLnBrk="1" hangingPunct="1">
              <a:lnSpc>
                <a:spcPct val="90000"/>
              </a:lnSpc>
              <a:tabLst>
                <a:tab pos="92075" algn="l"/>
                <a:tab pos="542925" algn="l"/>
              </a:tabLst>
            </a:pPr>
            <a:endParaRPr lang="tr-TR" sz="2600" dirty="0" smtClean="0"/>
          </a:p>
          <a:p>
            <a:pPr marL="542925" lvl="1" indent="-363538" eaLnBrk="1" hangingPunct="1">
              <a:lnSpc>
                <a:spcPct val="90000"/>
              </a:lnSpc>
              <a:tabLst>
                <a:tab pos="92075" algn="l"/>
                <a:tab pos="542925" algn="l"/>
              </a:tabLst>
            </a:pPr>
            <a:r>
              <a:rPr lang="tr-TR" sz="2200" b="1" dirty="0" smtClean="0">
                <a:solidFill>
                  <a:schemeClr val="tx2"/>
                </a:solidFill>
              </a:rPr>
              <a:t>Kişisel Bilgisayarlar (Personal Computer-PC) (veya Mikrobilgisayar):</a:t>
            </a:r>
          </a:p>
          <a:p>
            <a:pPr marL="1166813" lvl="2" indent="-444500" eaLnBrk="1" hangingPunct="1">
              <a:lnSpc>
                <a:spcPct val="90000"/>
              </a:lnSpc>
              <a:tabLst>
                <a:tab pos="92075" algn="l"/>
                <a:tab pos="542925" algn="l"/>
              </a:tabLst>
            </a:pPr>
            <a:r>
              <a:rPr lang="tr-TR" sz="2100" b="1" dirty="0" smtClean="0"/>
              <a:t>Genellikle tek kişi tarafından kullanılan bilgisayarlardır. </a:t>
            </a:r>
          </a:p>
          <a:p>
            <a:pPr marL="1166813" lvl="2" indent="-444500" eaLnBrk="1" hangingPunct="1">
              <a:lnSpc>
                <a:spcPct val="90000"/>
              </a:lnSpc>
              <a:tabLst>
                <a:tab pos="92075" algn="l"/>
                <a:tab pos="542925" algn="l"/>
              </a:tabLst>
            </a:pPr>
            <a:r>
              <a:rPr lang="tr-TR" sz="2100" b="1" dirty="0" smtClean="0"/>
              <a:t>Bu yüzden bu bilgisayarlara kişisel bilgisayar yani PC denir. </a:t>
            </a:r>
          </a:p>
          <a:p>
            <a:pPr marL="1166813" lvl="2" indent="-444500" eaLnBrk="1" hangingPunct="1">
              <a:lnSpc>
                <a:spcPct val="90000"/>
              </a:lnSpc>
              <a:tabLst>
                <a:tab pos="92075" algn="l"/>
                <a:tab pos="542925" algn="l"/>
              </a:tabLst>
            </a:pPr>
            <a:r>
              <a:rPr lang="tr-TR" sz="2100" b="1" dirty="0" smtClean="0"/>
              <a:t>Mikro bilgisayarlar 1970'li yıllardan sonra yaygınlaşmış ve bir çok kullanım alanı bulmuştur.</a:t>
            </a:r>
            <a:endParaRPr lang="tr-TR" sz="2100" dirty="0" smtClean="0"/>
          </a:p>
        </p:txBody>
      </p:sp>
      <p:sp>
        <p:nvSpPr>
          <p:cNvPr id="5" name="5 Slayt Numarası Yer Tutucusu"/>
          <p:cNvSpPr>
            <a:spLocks noGrp="1"/>
          </p:cNvSpPr>
          <p:nvPr>
            <p:ph type="sldNum" sz="quarter" idx="12"/>
          </p:nvPr>
        </p:nvSpPr>
        <p:spPr/>
        <p:txBody>
          <a:bodyPr/>
          <a:lstStyle/>
          <a:p>
            <a:pPr>
              <a:defRPr/>
            </a:pPr>
            <a:fld id="{6A1DC166-2BFB-4DFE-A20D-7D90AEFF78E9}" type="slidenum">
              <a:rPr lang="tr-TR" altLang="en-US"/>
              <a:pPr>
                <a:defRPr/>
              </a:pPr>
              <a:t>29</a:t>
            </a:fld>
            <a:endParaRPr lang="tr-TR"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tr-TR" b="0" smtClean="0">
                <a:solidFill>
                  <a:srgbClr val="FF9900"/>
                </a:solidFill>
                <a:effectLst>
                  <a:outerShdw blurRad="38100" dist="38100" dir="2700000" algn="tl">
                    <a:srgbClr val="C0C0C0"/>
                  </a:outerShdw>
                </a:effectLst>
              </a:rPr>
              <a:t>Bilgisayar Nedir?</a:t>
            </a:r>
          </a:p>
        </p:txBody>
      </p:sp>
      <p:sp>
        <p:nvSpPr>
          <p:cNvPr id="205827" name="Rectangle 3"/>
          <p:cNvSpPr>
            <a:spLocks noGrp="1" noChangeArrowheads="1"/>
          </p:cNvSpPr>
          <p:nvPr>
            <p:ph idx="1"/>
          </p:nvPr>
        </p:nvSpPr>
        <p:spPr/>
        <p:txBody>
          <a:bodyPr/>
          <a:lstStyle/>
          <a:p>
            <a:pPr eaLnBrk="1" hangingPunct="1">
              <a:defRPr/>
            </a:pPr>
            <a:r>
              <a:rPr lang="tr-TR" sz="2600" smtClean="0">
                <a:effectLst>
                  <a:outerShdw blurRad="38100" dist="38100" dir="2700000" algn="tl">
                    <a:srgbClr val="C0C0C0"/>
                  </a:outerShdw>
                </a:effectLst>
              </a:rPr>
              <a:t>Bilgisayar ingilizce “hesaplayıcı (computer)” adını almıştır. </a:t>
            </a:r>
          </a:p>
          <a:p>
            <a:pPr eaLnBrk="1" hangingPunct="1">
              <a:defRPr/>
            </a:pPr>
            <a:r>
              <a:rPr lang="tr-TR" sz="2600" smtClean="0">
                <a:effectLst>
                  <a:outerShdw blurRad="38100" dist="38100" dir="2700000" algn="tl">
                    <a:srgbClr val="C0C0C0"/>
                  </a:outerShdw>
                </a:effectLst>
              </a:rPr>
              <a:t>Girdiğiniz verileri makine diline çevirir.</a:t>
            </a:r>
          </a:p>
          <a:p>
            <a:pPr eaLnBrk="1" hangingPunct="1">
              <a:defRPr/>
            </a:pPr>
            <a:r>
              <a:rPr lang="tr-TR" sz="2600" smtClean="0">
                <a:effectLst>
                  <a:outerShdw blurRad="38100" dist="38100" dir="2700000" algn="tl">
                    <a:srgbClr val="C0C0C0"/>
                  </a:outerShdw>
                </a:effectLst>
              </a:rPr>
              <a:t>Sadece 0 ve 1’lerle çalışır ama bu çalışma çok hızlı ve süreklidir.</a:t>
            </a:r>
          </a:p>
          <a:p>
            <a:pPr eaLnBrk="1" hangingPunct="1">
              <a:defRPr/>
            </a:pPr>
            <a:r>
              <a:rPr lang="tr-TR" sz="2600" smtClean="0"/>
              <a:t>Evlerde ve iş yerlerinde kullanılan küçük tip bilgisayarlara kişisel bilgisayar (PC: Personal Computer) denir. </a:t>
            </a:r>
          </a:p>
          <a:p>
            <a:pPr eaLnBrk="1" hangingPunct="1">
              <a:defRPr/>
            </a:pPr>
            <a:r>
              <a:rPr lang="tr-TR" sz="2600" smtClean="0"/>
              <a:t>İlk PC IBM tarafından 1981 yılında piyasaya sürülmüştür.</a:t>
            </a:r>
            <a:endParaRPr lang="tr-TR" sz="2600" smtClean="0">
              <a:effectLst>
                <a:outerShdw blurRad="38100" dist="38100" dir="2700000" algn="tl">
                  <a:srgbClr val="C0C0C0"/>
                </a:outerShdw>
              </a:effectLst>
            </a:endParaRPr>
          </a:p>
        </p:txBody>
      </p:sp>
      <p:sp>
        <p:nvSpPr>
          <p:cNvPr id="5" name="5 Slayt Numarası Yer Tutucusu"/>
          <p:cNvSpPr>
            <a:spLocks noGrp="1"/>
          </p:cNvSpPr>
          <p:nvPr>
            <p:ph type="sldNum" sz="quarter" idx="12"/>
          </p:nvPr>
        </p:nvSpPr>
        <p:spPr/>
        <p:txBody>
          <a:bodyPr/>
          <a:lstStyle/>
          <a:p>
            <a:pPr>
              <a:defRPr/>
            </a:pPr>
            <a:fld id="{35C062F7-A500-4CD3-8A7F-5772A379F73F}" type="slidenum">
              <a:rPr lang="tr-TR" altLang="en-US"/>
              <a:pPr>
                <a:defRPr/>
              </a:pPr>
              <a:t>3</a:t>
            </a:fld>
            <a:endParaRPr lang="tr-TR"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tr-TR" b="0" smtClean="0">
                <a:solidFill>
                  <a:schemeClr val="bg2"/>
                </a:solidFill>
                <a:effectLst>
                  <a:outerShdw blurRad="38100" dist="38100" dir="2700000" algn="tl">
                    <a:srgbClr val="C0C0C0"/>
                  </a:outerShdw>
                </a:effectLst>
              </a:rPr>
              <a:t>Bilgisayarların Sınıflandırılması</a:t>
            </a:r>
          </a:p>
        </p:txBody>
      </p:sp>
      <p:sp>
        <p:nvSpPr>
          <p:cNvPr id="30724" name="Rectangle 3"/>
          <p:cNvSpPr>
            <a:spLocks noGrp="1" noChangeArrowheads="1"/>
          </p:cNvSpPr>
          <p:nvPr>
            <p:ph idx="1"/>
          </p:nvPr>
        </p:nvSpPr>
        <p:spPr/>
        <p:txBody>
          <a:bodyPr/>
          <a:lstStyle/>
          <a:p>
            <a:pPr eaLnBrk="1" hangingPunct="1">
              <a:lnSpc>
                <a:spcPct val="80000"/>
              </a:lnSpc>
            </a:pPr>
            <a:r>
              <a:rPr lang="tr-TR" sz="1900" b="1" smtClean="0">
                <a:solidFill>
                  <a:schemeClr val="tx2"/>
                </a:solidFill>
              </a:rPr>
              <a:t>Mini Bilgisayarlar (Frame):</a:t>
            </a:r>
          </a:p>
          <a:p>
            <a:pPr lvl="1" eaLnBrk="1" hangingPunct="1">
              <a:lnSpc>
                <a:spcPct val="80000"/>
              </a:lnSpc>
            </a:pPr>
            <a:r>
              <a:rPr lang="tr-TR" sz="1700" b="1" smtClean="0"/>
              <a:t>PC'nin aksine çok kullanıcı bir bilgisayar türüdür.</a:t>
            </a:r>
          </a:p>
          <a:p>
            <a:pPr lvl="1" eaLnBrk="1" hangingPunct="1">
              <a:lnSpc>
                <a:spcPct val="80000"/>
              </a:lnSpc>
            </a:pPr>
            <a:r>
              <a:rPr lang="tr-TR" sz="1700" b="1" smtClean="0"/>
              <a:t>Uygun bir klavye ve ekranla en fazla 100 kişi aynı anda kullanabilir.</a:t>
            </a:r>
          </a:p>
          <a:p>
            <a:pPr lvl="1" eaLnBrk="1" hangingPunct="1">
              <a:lnSpc>
                <a:spcPct val="80000"/>
              </a:lnSpc>
            </a:pPr>
            <a:r>
              <a:rPr lang="tr-TR" sz="1700" b="1" smtClean="0"/>
              <a:t>Banka şubelerindeki bilgisayar bu tür bilgisayarlara iyi bir örnektir.</a:t>
            </a:r>
          </a:p>
          <a:p>
            <a:pPr lvl="1" eaLnBrk="1" hangingPunct="1">
              <a:lnSpc>
                <a:spcPct val="80000"/>
              </a:lnSpc>
              <a:buFont typeface="Wingdings" pitchFamily="2" charset="2"/>
              <a:buNone/>
            </a:pPr>
            <a:endParaRPr lang="tr-TR" sz="1700" b="1" smtClean="0"/>
          </a:p>
          <a:p>
            <a:pPr eaLnBrk="1" hangingPunct="1">
              <a:lnSpc>
                <a:spcPct val="80000"/>
              </a:lnSpc>
            </a:pPr>
            <a:r>
              <a:rPr lang="tr-TR" sz="1900" b="1" smtClean="0">
                <a:solidFill>
                  <a:schemeClr val="tx2"/>
                </a:solidFill>
              </a:rPr>
              <a:t>Ana bilgisayar (MainFrame):</a:t>
            </a:r>
            <a:r>
              <a:rPr lang="tr-TR" sz="1900" b="1" smtClean="0"/>
              <a:t> </a:t>
            </a:r>
          </a:p>
          <a:p>
            <a:pPr lvl="1" eaLnBrk="1" hangingPunct="1">
              <a:lnSpc>
                <a:spcPct val="80000"/>
              </a:lnSpc>
            </a:pPr>
            <a:r>
              <a:rPr lang="tr-TR" sz="1700" b="1" smtClean="0"/>
              <a:t>100 kullanıcıdan daha fazlasına hizmet veren bilgisayarlardır. Çok büyük işyerlerinde kullanılır.</a:t>
            </a:r>
          </a:p>
          <a:p>
            <a:pPr lvl="1" eaLnBrk="1" hangingPunct="1">
              <a:lnSpc>
                <a:spcPct val="80000"/>
              </a:lnSpc>
              <a:buFont typeface="Wingdings" pitchFamily="2" charset="2"/>
              <a:buNone/>
            </a:pPr>
            <a:endParaRPr lang="tr-TR" sz="1700" b="1" smtClean="0"/>
          </a:p>
          <a:p>
            <a:pPr eaLnBrk="1" hangingPunct="1">
              <a:lnSpc>
                <a:spcPct val="80000"/>
              </a:lnSpc>
            </a:pPr>
            <a:r>
              <a:rPr lang="tr-TR" sz="1900" b="1" smtClean="0">
                <a:solidFill>
                  <a:schemeClr val="tx2"/>
                </a:solidFill>
              </a:rPr>
              <a:t>Süper Bilgisayar:</a:t>
            </a:r>
            <a:r>
              <a:rPr lang="tr-TR" sz="1900" b="1" smtClean="0"/>
              <a:t> </a:t>
            </a:r>
          </a:p>
          <a:p>
            <a:pPr lvl="1" eaLnBrk="1" hangingPunct="1">
              <a:lnSpc>
                <a:spcPct val="80000"/>
              </a:lnSpc>
            </a:pPr>
            <a:r>
              <a:rPr lang="tr-TR" sz="1700" b="1" smtClean="0"/>
              <a:t>Kullanıcı sayısı çok olmamakla beraber çok yüksek işlem hızı gerektiren bilimsel çalışmalarda kullanılır.</a:t>
            </a:r>
          </a:p>
          <a:p>
            <a:pPr lvl="1" eaLnBrk="1" hangingPunct="1">
              <a:lnSpc>
                <a:spcPct val="80000"/>
              </a:lnSpc>
            </a:pPr>
            <a:r>
              <a:rPr lang="tr-TR" sz="1700" b="1" smtClean="0"/>
              <a:t>Büyük üniversiteler veya NASA gibi bilimsel kurumlarda kullanılmaktadır.</a:t>
            </a:r>
          </a:p>
          <a:p>
            <a:pPr lvl="1" eaLnBrk="1" hangingPunct="1">
              <a:lnSpc>
                <a:spcPct val="80000"/>
              </a:lnSpc>
            </a:pPr>
            <a:r>
              <a:rPr lang="tr-TR" sz="1700" b="1" smtClean="0"/>
              <a:t>Ülkemizde de TUBİTAK bir süper bilgisayar kurulması için çalışmalar başlatmıştır</a:t>
            </a:r>
          </a:p>
          <a:p>
            <a:pPr eaLnBrk="1" hangingPunct="1">
              <a:lnSpc>
                <a:spcPct val="80000"/>
              </a:lnSpc>
            </a:pPr>
            <a:endParaRPr lang="tr-TR" sz="1900" smtClean="0"/>
          </a:p>
        </p:txBody>
      </p:sp>
      <p:sp>
        <p:nvSpPr>
          <p:cNvPr id="5" name="5 Slayt Numarası Yer Tutucusu"/>
          <p:cNvSpPr>
            <a:spLocks noGrp="1"/>
          </p:cNvSpPr>
          <p:nvPr>
            <p:ph type="sldNum" sz="quarter" idx="12"/>
          </p:nvPr>
        </p:nvSpPr>
        <p:spPr/>
        <p:txBody>
          <a:bodyPr/>
          <a:lstStyle/>
          <a:p>
            <a:pPr>
              <a:defRPr/>
            </a:pPr>
            <a:fld id="{399E7CC3-8839-417B-B366-3ACA8274F17A}" type="slidenum">
              <a:rPr lang="tr-TR" altLang="en-US"/>
              <a:pPr>
                <a:defRPr/>
              </a:pPr>
              <a:t>30</a:t>
            </a:fld>
            <a:endParaRPr lang="tr-TR"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4" name="Content Placeholder 3"/>
          <p:cNvSpPr>
            <a:spLocks noGrp="1"/>
          </p:cNvSpPr>
          <p:nvPr>
            <p:ph idx="1"/>
          </p:nvPr>
        </p:nvSpPr>
        <p:spPr/>
        <p:txBody>
          <a:bodyPr/>
          <a:lstStyle/>
          <a:p>
            <a:r>
              <a:rPr lang="tr-TR" dirty="0" smtClean="0"/>
              <a:t>Bilgisayarın iki boyutu</a:t>
            </a:r>
          </a:p>
          <a:p>
            <a:pPr lvl="1"/>
            <a:r>
              <a:rPr lang="tr-TR" b="1" i="1" dirty="0" smtClean="0"/>
              <a:t>Donanım</a:t>
            </a:r>
            <a:r>
              <a:rPr lang="tr-TR" dirty="0" smtClean="0"/>
              <a:t> </a:t>
            </a:r>
            <a:r>
              <a:rPr lang="tr-TR" dirty="0" smtClean="0">
                <a:sym typeface="Wingdings"/>
              </a:rPr>
              <a:t></a:t>
            </a:r>
            <a:r>
              <a:rPr lang="tr-TR" dirty="0" smtClean="0"/>
              <a:t> fiziksel bileşenler; monitor, klavye, hafıza</a:t>
            </a:r>
          </a:p>
          <a:p>
            <a:pPr lvl="1"/>
            <a:r>
              <a:rPr lang="tr-TR" b="1" i="1" dirty="0" smtClean="0"/>
              <a:t>Yazılım</a:t>
            </a:r>
            <a:r>
              <a:rPr lang="tr-TR" dirty="0" smtClean="0"/>
              <a:t> </a:t>
            </a:r>
            <a:r>
              <a:rPr lang="tr-TR" dirty="0" smtClean="0">
                <a:sym typeface="Wingdings"/>
              </a:rPr>
              <a:t></a:t>
            </a:r>
            <a:r>
              <a:rPr lang="tr-TR" dirty="0" smtClean="0"/>
              <a:t> çalışan programlar kelime işlemci, web tarayıcısı</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31</a:t>
            </a:fld>
            <a:endParaRPr lang="tr-T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lstStyle/>
          <a:p>
            <a:r>
              <a:rPr lang="tr-TR" dirty="0" smtClean="0"/>
              <a:t>von Neumann mimarisi (50’ler)</a:t>
            </a:r>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pPr>
              <a:buNone/>
            </a:pPr>
            <a:endParaRPr lang="tr-TR" dirty="0" smtClean="0"/>
          </a:p>
          <a:p>
            <a:r>
              <a:rPr lang="tr-TR" dirty="0" smtClean="0"/>
              <a:t>3 önemli bileşen tanımlanır</a:t>
            </a:r>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32</a:t>
            </a:fld>
            <a:endParaRPr lang="tr-TR" altLang="en-US"/>
          </a:p>
        </p:txBody>
      </p:sp>
      <p:pic>
        <p:nvPicPr>
          <p:cNvPr id="5" name="Picture 4" descr="VonNeumannMimarisi.PNG"/>
          <p:cNvPicPr/>
          <p:nvPr/>
        </p:nvPicPr>
        <p:blipFill>
          <a:blip r:embed="rId2" cstate="print"/>
          <a:stretch>
            <a:fillRect/>
          </a:stretch>
        </p:blipFill>
        <p:spPr>
          <a:xfrm>
            <a:off x="5148064" y="2060848"/>
            <a:ext cx="3312368" cy="28803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normAutofit/>
          </a:bodyPr>
          <a:lstStyle/>
          <a:p>
            <a:pPr lvl="0"/>
            <a:r>
              <a:rPr lang="tr-TR" sz="2000" i="1" dirty="0" smtClean="0"/>
              <a:t>Girdi /çıktı araçları</a:t>
            </a:r>
            <a:r>
              <a:rPr lang="tr-TR" sz="2000" dirty="0" smtClean="0"/>
              <a:t> </a:t>
            </a:r>
            <a:r>
              <a:rPr lang="tr-TR" sz="2000" dirty="0" smtClean="0">
                <a:sym typeface="Wingdings"/>
              </a:rPr>
              <a:t></a:t>
            </a:r>
            <a:r>
              <a:rPr lang="tr-TR" sz="2000" dirty="0" smtClean="0"/>
              <a:t> kullanıcıların bilgisayarlar ile iletişimini sağlayan komut girmelerini ve sonuçlarını görmelerini sağlayan bileşenler</a:t>
            </a:r>
          </a:p>
          <a:p>
            <a:pPr lvl="0"/>
            <a:r>
              <a:rPr lang="tr-TR" sz="2000" i="1" dirty="0" smtClean="0"/>
              <a:t>Hafıza – bellek (memory)</a:t>
            </a:r>
            <a:r>
              <a:rPr lang="tr-TR" sz="2000" dirty="0" smtClean="0"/>
              <a:t> </a:t>
            </a:r>
            <a:r>
              <a:rPr lang="tr-TR" sz="2000" dirty="0" smtClean="0">
                <a:sym typeface="Wingdings"/>
              </a:rPr>
              <a:t></a:t>
            </a:r>
            <a:r>
              <a:rPr lang="tr-TR" sz="2000" dirty="0" smtClean="0"/>
              <a:t> işlemek için bilgiyi depolar, veri ve programlar</a:t>
            </a:r>
          </a:p>
          <a:p>
            <a:pPr lvl="0"/>
            <a:r>
              <a:rPr lang="tr-TR" sz="2000" i="1" dirty="0" smtClean="0"/>
              <a:t>CPU – Central Processing Unit – Merkezi İşlem Birimi</a:t>
            </a:r>
            <a:r>
              <a:rPr lang="tr-TR" sz="2000" dirty="0" smtClean="0"/>
              <a:t> </a:t>
            </a:r>
            <a:r>
              <a:rPr lang="tr-TR" sz="2000" dirty="0" smtClean="0">
                <a:sym typeface="Wingdings"/>
              </a:rPr>
              <a:t></a:t>
            </a:r>
            <a:r>
              <a:rPr lang="tr-TR" sz="2000" dirty="0" smtClean="0"/>
              <a:t> veriyi işlemek için programlama adımlarını yürütür</a:t>
            </a:r>
          </a:p>
          <a:p>
            <a:pPr lvl="0"/>
            <a:r>
              <a:rPr lang="tr-TR" sz="2000" dirty="0" smtClean="0"/>
              <a:t>Bu 3 bileşen </a:t>
            </a:r>
            <a:r>
              <a:rPr lang="tr-TR" sz="2000" i="1" dirty="0" smtClean="0"/>
              <a:t>bus</a:t>
            </a:r>
            <a:r>
              <a:rPr lang="tr-TR" sz="2000" dirty="0" smtClean="0"/>
              <a:t> denilen </a:t>
            </a:r>
            <a:r>
              <a:rPr lang="tr-TR" sz="2000" i="1" dirty="0" smtClean="0"/>
              <a:t>veriyolları</a:t>
            </a:r>
            <a:r>
              <a:rPr lang="tr-TR" sz="2000" dirty="0" smtClean="0"/>
              <a:t> ile birleştirilirler </a:t>
            </a:r>
            <a:r>
              <a:rPr lang="tr-TR" sz="2000" dirty="0" smtClean="0">
                <a:sym typeface="Wingdings"/>
              </a:rPr>
              <a:t></a:t>
            </a:r>
            <a:r>
              <a:rPr lang="tr-TR" sz="2000" dirty="0" smtClean="0"/>
              <a:t> bilgiyi elektrik sinyallaeri olarak taşıyan kablolar</a:t>
            </a:r>
          </a:p>
          <a:p>
            <a:endParaRPr lang="tr-TR" sz="20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33</a:t>
            </a:fld>
            <a:endParaRPr lang="tr-TR" altLang="en-US"/>
          </a:p>
        </p:txBody>
      </p:sp>
      <p:pic>
        <p:nvPicPr>
          <p:cNvPr id="5" name="Picture 4" descr="VonNeumannMimarisi.PNG"/>
          <p:cNvPicPr/>
          <p:nvPr/>
        </p:nvPicPr>
        <p:blipFill>
          <a:blip r:embed="rId2" cstate="print"/>
          <a:stretch>
            <a:fillRect/>
          </a:stretch>
        </p:blipFill>
        <p:spPr>
          <a:xfrm>
            <a:off x="6660232" y="4437112"/>
            <a:ext cx="1857375" cy="17079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a:xfrm>
            <a:off x="301752" y="1527048"/>
            <a:ext cx="6862536" cy="4572000"/>
          </a:xfrm>
        </p:spPr>
        <p:txBody>
          <a:bodyPr>
            <a:normAutofit/>
          </a:bodyPr>
          <a:lstStyle/>
          <a:p>
            <a:pPr>
              <a:lnSpc>
                <a:spcPct val="90000"/>
              </a:lnSpc>
            </a:pPr>
            <a:r>
              <a:rPr lang="tr-TR" sz="2400" dirty="0" smtClean="0">
                <a:latin typeface="Times New Roman" pitchFamily="18" charset="0"/>
                <a:cs typeface="Times New Roman" pitchFamily="18" charset="0"/>
              </a:rPr>
              <a:t>Bilgisayarların elle tutulabilen, gözle görülebilen fiziksel kısımlarına donanım denir.</a:t>
            </a:r>
          </a:p>
          <a:p>
            <a:pPr>
              <a:lnSpc>
                <a:spcPct val="90000"/>
              </a:lnSpc>
            </a:pPr>
            <a:r>
              <a:rPr lang="tr-TR" sz="2400" u="sng" dirty="0" smtClean="0">
                <a:latin typeface="Times New Roman" pitchFamily="18" charset="0"/>
                <a:cs typeface="Times New Roman" pitchFamily="18" charset="0"/>
              </a:rPr>
              <a:t>Dahili Donanım</a:t>
            </a:r>
            <a:r>
              <a:rPr lang="tr-TR" sz="2400" dirty="0" smtClean="0">
                <a:latin typeface="Times New Roman" pitchFamily="18" charset="0"/>
                <a:cs typeface="Times New Roman" pitchFamily="18" charset="0"/>
              </a:rPr>
              <a:t>: Bilgisayar kasasının içinde bulunan donanımlardır.</a:t>
            </a:r>
          </a:p>
          <a:p>
            <a:pPr lvl="1">
              <a:lnSpc>
                <a:spcPct val="90000"/>
              </a:lnSpc>
            </a:pPr>
            <a:r>
              <a:rPr lang="tr-TR" sz="2400" dirty="0" smtClean="0">
                <a:latin typeface="Times New Roman" pitchFamily="18" charset="0"/>
                <a:cs typeface="Times New Roman" pitchFamily="18" charset="0"/>
              </a:rPr>
              <a:t>anakart, mikroişlemci, bellek, sabit disk, …</a:t>
            </a:r>
          </a:p>
          <a:p>
            <a:pPr lvl="1">
              <a:lnSpc>
                <a:spcPct val="90000"/>
              </a:lnSpc>
            </a:pPr>
            <a:endParaRPr lang="tr-TR" sz="2400" dirty="0" smtClean="0">
              <a:latin typeface="Times New Roman" pitchFamily="18" charset="0"/>
              <a:cs typeface="Times New Roman" pitchFamily="18" charset="0"/>
            </a:endParaRPr>
          </a:p>
          <a:p>
            <a:pPr lvl="1">
              <a:lnSpc>
                <a:spcPct val="90000"/>
              </a:lnSpc>
            </a:pPr>
            <a:endParaRPr lang="tr-TR" sz="2400" dirty="0" smtClean="0">
              <a:latin typeface="Times New Roman" pitchFamily="18" charset="0"/>
              <a:cs typeface="Times New Roman" pitchFamily="18" charset="0"/>
            </a:endParaRPr>
          </a:p>
          <a:p>
            <a:pPr>
              <a:lnSpc>
                <a:spcPct val="90000"/>
              </a:lnSpc>
            </a:pPr>
            <a:r>
              <a:rPr lang="tr-TR" sz="2400" u="sng" dirty="0" smtClean="0">
                <a:latin typeface="Times New Roman" pitchFamily="18" charset="0"/>
                <a:cs typeface="Times New Roman" pitchFamily="18" charset="0"/>
              </a:rPr>
              <a:t>Harici Donanım</a:t>
            </a:r>
            <a:r>
              <a:rPr lang="tr-TR" sz="2400" dirty="0" smtClean="0">
                <a:latin typeface="Times New Roman" pitchFamily="18" charset="0"/>
                <a:cs typeface="Times New Roman" pitchFamily="18" charset="0"/>
              </a:rPr>
              <a:t>: Kasanın dışında yer alan donanımlardır. 2 farklı türde harici donanım vardır:</a:t>
            </a:r>
          </a:p>
          <a:p>
            <a:pPr lvl="1">
              <a:lnSpc>
                <a:spcPct val="90000"/>
              </a:lnSpc>
            </a:pPr>
            <a:r>
              <a:rPr lang="tr-TR" sz="2400" dirty="0" smtClean="0">
                <a:latin typeface="Times New Roman" pitchFamily="18" charset="0"/>
                <a:cs typeface="Times New Roman" pitchFamily="18" charset="0"/>
              </a:rPr>
              <a:t>Girdi aygıtları: klavye, fare, mikrofon, tarayıcı, …</a:t>
            </a:r>
          </a:p>
          <a:p>
            <a:pPr lvl="1">
              <a:lnSpc>
                <a:spcPct val="90000"/>
              </a:lnSpc>
            </a:pPr>
            <a:r>
              <a:rPr lang="tr-TR" sz="2400" dirty="0" smtClean="0">
                <a:latin typeface="Times New Roman" pitchFamily="18" charset="0"/>
                <a:cs typeface="Times New Roman" pitchFamily="18" charset="0"/>
              </a:rPr>
              <a:t>Çıktı aygıtları: ekran, yazıcı, hoparlör, çizici, …</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34</a:t>
            </a:fld>
            <a:endParaRPr lang="tr-TR" altLang="en-US"/>
          </a:p>
        </p:txBody>
      </p:sp>
      <p:pic>
        <p:nvPicPr>
          <p:cNvPr id="5" name="Picture 2" descr="10-bay-silver-side"/>
          <p:cNvPicPr>
            <a:picLocks noChangeAspect="1" noChangeArrowheads="1"/>
          </p:cNvPicPr>
          <p:nvPr/>
        </p:nvPicPr>
        <p:blipFill>
          <a:blip r:embed="rId2" cstate="print"/>
          <a:srcRect/>
          <a:stretch>
            <a:fillRect/>
          </a:stretch>
        </p:blipFill>
        <p:spPr bwMode="auto">
          <a:xfrm>
            <a:off x="6300191" y="1988840"/>
            <a:ext cx="2690167" cy="2016224"/>
          </a:xfrm>
          <a:prstGeom prst="rect">
            <a:avLst/>
          </a:prstGeom>
          <a:noFill/>
          <a:ln w="38100">
            <a:solidFill>
              <a:schemeClr val="tx1"/>
            </a:solidFill>
            <a:miter lim="800000"/>
            <a:headEnd/>
            <a:tailEnd/>
          </a:ln>
          <a:effectLst>
            <a:outerShdw dist="224686" dir="19037437" algn="ctr" rotWithShape="0">
              <a:srgbClr val="808080">
                <a:alpha val="50000"/>
              </a:srgbClr>
            </a:outerShdw>
          </a:effectLst>
        </p:spPr>
      </p:pic>
      <p:pic>
        <p:nvPicPr>
          <p:cNvPr id="6" name="Picture 2" descr="973893454300"/>
          <p:cNvPicPr>
            <a:picLocks noChangeAspect="1" noChangeArrowheads="1"/>
          </p:cNvPicPr>
          <p:nvPr/>
        </p:nvPicPr>
        <p:blipFill>
          <a:blip r:embed="rId3" cstate="print"/>
          <a:srcRect/>
          <a:stretch>
            <a:fillRect/>
          </a:stretch>
        </p:blipFill>
        <p:spPr bwMode="auto">
          <a:xfrm>
            <a:off x="6948264" y="4653136"/>
            <a:ext cx="2015952" cy="1971504"/>
          </a:xfrm>
          <a:prstGeom prst="rect">
            <a:avLst/>
          </a:prstGeom>
          <a:noFill/>
          <a:ln w="38100">
            <a:solidFill>
              <a:schemeClr val="accent1"/>
            </a:solidFill>
            <a:miter lim="800000"/>
            <a:headEnd/>
            <a:tailEnd/>
          </a:ln>
          <a:effectLst>
            <a:outerShdw dist="107763" dir="2700000" algn="ctr" rotWithShape="0">
              <a:schemeClr val="accent1">
                <a:alpha val="50000"/>
              </a:scheme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a:xfrm>
            <a:off x="301752" y="1527048"/>
            <a:ext cx="6430488" cy="4572000"/>
          </a:xfrm>
        </p:spPr>
        <p:txBody>
          <a:bodyPr>
            <a:normAutofit/>
          </a:bodyPr>
          <a:lstStyle/>
          <a:p>
            <a:r>
              <a:rPr lang="tr-TR" sz="2400" dirty="0" smtClean="0"/>
              <a:t>MIB (Merkezi İşlem Birimi (CPU-Central Processing Unit))</a:t>
            </a:r>
          </a:p>
          <a:p>
            <a:pPr lvl="1"/>
            <a:r>
              <a:rPr lang="tr-TR" sz="2400" dirty="0" smtClean="0"/>
              <a:t>bilgisayarın beyni</a:t>
            </a:r>
          </a:p>
          <a:p>
            <a:pPr lvl="1"/>
            <a:r>
              <a:rPr lang="tr-TR" sz="2400" dirty="0" smtClean="0"/>
              <a:t>Makinanın iç işleyişini kontrol eder</a:t>
            </a:r>
          </a:p>
          <a:p>
            <a:pPr lvl="1"/>
            <a:r>
              <a:rPr lang="tr-TR" sz="2400" dirty="0" smtClean="0">
                <a:sym typeface="Wingdings"/>
              </a:rPr>
              <a:t></a:t>
            </a:r>
            <a:r>
              <a:rPr lang="tr-TR" sz="2400" dirty="0" smtClean="0"/>
              <a:t>hız ölçü birimi GHz (gigahertz)</a:t>
            </a:r>
          </a:p>
          <a:p>
            <a:pPr>
              <a:buNone/>
            </a:pPr>
            <a:endParaRPr lang="tr-TR" sz="2400" dirty="0" smtClean="0"/>
          </a:p>
          <a:p>
            <a:pPr>
              <a:buNone/>
            </a:pPr>
            <a:r>
              <a:rPr lang="tr-TR" sz="2400" b="1" i="1" dirty="0" smtClean="0"/>
              <a:t>Hertz</a:t>
            </a:r>
            <a:r>
              <a:rPr lang="tr-TR" sz="2400" dirty="0" smtClean="0"/>
              <a:t> </a:t>
            </a:r>
            <a:r>
              <a:rPr lang="tr-TR" sz="2400" dirty="0" smtClean="0">
                <a:sym typeface="Wingdings"/>
              </a:rPr>
              <a:t></a:t>
            </a:r>
            <a:r>
              <a:rPr lang="tr-TR" sz="2400" dirty="0" smtClean="0"/>
              <a:t> saniyedeki devir sayısı / saniyede işlemcinin gerçekleştirebileceği işlem sayısı</a:t>
            </a:r>
          </a:p>
          <a:p>
            <a:pPr>
              <a:buNone/>
            </a:pPr>
            <a:r>
              <a:rPr lang="tr-TR" sz="1600" dirty="0" smtClean="0"/>
              <a:t>	</a:t>
            </a:r>
          </a:p>
          <a:p>
            <a:pPr>
              <a:buNone/>
            </a:pPr>
            <a:r>
              <a:rPr lang="tr-TR" sz="1600" dirty="0" smtClean="0"/>
              <a:t>	Örn. 3.2 GHz CPU </a:t>
            </a:r>
            <a:r>
              <a:rPr lang="tr-TR" sz="1600" dirty="0" smtClean="0">
                <a:sym typeface="Wingdings"/>
              </a:rPr>
              <a:t></a:t>
            </a:r>
            <a:r>
              <a:rPr lang="tr-TR" sz="1600" dirty="0" smtClean="0"/>
              <a:t> saniyede 3,2 milyar basit işlemi gerçekleştirir.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35</a:t>
            </a:fld>
            <a:endParaRPr lang="tr-TR" altLang="en-US"/>
          </a:p>
        </p:txBody>
      </p:sp>
      <p:pic>
        <p:nvPicPr>
          <p:cNvPr id="5" name="Picture 2" descr="02bph04a"/>
          <p:cNvPicPr>
            <a:picLocks noChangeAspect="1" noChangeArrowheads="1"/>
          </p:cNvPicPr>
          <p:nvPr/>
        </p:nvPicPr>
        <p:blipFill>
          <a:blip r:embed="rId2" cstate="print"/>
          <a:srcRect/>
          <a:stretch>
            <a:fillRect/>
          </a:stretch>
        </p:blipFill>
        <p:spPr bwMode="auto">
          <a:xfrm>
            <a:off x="6660232" y="1916832"/>
            <a:ext cx="2299420" cy="2511301"/>
          </a:xfrm>
          <a:prstGeom prst="rect">
            <a:avLst/>
          </a:prstGeom>
          <a:noFill/>
          <a:ln w="38100">
            <a:solidFill>
              <a:schemeClr val="tx1"/>
            </a:solidFill>
            <a:miter lim="800000"/>
            <a:headEnd/>
            <a:tailEnd/>
          </a:ln>
          <a:effectLst>
            <a:outerShdw dist="252088" dir="18654863" algn="ctr" rotWithShape="0">
              <a:srgbClr val="80808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normAutofit/>
          </a:bodyPr>
          <a:lstStyle/>
          <a:p>
            <a:pPr lvl="0"/>
            <a:r>
              <a:rPr lang="tr-TR" sz="2400" b="1" u="sng" dirty="0" smtClean="0"/>
              <a:t>Hafıza/bellek</a:t>
            </a:r>
            <a:endParaRPr lang="tr-TR" sz="2400" dirty="0" smtClean="0"/>
          </a:p>
          <a:p>
            <a:pPr lvl="1"/>
            <a:r>
              <a:rPr lang="tr-TR" sz="2400" dirty="0" smtClean="0"/>
              <a:t>bellek bilgisayarın program ya da veri depoladığı kısımdır</a:t>
            </a:r>
          </a:p>
          <a:p>
            <a:pPr lvl="1"/>
            <a:r>
              <a:rPr lang="tr-TR" sz="2400" dirty="0" smtClean="0"/>
              <a:t>von Neumann mimarisinde bellek tek bir bileşen olarak öngörülmesine rağmen modern bilgisayarlarda farklı bellek çeşitleri bir arada kullanılmaktadır</a:t>
            </a:r>
            <a:endParaRPr lang="tr-TR"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36</a:t>
            </a:fld>
            <a:endParaRPr lang="tr-TR"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a:xfrm>
            <a:off x="301752" y="1527048"/>
            <a:ext cx="7006552" cy="4572000"/>
          </a:xfrm>
        </p:spPr>
        <p:txBody>
          <a:bodyPr>
            <a:normAutofit fontScale="70000" lnSpcReduction="20000"/>
          </a:bodyPr>
          <a:lstStyle/>
          <a:p>
            <a:pPr lvl="0"/>
            <a:r>
              <a:rPr lang="tr-TR" sz="2800" b="1" u="sng" dirty="0" smtClean="0"/>
              <a:t>Hafıza/bellek</a:t>
            </a:r>
          </a:p>
          <a:p>
            <a:pPr lvl="1"/>
            <a:r>
              <a:rPr lang="tr-TR" sz="2400" dirty="0" smtClean="0"/>
              <a:t>Anabellek bileşenleri</a:t>
            </a:r>
          </a:p>
          <a:p>
            <a:pPr lvl="2"/>
            <a:r>
              <a:rPr lang="tr-TR" sz="2400" dirty="0" smtClean="0"/>
              <a:t>Önbellek (cache)</a:t>
            </a:r>
          </a:p>
          <a:p>
            <a:pPr lvl="3"/>
            <a:r>
              <a:rPr lang="tr-TR" sz="2400" dirty="0" smtClean="0"/>
              <a:t>CPU çipi üzerinde yer alır,</a:t>
            </a:r>
          </a:p>
          <a:p>
            <a:pPr lvl="3"/>
            <a:r>
              <a:rPr lang="tr-TR" sz="2400" dirty="0" smtClean="0"/>
              <a:t>veriye hızlı erişim için yüksek hızlı devre içerir</a:t>
            </a:r>
          </a:p>
          <a:p>
            <a:pPr lvl="3"/>
            <a:endParaRPr lang="tr-TR" sz="2400" dirty="0" smtClean="0"/>
          </a:p>
          <a:p>
            <a:pPr lvl="2"/>
            <a:r>
              <a:rPr lang="tr-TR" sz="2400" dirty="0" smtClean="0"/>
              <a:t>ROM (Read Only Memory – yalnız okunur bellek): </a:t>
            </a:r>
          </a:p>
          <a:p>
            <a:pPr lvl="3"/>
            <a:r>
              <a:rPr lang="tr-TR" sz="2400" dirty="0" smtClean="0"/>
              <a:t>Silinmez bellektir. </a:t>
            </a:r>
          </a:p>
          <a:p>
            <a:pPr lvl="3"/>
            <a:r>
              <a:rPr lang="tr-TR" sz="2400" dirty="0" smtClean="0"/>
              <a:t>Bu bellekten sadece okuma yapılır.</a:t>
            </a:r>
          </a:p>
          <a:p>
            <a:pPr lvl="3"/>
            <a:r>
              <a:rPr lang="tr-TR" sz="2400" dirty="0" smtClean="0"/>
              <a:t> Temel sistem bilgilerini içerir.</a:t>
            </a:r>
          </a:p>
          <a:p>
            <a:pPr lvl="3"/>
            <a:r>
              <a:rPr lang="tr-TR" sz="2400" dirty="0" smtClean="0"/>
              <a:t> ROM’ların veri okuma kapasitesi RAM’e göre düşüktür.</a:t>
            </a:r>
          </a:p>
          <a:p>
            <a:pPr lvl="3"/>
            <a:r>
              <a:rPr lang="tr-TR" sz="2400" dirty="0" smtClean="0"/>
              <a:t>Temel olarak beş adet ROM tipi bulunmaktadır</a:t>
            </a:r>
          </a:p>
          <a:p>
            <a:pPr lvl="4"/>
            <a:r>
              <a:rPr lang="tr-TR" dirty="0" smtClean="0"/>
              <a:t>ROM    (Read Only Memory)</a:t>
            </a:r>
          </a:p>
          <a:p>
            <a:pPr lvl="4"/>
            <a:r>
              <a:rPr lang="tr-TR" dirty="0" smtClean="0"/>
              <a:t>PROM  (Programmable Read Only Memory)</a:t>
            </a:r>
          </a:p>
          <a:p>
            <a:pPr lvl="4"/>
            <a:r>
              <a:rPr lang="tr-TR" dirty="0" smtClean="0"/>
              <a:t>EPROM (Electrically Programmable Read Only Memory)</a:t>
            </a:r>
          </a:p>
          <a:p>
            <a:pPr lvl="4"/>
            <a:r>
              <a:rPr lang="tr-TR" dirty="0" smtClean="0"/>
              <a:t>EEPROM (Electrically Erasable Programmable Read Only Memory)	</a:t>
            </a:r>
          </a:p>
          <a:p>
            <a:pPr lvl="4"/>
            <a:r>
              <a:rPr lang="tr-TR" dirty="0" smtClean="0"/>
              <a:t>Flash memory</a:t>
            </a:r>
            <a:endParaRPr lang="tr-TR" sz="2400" dirty="0" smtClean="0"/>
          </a:p>
          <a:p>
            <a:pPr lvl="2"/>
            <a:endParaRPr lang="tr-TR" sz="2400" dirty="0" smtClean="0"/>
          </a:p>
          <a:p>
            <a:pPr lvl="0"/>
            <a:endParaRPr lang="tr-TR" sz="28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37</a:t>
            </a:fld>
            <a:endParaRPr lang="tr-TR" altLang="en-US"/>
          </a:p>
        </p:txBody>
      </p:sp>
      <p:pic>
        <p:nvPicPr>
          <p:cNvPr id="12" name="Picture 11" descr="rom_1.jpg"/>
          <p:cNvPicPr>
            <a:picLocks noChangeAspect="1"/>
          </p:cNvPicPr>
          <p:nvPr/>
        </p:nvPicPr>
        <p:blipFill>
          <a:blip r:embed="rId2" cstate="print"/>
          <a:stretch>
            <a:fillRect/>
          </a:stretch>
        </p:blipFill>
        <p:spPr>
          <a:xfrm>
            <a:off x="7236296" y="3212976"/>
            <a:ext cx="1763688" cy="1219139"/>
          </a:xfrm>
          <a:prstGeom prst="rect">
            <a:avLst/>
          </a:prstGeom>
        </p:spPr>
      </p:pic>
      <p:pic>
        <p:nvPicPr>
          <p:cNvPr id="14" name="Picture 13" descr="rom_2.jpg"/>
          <p:cNvPicPr>
            <a:picLocks noChangeAspect="1"/>
          </p:cNvPicPr>
          <p:nvPr/>
        </p:nvPicPr>
        <p:blipFill>
          <a:blip r:embed="rId3" cstate="print"/>
          <a:stretch>
            <a:fillRect/>
          </a:stretch>
        </p:blipFill>
        <p:spPr>
          <a:xfrm>
            <a:off x="6948264" y="4653136"/>
            <a:ext cx="2021210" cy="20212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a:xfrm>
            <a:off x="301752" y="1527048"/>
            <a:ext cx="5206352" cy="4572000"/>
          </a:xfrm>
        </p:spPr>
        <p:txBody>
          <a:bodyPr>
            <a:normAutofit fontScale="77500" lnSpcReduction="20000"/>
          </a:bodyPr>
          <a:lstStyle/>
          <a:p>
            <a:pPr lvl="0"/>
            <a:r>
              <a:rPr lang="tr-TR" sz="2800" b="1" u="sng" dirty="0" smtClean="0"/>
              <a:t>Hafıza/bellek</a:t>
            </a:r>
          </a:p>
          <a:p>
            <a:pPr lvl="1"/>
            <a:r>
              <a:rPr lang="tr-TR" sz="2400" dirty="0" smtClean="0"/>
              <a:t>Anabellek bileşenleri</a:t>
            </a:r>
          </a:p>
          <a:p>
            <a:pPr lvl="2"/>
            <a:r>
              <a:rPr lang="tr-TR" sz="2400" dirty="0" smtClean="0"/>
              <a:t>RAM – (random access memory – rastgele erişimli bellek) </a:t>
            </a:r>
            <a:r>
              <a:rPr lang="tr-TR" sz="2400" dirty="0" smtClean="0">
                <a:sym typeface="Wingdings"/>
              </a:rPr>
              <a:t></a:t>
            </a:r>
            <a:r>
              <a:rPr lang="tr-TR" sz="2400" dirty="0" smtClean="0"/>
              <a:t> </a:t>
            </a:r>
          </a:p>
          <a:p>
            <a:pPr lvl="3"/>
            <a:r>
              <a:rPr lang="tr-TR" sz="2400" dirty="0" smtClean="0"/>
              <a:t>ayrı çip üzerinde bulunur, </a:t>
            </a:r>
          </a:p>
          <a:p>
            <a:pPr lvl="3"/>
            <a:r>
              <a:rPr lang="tr-TR" sz="2400" dirty="0" smtClean="0"/>
              <a:t>CPU ile ön belleğe göre biraz daha yavaş erişim sağlar. </a:t>
            </a:r>
          </a:p>
          <a:p>
            <a:pPr lvl="3"/>
            <a:r>
              <a:rPr lang="tr-TR" sz="2400" dirty="0" smtClean="0"/>
              <a:t>Geçicidir</a:t>
            </a:r>
          </a:p>
          <a:p>
            <a:pPr lvl="3"/>
            <a:r>
              <a:rPr lang="tr-TR" sz="2200" dirty="0" smtClean="0"/>
              <a:t>Sadece anakarta uygun RAM türü kullanılabilir.</a:t>
            </a:r>
          </a:p>
          <a:p>
            <a:pPr lvl="3"/>
            <a:r>
              <a:rPr lang="tr-TR" sz="2200" dirty="0" smtClean="0">
                <a:solidFill>
                  <a:schemeClr val="tx2"/>
                </a:solidFill>
              </a:rPr>
              <a:t>Eskiden kullanılan Extended Data Out (EDO-RAM), Synchronous Dynamic (SD-RAM) ve Rambus Dynamic (RD-RAM) gibi RAM türleri zamanla yerini Double Data Rate SDRAM (DDR-RAM) türüne bırakmıştır. </a:t>
            </a:r>
          </a:p>
          <a:p>
            <a:pPr lvl="3"/>
            <a:endParaRPr lang="tr-TR" sz="24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38</a:t>
            </a:fld>
            <a:endParaRPr lang="tr-TR" altLang="en-US"/>
          </a:p>
        </p:txBody>
      </p:sp>
      <p:pic>
        <p:nvPicPr>
          <p:cNvPr id="5" name="Picture 6" descr="adsız21"/>
          <p:cNvPicPr>
            <a:picLocks noChangeAspect="1" noChangeArrowheads="1"/>
          </p:cNvPicPr>
          <p:nvPr/>
        </p:nvPicPr>
        <p:blipFill>
          <a:blip r:embed="rId2" cstate="print"/>
          <a:srcRect/>
          <a:stretch>
            <a:fillRect/>
          </a:stretch>
        </p:blipFill>
        <p:spPr bwMode="auto">
          <a:xfrm>
            <a:off x="6084168" y="3212976"/>
            <a:ext cx="2735263" cy="693738"/>
          </a:xfrm>
          <a:prstGeom prst="rect">
            <a:avLst/>
          </a:prstGeom>
          <a:noFill/>
          <a:ln w="9525">
            <a:noFill/>
            <a:miter lim="800000"/>
            <a:headEnd/>
            <a:tailEnd/>
          </a:ln>
        </p:spPr>
      </p:pic>
      <p:sp>
        <p:nvSpPr>
          <p:cNvPr id="6" name="Text Box 7"/>
          <p:cNvSpPr txBox="1">
            <a:spLocks noChangeArrowheads="1"/>
          </p:cNvSpPr>
          <p:nvPr/>
        </p:nvSpPr>
        <p:spPr bwMode="auto">
          <a:xfrm>
            <a:off x="7020272" y="3933056"/>
            <a:ext cx="1366838" cy="366712"/>
          </a:xfrm>
          <a:prstGeom prst="rect">
            <a:avLst/>
          </a:prstGeom>
          <a:noFill/>
          <a:ln w="9525">
            <a:noFill/>
            <a:miter lim="800000"/>
            <a:headEnd/>
            <a:tailEnd/>
          </a:ln>
        </p:spPr>
        <p:txBody>
          <a:bodyPr>
            <a:spAutoFit/>
          </a:bodyPr>
          <a:lstStyle/>
          <a:p>
            <a:pPr>
              <a:spcBef>
                <a:spcPct val="50000"/>
              </a:spcBef>
            </a:pPr>
            <a:r>
              <a:rPr kumimoji="1" lang="tr-TR" b="1" dirty="0"/>
              <a:t>RD-RAM</a:t>
            </a:r>
          </a:p>
        </p:txBody>
      </p:sp>
      <p:pic>
        <p:nvPicPr>
          <p:cNvPr id="9" name="Picture 4" descr="K_ram"/>
          <p:cNvPicPr>
            <a:picLocks noChangeAspect="1" noChangeArrowheads="1"/>
          </p:cNvPicPr>
          <p:nvPr/>
        </p:nvPicPr>
        <p:blipFill>
          <a:blip r:embed="rId3" cstate="print"/>
          <a:srcRect/>
          <a:stretch>
            <a:fillRect/>
          </a:stretch>
        </p:blipFill>
        <p:spPr bwMode="auto">
          <a:xfrm>
            <a:off x="6084168" y="1556816"/>
            <a:ext cx="2879477" cy="524545"/>
          </a:xfrm>
          <a:prstGeom prst="rect">
            <a:avLst/>
          </a:prstGeom>
          <a:noFill/>
          <a:ln w="9525">
            <a:noFill/>
            <a:miter lim="800000"/>
            <a:headEnd/>
            <a:tailEnd/>
          </a:ln>
        </p:spPr>
      </p:pic>
      <p:sp>
        <p:nvSpPr>
          <p:cNvPr id="10" name="Text Box 9"/>
          <p:cNvSpPr txBox="1">
            <a:spLocks noChangeArrowheads="1"/>
          </p:cNvSpPr>
          <p:nvPr/>
        </p:nvSpPr>
        <p:spPr bwMode="auto">
          <a:xfrm>
            <a:off x="6660232" y="2060848"/>
            <a:ext cx="1657350" cy="366712"/>
          </a:xfrm>
          <a:prstGeom prst="rect">
            <a:avLst/>
          </a:prstGeom>
          <a:noFill/>
          <a:ln w="9525">
            <a:noFill/>
            <a:miter lim="800000"/>
            <a:headEnd/>
            <a:tailEnd/>
          </a:ln>
        </p:spPr>
        <p:txBody>
          <a:bodyPr>
            <a:spAutoFit/>
          </a:bodyPr>
          <a:lstStyle/>
          <a:p>
            <a:pPr>
              <a:spcBef>
                <a:spcPct val="50000"/>
              </a:spcBef>
            </a:pPr>
            <a:r>
              <a:rPr kumimoji="1" lang="tr-TR" b="1" dirty="0"/>
              <a:t>SD-RAM</a:t>
            </a:r>
          </a:p>
        </p:txBody>
      </p:sp>
      <p:pic>
        <p:nvPicPr>
          <p:cNvPr id="11" name="Picture 40" descr="ddrpc333_512mb"/>
          <p:cNvPicPr>
            <a:picLocks noChangeAspect="1" noChangeArrowheads="1"/>
          </p:cNvPicPr>
          <p:nvPr/>
        </p:nvPicPr>
        <p:blipFill>
          <a:blip r:embed="rId4" cstate="print"/>
          <a:srcRect/>
          <a:stretch>
            <a:fillRect/>
          </a:stretch>
        </p:blipFill>
        <p:spPr bwMode="auto">
          <a:xfrm>
            <a:off x="6084168" y="5379888"/>
            <a:ext cx="2711450" cy="660400"/>
          </a:xfrm>
          <a:prstGeom prst="rect">
            <a:avLst/>
          </a:prstGeom>
          <a:noFill/>
          <a:ln w="9525">
            <a:noFill/>
            <a:miter lim="800000"/>
            <a:headEnd/>
            <a:tailEnd/>
          </a:ln>
        </p:spPr>
      </p:pic>
      <p:sp>
        <p:nvSpPr>
          <p:cNvPr id="12" name="Text Box 41"/>
          <p:cNvSpPr txBox="1">
            <a:spLocks noChangeArrowheads="1"/>
          </p:cNvSpPr>
          <p:nvPr/>
        </p:nvSpPr>
        <p:spPr bwMode="auto">
          <a:xfrm>
            <a:off x="7020272" y="5949280"/>
            <a:ext cx="1439862" cy="366713"/>
          </a:xfrm>
          <a:prstGeom prst="rect">
            <a:avLst/>
          </a:prstGeom>
          <a:noFill/>
          <a:ln w="9525">
            <a:noFill/>
            <a:miter lim="800000"/>
            <a:headEnd/>
            <a:tailEnd/>
          </a:ln>
        </p:spPr>
        <p:txBody>
          <a:bodyPr>
            <a:spAutoFit/>
          </a:bodyPr>
          <a:lstStyle/>
          <a:p>
            <a:pPr>
              <a:spcBef>
                <a:spcPct val="50000"/>
              </a:spcBef>
            </a:pPr>
            <a:r>
              <a:rPr kumimoji="1" lang="tr-TR" b="1" dirty="0"/>
              <a:t>DDR-RAM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a:xfrm>
            <a:off x="301752" y="1527048"/>
            <a:ext cx="7438600" cy="5142312"/>
          </a:xfrm>
        </p:spPr>
        <p:txBody>
          <a:bodyPr>
            <a:normAutofit fontScale="77500" lnSpcReduction="20000"/>
          </a:bodyPr>
          <a:lstStyle/>
          <a:p>
            <a:pPr lvl="0"/>
            <a:r>
              <a:rPr lang="tr-TR" sz="2800" b="1" u="sng" dirty="0" smtClean="0"/>
              <a:t>Hafıza/bellek</a:t>
            </a:r>
            <a:endParaRPr lang="tr-TR" sz="2800" dirty="0" smtClean="0"/>
          </a:p>
          <a:p>
            <a:pPr lvl="1"/>
            <a:r>
              <a:rPr lang="tr-TR" dirty="0" smtClean="0"/>
              <a:t>Yardımcı bellek</a:t>
            </a:r>
          </a:p>
          <a:p>
            <a:pPr lvl="2"/>
            <a:r>
              <a:rPr lang="tr-TR" dirty="0" smtClean="0"/>
              <a:t>Hard disk –sabit disk </a:t>
            </a:r>
          </a:p>
          <a:p>
            <a:pPr lvl="3"/>
            <a:r>
              <a:rPr lang="tr-TR" sz="2200" dirty="0" smtClean="0"/>
              <a:t>veriyi kalıcı olarak depolamayı sağlar </a:t>
            </a:r>
          </a:p>
          <a:p>
            <a:pPr lvl="3"/>
            <a:r>
              <a:rPr lang="tr-TR" sz="2200" dirty="0" smtClean="0"/>
              <a:t>genellikle kapasiteleri günümüzde oldukça büyüktür</a:t>
            </a:r>
          </a:p>
          <a:p>
            <a:pPr lvl="3"/>
            <a:r>
              <a:rPr lang="tr-TR" sz="2200" dirty="0" smtClean="0"/>
              <a:t>Harddisk manyetik bir kayıt birimidir. </a:t>
            </a:r>
          </a:p>
          <a:p>
            <a:pPr lvl="3"/>
            <a:r>
              <a:rPr lang="tr-TR" sz="2200" dirty="0" smtClean="0"/>
              <a:t>Sabit disk,vakumlu (havası alınmış ve sürtünmenin en aza indirildiği) bir metal kutu içerisine yerleştirilmiş bir veya daha çok sayıda üzeri manyetik olarak yazılabilen bir film kaplı alüminyum disklerden oluşur. </a:t>
            </a:r>
          </a:p>
          <a:p>
            <a:pPr lvl="3"/>
            <a:r>
              <a:rPr lang="tr-TR" sz="2200" dirty="0" smtClean="0"/>
              <a:t>RPM olarak bilinen sabit disk hızı, RPM ne kadar yüksek olursa o kadar hızlı çalışması anlamına gelmektedir. (Hızlı çalışması daha hızlı bir şekilde veri aktarması demektir)</a:t>
            </a:r>
          </a:p>
          <a:p>
            <a:pPr lvl="3"/>
            <a:r>
              <a:rPr lang="tr-TR" sz="2200" dirty="0" smtClean="0"/>
              <a:t>Milyonlarca küçük mıknatıstan oluşan sabit diskte yanyana duran bu mıknatısların birbirlerine göre durumları birer "0" ve "1" rakamlarını oluşturmaktadır. </a:t>
            </a:r>
          </a:p>
          <a:p>
            <a:pPr lvl="3"/>
            <a:r>
              <a:rPr lang="tr-TR" sz="2200" dirty="0" smtClean="0"/>
              <a:t>1 Gb ' lık diskte 8,589,934,592 (8 milyar 589 milyon 934 bin 592) adet küçük mıknatıs bulunur ve bunların saniyede milyonlarcasının yön değiştirmesiyle veriler okunabilir veya değiştirilebilir.</a:t>
            </a:r>
          </a:p>
          <a:p>
            <a:pPr lvl="3"/>
            <a:endParaRPr lang="tr-TR" dirty="0" smtClean="0"/>
          </a:p>
          <a:p>
            <a:pPr lvl="2"/>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39</a:t>
            </a:fld>
            <a:endParaRPr lang="tr-TR" altLang="en-US"/>
          </a:p>
        </p:txBody>
      </p:sp>
      <p:pic>
        <p:nvPicPr>
          <p:cNvPr id="6" name="Picture 5" descr="hdd_1.jpg"/>
          <p:cNvPicPr>
            <a:picLocks noChangeAspect="1"/>
          </p:cNvPicPr>
          <p:nvPr/>
        </p:nvPicPr>
        <p:blipFill>
          <a:blip r:embed="rId2" cstate="print"/>
          <a:stretch>
            <a:fillRect/>
          </a:stretch>
        </p:blipFill>
        <p:spPr>
          <a:xfrm>
            <a:off x="7380312" y="1412776"/>
            <a:ext cx="1585950" cy="1268760"/>
          </a:xfrm>
          <a:prstGeom prst="rect">
            <a:avLst/>
          </a:prstGeom>
        </p:spPr>
      </p:pic>
      <p:pic>
        <p:nvPicPr>
          <p:cNvPr id="7" name="Picture 6" descr="hdd_2.jpg"/>
          <p:cNvPicPr>
            <a:picLocks noChangeAspect="1"/>
          </p:cNvPicPr>
          <p:nvPr/>
        </p:nvPicPr>
        <p:blipFill>
          <a:blip r:embed="rId3" cstate="print"/>
          <a:stretch>
            <a:fillRect/>
          </a:stretch>
        </p:blipFill>
        <p:spPr>
          <a:xfrm>
            <a:off x="7524328" y="5445224"/>
            <a:ext cx="1268760" cy="12687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smtClean="0"/>
              <a:t>Bilgisayarın Tarihçesi</a:t>
            </a:r>
            <a:endParaRPr lang="tr-TR" dirty="0"/>
          </a:p>
        </p:txBody>
      </p:sp>
      <p:sp>
        <p:nvSpPr>
          <p:cNvPr id="4" name="Content Placeholder 3"/>
          <p:cNvSpPr>
            <a:spLocks noGrp="1"/>
          </p:cNvSpPr>
          <p:nvPr>
            <p:ph idx="1"/>
          </p:nvPr>
        </p:nvSpPr>
        <p:spPr/>
        <p:txBody>
          <a:bodyPr>
            <a:normAutofit/>
          </a:bodyPr>
          <a:lstStyle/>
          <a:p>
            <a:r>
              <a:rPr lang="tr-TR" sz="2000" dirty="0" smtClean="0"/>
              <a:t>ENIAC üzerindeki hesaplayıcı üzerinde 18,000 vakum tüpü barındırıp 30 ton ağırlığındaysa, gelecekteki bilgisayarlar sadece 1000 vakum tüpü ile 1,5 ton olacaktır (Popular Mechanics, 1949)</a:t>
            </a:r>
          </a:p>
          <a:p>
            <a:pPr>
              <a:buNone/>
            </a:pPr>
            <a:endParaRPr lang="tr-TR" sz="2000" dirty="0" smtClean="0"/>
          </a:p>
          <a:p>
            <a:r>
              <a:rPr lang="tr-TR" sz="2000" dirty="0" smtClean="0"/>
              <a:t>Eğer otomobiller bilgisayarlar ile aynı gelişim döngüsüne sahip olsalardı günümüzde bir Rolls Royce 100 $ fiyata satılabilir, 1 galon benzin ile 1 milyon mil gidebilir ve yılda bir defa içindeki herkesin ölümüne sebep olarak patlardı (Robert X. Cringley)</a:t>
            </a:r>
            <a:endParaRPr lang="tr-TR" sz="20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a:t>
            </a:fld>
            <a:endParaRPr lang="tr-TR"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normAutofit/>
          </a:bodyPr>
          <a:lstStyle/>
          <a:p>
            <a:pPr lvl="2"/>
            <a:r>
              <a:rPr lang="tr-TR" dirty="0" smtClean="0"/>
              <a:t>CD </a:t>
            </a:r>
          </a:p>
          <a:p>
            <a:pPr lvl="3"/>
            <a:r>
              <a:rPr lang="tr-TR" dirty="0" smtClean="0"/>
              <a:t>CD-R: sadece bir defa bilgi yazılabilir, içindeki bilgiler silinemez</a:t>
            </a:r>
          </a:p>
          <a:p>
            <a:pPr lvl="3"/>
            <a:r>
              <a:rPr lang="tr-TR" sz="2000" dirty="0" smtClean="0"/>
              <a:t>CD-RW: birçok defa bilgi yazılabilir, içindeki bilgiler silinebilir</a:t>
            </a:r>
          </a:p>
          <a:p>
            <a:pPr lvl="3"/>
            <a:r>
              <a:rPr lang="tr-TR" dirty="0" smtClean="0"/>
              <a:t>700MB</a:t>
            </a:r>
          </a:p>
          <a:p>
            <a:pPr lvl="2"/>
            <a:r>
              <a:rPr lang="tr-TR" dirty="0" smtClean="0"/>
              <a:t>DVD </a:t>
            </a:r>
          </a:p>
          <a:p>
            <a:pPr lvl="3"/>
            <a:r>
              <a:rPr lang="tr-TR" dirty="0" smtClean="0"/>
              <a:t>90’lı yılların sonlarına doğru ortaya çıkan DVD diskler, CD’lere göre daha yüksek kapasiteye sahiptirler. </a:t>
            </a:r>
          </a:p>
          <a:p>
            <a:pPr lvl="3"/>
            <a:r>
              <a:rPr lang="tr-TR" dirty="0" smtClean="0"/>
              <a:t>Tek katmanlı DVD diskler 4.7GB, çift katmanlı (double layer) olanlar ise 8.5GB bilgi saklayabilirler.</a:t>
            </a:r>
          </a:p>
          <a:p>
            <a:pPr lvl="2"/>
            <a:r>
              <a:rPr lang="tr-TR" sz="2100" dirty="0" smtClean="0"/>
              <a:t>Flash Diskler </a:t>
            </a:r>
          </a:p>
          <a:p>
            <a:pPr lvl="3"/>
            <a:r>
              <a:rPr lang="tr-TR" sz="2100" dirty="0" smtClean="0"/>
              <a:t>parmak boyutundan daha büyüğe çeşitlenir,</a:t>
            </a:r>
          </a:p>
          <a:p>
            <a:pPr lvl="3"/>
            <a:r>
              <a:rPr lang="tr-TR" sz="2100" dirty="0" smtClean="0"/>
              <a:t>USB (universal serial bus)arayüzü kullanarak bilgisayar bağlanırlar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40</a:t>
            </a:fld>
            <a:endParaRPr lang="tr-TR"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Bellek Birimi</a:t>
            </a:r>
            <a:endParaRPr lang="tr-TR" dirty="0"/>
          </a:p>
        </p:txBody>
      </p:sp>
      <p:sp>
        <p:nvSpPr>
          <p:cNvPr id="4" name="Content Placeholder 3"/>
          <p:cNvSpPr>
            <a:spLocks noGrp="1"/>
          </p:cNvSpPr>
          <p:nvPr>
            <p:ph idx="1"/>
          </p:nvPr>
        </p:nvSpPr>
        <p:spPr/>
        <p:txBody>
          <a:bodyPr>
            <a:normAutofit/>
          </a:bodyPr>
          <a:lstStyle/>
          <a:p>
            <a:pPr>
              <a:lnSpc>
                <a:spcPct val="90000"/>
              </a:lnSpc>
            </a:pPr>
            <a:r>
              <a:rPr lang="tr-TR" dirty="0" smtClean="0"/>
              <a:t>bilgisayarlar, dijital cihazlardır, bilgiyi bitler halinde depolar ve işlerler</a:t>
            </a:r>
          </a:p>
          <a:p>
            <a:pPr>
              <a:lnSpc>
                <a:spcPct val="90000"/>
              </a:lnSpc>
            </a:pPr>
            <a:r>
              <a:rPr lang="tr-TR" dirty="0" smtClean="0"/>
              <a:t>En küçük bellek birimine </a:t>
            </a:r>
            <a:r>
              <a:rPr lang="tr-TR" b="1" dirty="0" smtClean="0"/>
              <a:t>Bit </a:t>
            </a:r>
            <a:r>
              <a:rPr lang="tr-TR" dirty="0" smtClean="0"/>
              <a:t>denir. </a:t>
            </a:r>
          </a:p>
          <a:p>
            <a:pPr lvl="1">
              <a:lnSpc>
                <a:spcPct val="90000"/>
              </a:lnSpc>
            </a:pPr>
            <a:r>
              <a:rPr lang="tr-TR" dirty="0" smtClean="0"/>
              <a:t>1 Bit, 0 ya da 1'den (kapalı devre=0, açık devre=1) oluşur.</a:t>
            </a:r>
          </a:p>
          <a:p>
            <a:pPr>
              <a:lnSpc>
                <a:spcPct val="90000"/>
              </a:lnSpc>
            </a:pPr>
            <a:r>
              <a:rPr lang="tr-TR" dirty="0" smtClean="0"/>
              <a:t>Bir karakteri ifade edebilmek için 8 bit’in biraraya gelmesi ile oluşan </a:t>
            </a:r>
            <a:r>
              <a:rPr lang="tr-TR" b="1" dirty="0" smtClean="0"/>
              <a:t>Byte </a:t>
            </a:r>
            <a:r>
              <a:rPr lang="tr-TR" dirty="0" smtClean="0"/>
              <a:t>kullanılır.</a:t>
            </a:r>
          </a:p>
          <a:p>
            <a:pPr lvl="1">
              <a:lnSpc>
                <a:spcPct val="90000"/>
              </a:lnSpc>
            </a:pPr>
            <a:r>
              <a:rPr lang="tr-TR" dirty="0" smtClean="0"/>
              <a:t>1024 Byte = 1 KiloByte (KB)</a:t>
            </a:r>
          </a:p>
          <a:p>
            <a:pPr lvl="1">
              <a:lnSpc>
                <a:spcPct val="90000"/>
              </a:lnSpc>
            </a:pPr>
            <a:r>
              <a:rPr lang="tr-TR" dirty="0" smtClean="0"/>
              <a:t>1024 KB = 1 MegaByte (MB)</a:t>
            </a:r>
          </a:p>
          <a:p>
            <a:pPr lvl="1">
              <a:lnSpc>
                <a:spcPct val="90000"/>
              </a:lnSpc>
            </a:pPr>
            <a:r>
              <a:rPr lang="tr-TR" dirty="0" smtClean="0"/>
              <a:t>1024 MB = 1 GigaByte (GB)</a:t>
            </a:r>
          </a:p>
          <a:p>
            <a:pPr lvl="1">
              <a:lnSpc>
                <a:spcPct val="90000"/>
              </a:lnSpc>
            </a:pPr>
            <a:r>
              <a:rPr lang="tr-TR" dirty="0" smtClean="0"/>
              <a:t>1024 GB = 1 TeraByte (TB)</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41</a:t>
            </a:fld>
            <a:endParaRPr lang="tr-TR"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Bellek Birimi</a:t>
            </a:r>
            <a:endParaRPr lang="tr-TR" dirty="0"/>
          </a:p>
        </p:txBody>
      </p:sp>
      <p:sp>
        <p:nvSpPr>
          <p:cNvPr id="4" name="Content Placeholder 3"/>
          <p:cNvSpPr>
            <a:spLocks noGrp="1"/>
          </p:cNvSpPr>
          <p:nvPr>
            <p:ph idx="1"/>
          </p:nvPr>
        </p:nvSpPr>
        <p:spPr/>
        <p:txBody>
          <a:bodyPr/>
          <a:lstStyle/>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42</a:t>
            </a:fld>
            <a:endParaRPr lang="tr-TR" altLang="en-US"/>
          </a:p>
        </p:txBody>
      </p:sp>
      <p:grpSp>
        <p:nvGrpSpPr>
          <p:cNvPr id="5" name="Organization Chart 5"/>
          <p:cNvGrpSpPr>
            <a:grpSpLocks noChangeAspect="1"/>
          </p:cNvGrpSpPr>
          <p:nvPr/>
        </p:nvGrpSpPr>
        <p:grpSpPr bwMode="auto">
          <a:xfrm>
            <a:off x="611560" y="1216284"/>
            <a:ext cx="8208912" cy="5477397"/>
            <a:chOff x="1134" y="1272"/>
            <a:chExt cx="6602833" cy="1605"/>
          </a:xfrm>
        </p:grpSpPr>
        <p:graphicFrame>
          <p:nvGraphicFramePr>
            <p:cNvPr id="8" name="Diagram 7"/>
            <p:cNvGraphicFramePr/>
            <p:nvPr/>
          </p:nvGraphicFramePr>
          <p:xfrm>
            <a:off x="1134" y="1272"/>
            <a:ext cx="6602833" cy="1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icture 27" descr="AG00261_(p)"/>
            <p:cNvSpPr>
              <a:spLocks noChangeAspect="1" noChangeArrowheads="1" noTextEdit="1"/>
            </p:cNvSpPr>
            <p:nvPr/>
          </p:nvSpPr>
          <p:spPr bwMode="auto">
            <a:xfrm>
              <a:off x="126104" y="1272"/>
              <a:ext cx="1369181" cy="6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Picture 28" descr="AG00293_(p)"/>
            <p:cNvSpPr>
              <a:spLocks noChangeAspect="1" noChangeArrowheads="1" noTextEdit="1"/>
            </p:cNvSpPr>
            <p:nvPr/>
          </p:nvSpPr>
          <p:spPr bwMode="auto">
            <a:xfrm>
              <a:off x="4700702" y="1406"/>
              <a:ext cx="1175510" cy="4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normAutofit fontScale="92500" lnSpcReduction="20000"/>
          </a:bodyPr>
          <a:lstStyle/>
          <a:p>
            <a:pPr lvl="0"/>
            <a:r>
              <a:rPr lang="tr-TR" b="1" u="sng" dirty="0" smtClean="0"/>
              <a:t>Girdi/Çıktı birimleri</a:t>
            </a:r>
            <a:endParaRPr lang="tr-TR" dirty="0" smtClean="0"/>
          </a:p>
          <a:p>
            <a:pPr lvl="1"/>
            <a:r>
              <a:rPr lang="tr-TR" sz="2300" dirty="0" smtClean="0"/>
              <a:t>Girdi araçları dış kaynaktan, insanların klavye kullanarak komut girmesi gibi veri ve talimatları alır</a:t>
            </a:r>
          </a:p>
          <a:p>
            <a:pPr lvl="2"/>
            <a:r>
              <a:rPr lang="tr-TR" dirty="0" smtClean="0"/>
              <a:t>Klavye</a:t>
            </a:r>
          </a:p>
          <a:p>
            <a:pPr lvl="2"/>
            <a:r>
              <a:rPr lang="tr-TR" dirty="0" smtClean="0"/>
              <a:t>Fare</a:t>
            </a:r>
          </a:p>
          <a:p>
            <a:pPr lvl="2"/>
            <a:r>
              <a:rPr lang="tr-TR" dirty="0" smtClean="0"/>
              <a:t>Mikrofon </a:t>
            </a:r>
          </a:p>
          <a:p>
            <a:pPr lvl="2"/>
            <a:r>
              <a:rPr lang="tr-TR" dirty="0" smtClean="0"/>
              <a:t>Tarayıcı</a:t>
            </a:r>
          </a:p>
          <a:p>
            <a:pPr lvl="1"/>
            <a:r>
              <a:rPr lang="tr-TR" sz="2300" dirty="0" smtClean="0"/>
              <a:t>Çıktı araçları da bilgisayarların sonuçlarını göstermesini sağlar </a:t>
            </a:r>
          </a:p>
          <a:p>
            <a:pPr lvl="2"/>
            <a:r>
              <a:rPr lang="tr-TR" dirty="0" smtClean="0"/>
              <a:t>Monitor</a:t>
            </a:r>
          </a:p>
          <a:p>
            <a:pPr lvl="2"/>
            <a:r>
              <a:rPr lang="tr-TR" dirty="0" smtClean="0"/>
              <a:t>Printer</a:t>
            </a:r>
          </a:p>
          <a:p>
            <a:pPr lvl="2"/>
            <a:r>
              <a:rPr lang="tr-TR" dirty="0" smtClean="0"/>
              <a:t>Hoparlör</a:t>
            </a:r>
            <a:endParaRPr lang="tr-TR" sz="2600" dirty="0" smtClean="0"/>
          </a:p>
          <a:p>
            <a:pPr lvl="1"/>
            <a:r>
              <a:rPr lang="tr-TR" sz="2400" dirty="0" smtClean="0"/>
              <a:t>Bilgisayarların başka bilgisayarlar ile iletişimini sağlayan araçlar ise hem girdi hem çıktı aracı sayılır</a:t>
            </a:r>
          </a:p>
          <a:p>
            <a:pPr lvl="2"/>
            <a:r>
              <a:rPr lang="tr-TR" dirty="0" smtClean="0"/>
              <a:t>Modem</a:t>
            </a:r>
          </a:p>
          <a:p>
            <a:pPr lvl="2"/>
            <a:r>
              <a:rPr lang="tr-TR" dirty="0" smtClean="0"/>
              <a:t>Ethernet kartı</a:t>
            </a:r>
          </a:p>
          <a:p>
            <a:pPr lvl="2"/>
            <a:r>
              <a:rPr lang="tr-TR" dirty="0" smtClean="0"/>
              <a:t>Kablosuz ağ adaptörleri</a:t>
            </a:r>
          </a:p>
          <a:p>
            <a:pPr>
              <a:buNone/>
            </a:pPr>
            <a:endParaRPr lang="tr-TR"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43</a:t>
            </a:fld>
            <a:endParaRPr lang="tr-TR"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tr-TR" dirty="0" smtClean="0"/>
              <a:t>Donanım</a:t>
            </a:r>
          </a:p>
        </p:txBody>
      </p:sp>
      <p:sp>
        <p:nvSpPr>
          <p:cNvPr id="61443" name="Rectangle 3"/>
          <p:cNvSpPr>
            <a:spLocks noGrp="1" noChangeArrowheads="1"/>
          </p:cNvSpPr>
          <p:nvPr>
            <p:ph idx="1"/>
          </p:nvPr>
        </p:nvSpPr>
        <p:spPr>
          <a:xfrm>
            <a:off x="301752" y="1527048"/>
            <a:ext cx="5566392" cy="4572000"/>
          </a:xfrm>
        </p:spPr>
        <p:txBody>
          <a:bodyPr/>
          <a:lstStyle/>
          <a:p>
            <a:pPr eaLnBrk="1" hangingPunct="1">
              <a:lnSpc>
                <a:spcPct val="90000"/>
              </a:lnSpc>
              <a:buFontTx/>
              <a:buNone/>
            </a:pPr>
            <a:r>
              <a:rPr lang="tr-TR" b="1" dirty="0" smtClean="0"/>
              <a:t>Klavye: </a:t>
            </a:r>
            <a:r>
              <a:rPr lang="tr-TR" dirty="0" smtClean="0"/>
              <a:t>Üzerinde karakterler, rakamlar ve gerekli olan diğer tuşların bulunduğu gelişmiş bir girdi aracıdır.</a:t>
            </a:r>
          </a:p>
          <a:p>
            <a:pPr>
              <a:lnSpc>
                <a:spcPct val="90000"/>
              </a:lnSpc>
              <a:buNone/>
            </a:pPr>
            <a:r>
              <a:rPr lang="tr-TR" sz="2800" b="1" dirty="0" smtClean="0"/>
              <a:t>Fare : </a:t>
            </a:r>
            <a:r>
              <a:rPr lang="tr-TR" sz="2800" dirty="0" smtClean="0"/>
              <a:t>Grafik ortamlarda kullanılan, ekrandaki nesneleri işaretlemek ve seçmek için kullanılan girdi aracıdır.</a:t>
            </a:r>
          </a:p>
          <a:p>
            <a:pPr eaLnBrk="1" hangingPunct="1">
              <a:lnSpc>
                <a:spcPct val="90000"/>
              </a:lnSpc>
              <a:buFontTx/>
              <a:buNone/>
            </a:pPr>
            <a:endParaRPr lang="tr-TR" dirty="0" smtClean="0"/>
          </a:p>
        </p:txBody>
      </p:sp>
      <p:pic>
        <p:nvPicPr>
          <p:cNvPr id="61444" name="Picture 4" descr="Blank%20keyboard"/>
          <p:cNvPicPr>
            <a:picLocks noChangeAspect="1" noChangeArrowheads="1"/>
          </p:cNvPicPr>
          <p:nvPr/>
        </p:nvPicPr>
        <p:blipFill>
          <a:blip r:embed="rId2" cstate="print"/>
          <a:srcRect/>
          <a:stretch>
            <a:fillRect/>
          </a:stretch>
        </p:blipFill>
        <p:spPr bwMode="auto">
          <a:xfrm>
            <a:off x="6443663" y="1700213"/>
            <a:ext cx="2376487" cy="1739900"/>
          </a:xfrm>
          <a:prstGeom prst="rect">
            <a:avLst/>
          </a:prstGeom>
          <a:noFill/>
          <a:ln w="9525">
            <a:noFill/>
            <a:miter lim="800000"/>
            <a:headEnd/>
            <a:tailEnd/>
          </a:ln>
        </p:spPr>
      </p:pic>
      <p:pic>
        <p:nvPicPr>
          <p:cNvPr id="61445" name="Picture 5" descr="Mouse%20photo%20web"/>
          <p:cNvPicPr>
            <a:picLocks noChangeAspect="1" noChangeArrowheads="1"/>
          </p:cNvPicPr>
          <p:nvPr/>
        </p:nvPicPr>
        <p:blipFill>
          <a:blip r:embed="rId3" cstate="print"/>
          <a:srcRect/>
          <a:stretch>
            <a:fillRect/>
          </a:stretch>
        </p:blipFill>
        <p:spPr bwMode="auto">
          <a:xfrm>
            <a:off x="6443663" y="3860800"/>
            <a:ext cx="2376487" cy="2189163"/>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tr-TR" dirty="0" smtClean="0"/>
              <a:t>Donanım</a:t>
            </a:r>
          </a:p>
        </p:txBody>
      </p:sp>
      <p:pic>
        <p:nvPicPr>
          <p:cNvPr id="62467" name="Picture 3" descr="scanner"/>
          <p:cNvPicPr>
            <a:picLocks noGrp="1" noChangeAspect="1" noChangeArrowheads="1"/>
          </p:cNvPicPr>
          <p:nvPr>
            <p:ph idx="1"/>
          </p:nvPr>
        </p:nvPicPr>
        <p:blipFill>
          <a:blip r:embed="rId2" cstate="print"/>
          <a:srcRect/>
          <a:stretch>
            <a:fillRect/>
          </a:stretch>
        </p:blipFill>
        <p:spPr>
          <a:xfrm>
            <a:off x="611188" y="1628775"/>
            <a:ext cx="2057400" cy="1797050"/>
          </a:xfrm>
          <a:noFill/>
        </p:spPr>
      </p:pic>
      <p:pic>
        <p:nvPicPr>
          <p:cNvPr id="62468" name="Picture 4" descr="mic"/>
          <p:cNvPicPr>
            <a:picLocks noChangeAspect="1" noChangeArrowheads="1"/>
          </p:cNvPicPr>
          <p:nvPr/>
        </p:nvPicPr>
        <p:blipFill>
          <a:blip r:embed="rId3" cstate="print"/>
          <a:srcRect/>
          <a:stretch>
            <a:fillRect/>
          </a:stretch>
        </p:blipFill>
        <p:spPr bwMode="auto">
          <a:xfrm>
            <a:off x="7253288" y="3933825"/>
            <a:ext cx="1495425" cy="2378075"/>
          </a:xfrm>
          <a:prstGeom prst="rect">
            <a:avLst/>
          </a:prstGeom>
          <a:noFill/>
          <a:ln w="9525">
            <a:noFill/>
            <a:miter lim="800000"/>
            <a:headEnd/>
            <a:tailEnd/>
          </a:ln>
        </p:spPr>
      </p:pic>
      <p:sp>
        <p:nvSpPr>
          <p:cNvPr id="62469" name="Rectangle 5"/>
          <p:cNvSpPr>
            <a:spLocks noChangeArrowheads="1"/>
          </p:cNvSpPr>
          <p:nvPr/>
        </p:nvSpPr>
        <p:spPr bwMode="auto">
          <a:xfrm>
            <a:off x="395288" y="4005263"/>
            <a:ext cx="6624637" cy="2592387"/>
          </a:xfrm>
          <a:prstGeom prst="rect">
            <a:avLst/>
          </a:prstGeom>
          <a:noFill/>
          <a:ln w="9525">
            <a:noFill/>
            <a:miter lim="800000"/>
            <a:headEnd/>
            <a:tailEnd/>
          </a:ln>
        </p:spPr>
        <p:txBody>
          <a:bodyPr/>
          <a:lstStyle/>
          <a:p>
            <a:pPr marL="342900" indent="-342900" eaLnBrk="0" hangingPunct="0">
              <a:spcBef>
                <a:spcPct val="20000"/>
              </a:spcBef>
            </a:pPr>
            <a:r>
              <a:rPr lang="tr-TR" sz="3200" b="1" dirty="0"/>
              <a:t>Mikrofon: </a:t>
            </a:r>
            <a:r>
              <a:rPr lang="tr-TR" sz="3200" dirty="0"/>
              <a:t>Sesi ses kartına aktarır. Ses kartı da sesin sayısal bilgiye dönüştürülmesini sağlar. Bu şekilde ses bilgisayar ortamında kaydedilebilir.</a:t>
            </a:r>
          </a:p>
        </p:txBody>
      </p:sp>
      <p:sp>
        <p:nvSpPr>
          <p:cNvPr id="62470" name="Rectangle 6"/>
          <p:cNvSpPr>
            <a:spLocks noChangeArrowheads="1"/>
          </p:cNvSpPr>
          <p:nvPr/>
        </p:nvSpPr>
        <p:spPr bwMode="auto">
          <a:xfrm>
            <a:off x="2987675" y="1412875"/>
            <a:ext cx="5472113" cy="2592388"/>
          </a:xfrm>
          <a:prstGeom prst="rect">
            <a:avLst/>
          </a:prstGeom>
          <a:noFill/>
          <a:ln w="9525">
            <a:noFill/>
            <a:miter lim="800000"/>
            <a:headEnd/>
            <a:tailEnd/>
          </a:ln>
        </p:spPr>
        <p:txBody>
          <a:bodyPr/>
          <a:lstStyle/>
          <a:p>
            <a:pPr marL="342900" indent="-342900" eaLnBrk="0" hangingPunct="0">
              <a:spcBef>
                <a:spcPct val="20000"/>
              </a:spcBef>
            </a:pPr>
            <a:r>
              <a:rPr lang="tr-TR" sz="3200" b="1" dirty="0"/>
              <a:t>Tarayıcı:</a:t>
            </a:r>
            <a:r>
              <a:rPr lang="tr-TR" sz="3200" dirty="0"/>
              <a:t> Kağıt üzerindeki yazı, grafik ve fotoğrafları sayısal bilgiye dönüştürür. Bu sayısal bilgiler daha sonra kaydedilebilir.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smtClean="0"/>
              <a:t>Donanım</a:t>
            </a:r>
            <a:endParaRPr lang="tr-TR" dirty="0"/>
          </a:p>
        </p:txBody>
      </p:sp>
      <p:sp>
        <p:nvSpPr>
          <p:cNvPr id="7" name="Content Placeholder 6"/>
          <p:cNvSpPr>
            <a:spLocks noGrp="1"/>
          </p:cNvSpPr>
          <p:nvPr>
            <p:ph idx="1"/>
          </p:nvPr>
        </p:nvSpPr>
        <p:spPr/>
        <p:txBody>
          <a:bodyPr/>
          <a:lstStyle/>
          <a:p>
            <a:pPr marL="265113" indent="-265113">
              <a:buClr>
                <a:schemeClr val="tx2"/>
              </a:buClr>
              <a:buFont typeface="Wingdings" pitchFamily="2" charset="2"/>
              <a:buChar char="Ø"/>
              <a:defRPr/>
            </a:pPr>
            <a:r>
              <a:rPr lang="tr-TR" sz="2400" b="1" dirty="0" smtClean="0">
                <a:solidFill>
                  <a:schemeClr val="tx2"/>
                </a:solidFill>
              </a:rPr>
              <a:t>Monitör (Ekran)</a:t>
            </a:r>
            <a:endParaRPr lang="tr-TR" sz="2400" dirty="0" smtClean="0"/>
          </a:p>
          <a:p>
            <a:pPr marL="265113" indent="-265113">
              <a:buClr>
                <a:schemeClr val="tx2"/>
              </a:buClr>
              <a:buFont typeface="Wingdings" pitchFamily="2" charset="2"/>
              <a:buChar char="Ø"/>
              <a:defRPr/>
            </a:pPr>
            <a:r>
              <a:rPr lang="tr-TR" sz="2400" dirty="0" smtClean="0"/>
              <a:t>Bilgisayardan gelen görüntü sinyallerini görmemizi sağlayan aygıttır. </a:t>
            </a:r>
          </a:p>
          <a:p>
            <a:pPr marL="265113" indent="-265113">
              <a:buClr>
                <a:schemeClr val="tx2"/>
              </a:buClr>
              <a:buFont typeface="Wingdings" pitchFamily="2" charset="2"/>
              <a:buChar char="Ø"/>
              <a:defRPr/>
            </a:pPr>
            <a:r>
              <a:rPr lang="tr-TR" sz="2400" dirty="0" smtClean="0"/>
              <a:t>Televizyonlar ile aynı prensipte çalışırlar. CRT ve LCD olmak üzere iki çeşidi vardır:</a:t>
            </a:r>
          </a:p>
          <a:p>
            <a:pPr marL="895350" lvl="1" indent="-352425">
              <a:buClr>
                <a:schemeClr val="tx2"/>
              </a:buClr>
              <a:buFont typeface="Wingdings" pitchFamily="2" charset="2"/>
              <a:buChar char="Ø"/>
              <a:defRPr/>
            </a:pPr>
            <a:r>
              <a:rPr lang="tr-TR" sz="2400" dirty="0" smtClean="0"/>
              <a:t>CRT (Cathode Ray Tube): İçinde bulunan görüntü tüpü nedeniyle büyük ebatta ve ağırdır.</a:t>
            </a:r>
          </a:p>
          <a:p>
            <a:pPr marL="895350" lvl="1" indent="-352425">
              <a:buClr>
                <a:schemeClr val="tx2"/>
              </a:buClr>
              <a:buFont typeface="Wingdings" pitchFamily="2" charset="2"/>
              <a:buChar char="Ø"/>
              <a:defRPr/>
            </a:pPr>
            <a:r>
              <a:rPr lang="tr-TR" sz="2400" dirty="0" smtClean="0"/>
              <a:t>LCD (Liquid Crystal Display): Sıvı kristaller ile görüntüyü oluşturur. İnce ve hafiftir.</a:t>
            </a:r>
          </a:p>
          <a:p>
            <a:endParaRPr lang="tr-TR" dirty="0"/>
          </a:p>
        </p:txBody>
      </p:sp>
      <p:sp>
        <p:nvSpPr>
          <p:cNvPr id="5" name="3 Slayt Numarası Yer Tutucusu"/>
          <p:cNvSpPr>
            <a:spLocks noGrp="1"/>
          </p:cNvSpPr>
          <p:nvPr>
            <p:ph type="sldNum" sz="quarter" idx="12"/>
          </p:nvPr>
        </p:nvSpPr>
        <p:spPr/>
        <p:txBody>
          <a:bodyPr/>
          <a:lstStyle/>
          <a:p>
            <a:pPr>
              <a:defRPr/>
            </a:pPr>
            <a:fld id="{E9F6013F-75E5-46BA-826B-51A091DA7DD1}" type="slidenum">
              <a:rPr lang="tr-TR" altLang="en-US"/>
              <a:pPr>
                <a:defRPr/>
              </a:pPr>
              <a:t>46</a:t>
            </a:fld>
            <a:endParaRPr lang="tr-TR"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normAutofit lnSpcReduction="10000"/>
          </a:bodyPr>
          <a:lstStyle/>
          <a:p>
            <a:r>
              <a:rPr lang="tr-TR" dirty="0" smtClean="0"/>
              <a:t>Yazıcı</a:t>
            </a:r>
          </a:p>
          <a:p>
            <a:pPr lvl="1"/>
            <a:r>
              <a:rPr lang="tr-TR" sz="2000" dirty="0" smtClean="0"/>
              <a:t>Yazıları, grafikleri ve resimleri kağıda aktarmak için kullanılan aygıttır. </a:t>
            </a:r>
          </a:p>
          <a:p>
            <a:pPr lvl="1"/>
            <a:r>
              <a:rPr lang="tr-TR" sz="1900" dirty="0" smtClean="0"/>
              <a:t>3 çeşidi vardır:</a:t>
            </a:r>
          </a:p>
          <a:p>
            <a:pPr lvl="2"/>
            <a:r>
              <a:rPr lang="tr-TR" dirty="0" smtClean="0"/>
              <a:t>Nokta vuruşlu</a:t>
            </a:r>
          </a:p>
          <a:p>
            <a:pPr lvl="3"/>
            <a:r>
              <a:rPr lang="tr-TR" dirty="0" smtClean="0"/>
              <a:t>Bir iğnenin kağıda temas eden bir mürekkep şeridine vurması ile çıktı alır. </a:t>
            </a:r>
          </a:p>
          <a:p>
            <a:pPr lvl="3"/>
            <a:r>
              <a:rPr lang="tr-TR" dirty="0" smtClean="0"/>
              <a:t>Gürültülü ve yavaş çalışır. </a:t>
            </a:r>
          </a:p>
          <a:p>
            <a:pPr lvl="3"/>
            <a:r>
              <a:rPr lang="tr-TR" dirty="0" smtClean="0"/>
              <a:t>Fatura basmak gibi işlerde kullanılır.</a:t>
            </a:r>
          </a:p>
          <a:p>
            <a:pPr lvl="2"/>
            <a:r>
              <a:rPr lang="tr-TR" dirty="0" smtClean="0"/>
              <a:t>Mürekkep püskürtmeli</a:t>
            </a:r>
          </a:p>
          <a:p>
            <a:pPr lvl="3"/>
            <a:r>
              <a:rPr lang="tr-TR" dirty="0" smtClean="0"/>
              <a:t>Faklı renklerdeki mürekkepleri kağıdın üzerine püskürterek çıktı alır</a:t>
            </a:r>
          </a:p>
          <a:p>
            <a:pPr lvl="3"/>
            <a:r>
              <a:rPr lang="tr-TR" dirty="0" smtClean="0"/>
              <a:t>Renkli fotoğrafların basılmasında kullanılabilir</a:t>
            </a:r>
          </a:p>
          <a:p>
            <a:pPr lvl="2"/>
            <a:r>
              <a:rPr lang="tr-TR" dirty="0" smtClean="0"/>
              <a:t>Lazer</a:t>
            </a:r>
          </a:p>
          <a:p>
            <a:pPr lvl="3"/>
            <a:r>
              <a:rPr lang="tr-TR" dirty="0" smtClean="0"/>
              <a:t>Kağıdın üzerinde yazılacak olan verinin yerlerini lazer ile elektrostatik olarak işaretler ve o bölgelere toner adı verilen tozu yapıştırır.</a:t>
            </a:r>
          </a:p>
          <a:p>
            <a:pPr lvl="3"/>
            <a:r>
              <a:rPr lang="tr-TR" dirty="0" smtClean="0"/>
              <a:t>Hızlı çıktı alması sebebiyle ofislerde kullanılır.</a:t>
            </a:r>
          </a:p>
          <a:p>
            <a:pPr lvl="3"/>
            <a:r>
              <a:rPr lang="tr-TR" dirty="0" smtClean="0"/>
              <a:t>Renkli çıktı alabilen modelleri de vardır (pahalıdır).</a:t>
            </a:r>
          </a:p>
          <a:p>
            <a:pPr lvl="1"/>
            <a:endParaRPr lang="tr-TR" sz="2000" dirty="0" smtClean="0"/>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47</a:t>
            </a:fld>
            <a:endParaRPr lang="tr-TR"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Donanım</a:t>
            </a:r>
            <a:endParaRPr lang="tr-TR" dirty="0"/>
          </a:p>
        </p:txBody>
      </p:sp>
      <p:sp>
        <p:nvSpPr>
          <p:cNvPr id="4" name="Content Placeholder 3"/>
          <p:cNvSpPr>
            <a:spLocks noGrp="1"/>
          </p:cNvSpPr>
          <p:nvPr>
            <p:ph idx="1"/>
          </p:nvPr>
        </p:nvSpPr>
        <p:spPr/>
        <p:txBody>
          <a:bodyPr/>
          <a:lstStyle/>
          <a:p>
            <a:r>
              <a:rPr lang="tr-TR" dirty="0" smtClean="0"/>
              <a:t>Ethernet Ağ Kartı</a:t>
            </a:r>
          </a:p>
          <a:p>
            <a:pPr lvl="1"/>
            <a:r>
              <a:rPr lang="tr-TR" sz="2000" dirty="0" smtClean="0"/>
              <a:t>Bilgisayarların kablolarla birbirine bağlanmasında ağ kartları kullanılır.</a:t>
            </a:r>
          </a:p>
          <a:p>
            <a:pPr lvl="1"/>
            <a:r>
              <a:rPr lang="tr-TR" sz="2000" dirty="0" smtClean="0"/>
              <a:t>Sayısal verileri elektrik sinyallerine dönüştürüp kablolarla diğer bilgisayarlardaki ağ kartlarına iletirler. O da bu sinyalleri sayısal veriye dönüştürüp bilgisayara iletir. </a:t>
            </a:r>
          </a:p>
          <a:p>
            <a:pPr lvl="1"/>
            <a:r>
              <a:rPr lang="tr-TR" sz="2000" dirty="0" smtClean="0"/>
              <a:t>Kablo ile 10 Mbit/s hızında veri aktaran kartlara Ethernet, 100 Mbit/s hızında olanlara Fast Ethernet, 1000 Mbit/s hızında olanlara ise Gigabit Ethernet denir.</a:t>
            </a:r>
          </a:p>
          <a:p>
            <a:pPr lvl="1"/>
            <a:r>
              <a:rPr lang="tr-TR" sz="2000" dirty="0" smtClean="0"/>
              <a:t>WiFi olarak bilinen 802.11g kablosuz bağlantı hızı 54Mbit/s’tir.</a:t>
            </a:r>
          </a:p>
          <a:p>
            <a:pPr lvl="1"/>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48</a:t>
            </a:fld>
            <a:endParaRPr lang="tr-TR" altLang="en-US"/>
          </a:p>
        </p:txBody>
      </p:sp>
      <p:pic>
        <p:nvPicPr>
          <p:cNvPr id="5" name="Picture 4" descr="eternet.jpg"/>
          <p:cNvPicPr>
            <a:picLocks noChangeAspect="1"/>
          </p:cNvPicPr>
          <p:nvPr/>
        </p:nvPicPr>
        <p:blipFill>
          <a:blip r:embed="rId2" cstate="print"/>
          <a:stretch>
            <a:fillRect/>
          </a:stretch>
        </p:blipFill>
        <p:spPr>
          <a:xfrm>
            <a:off x="7308304" y="5013176"/>
            <a:ext cx="1702048" cy="1702048"/>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smtClean="0"/>
              <a:t>Bilgisayar Yazılımı (Software)</a:t>
            </a:r>
          </a:p>
        </p:txBody>
      </p:sp>
      <p:sp>
        <p:nvSpPr>
          <p:cNvPr id="34819" name="Rectangle 3"/>
          <p:cNvSpPr>
            <a:spLocks noGrp="1" noChangeArrowheads="1"/>
          </p:cNvSpPr>
          <p:nvPr>
            <p:ph idx="1"/>
          </p:nvPr>
        </p:nvSpPr>
        <p:spPr/>
        <p:txBody>
          <a:bodyPr/>
          <a:lstStyle/>
          <a:p>
            <a:pPr eaLnBrk="1" hangingPunct="1">
              <a:lnSpc>
                <a:spcPct val="80000"/>
              </a:lnSpc>
            </a:pPr>
            <a:r>
              <a:rPr lang="tr-TR" sz="2800" smtClean="0"/>
              <a:t>Donanımı kullanmak için gerekli olan programlara yazılım denir. Elle tutulmazlar. Belirli bir işlemi yapmak üzere bilgisayara kurulurlar (yüklenirler) [setup (install)]</a:t>
            </a:r>
          </a:p>
          <a:p>
            <a:pPr eaLnBrk="1" hangingPunct="1">
              <a:lnSpc>
                <a:spcPct val="80000"/>
              </a:lnSpc>
            </a:pPr>
            <a:r>
              <a:rPr lang="tr-TR" sz="2800" smtClean="0"/>
              <a:t>Kelime işlem (word processor) programları kullanıcıların yazı yazmasını, tablolama (spread sheet) programları hesaplama yapmasını, sunu (presentation) programları da bilgisayar ile sunum yapmasını sağlar.</a:t>
            </a:r>
          </a:p>
          <a:p>
            <a:pPr eaLnBrk="1" hangingPunct="1">
              <a:lnSpc>
                <a:spcPct val="80000"/>
              </a:lnSpc>
            </a:pPr>
            <a:r>
              <a:rPr lang="tr-TR" sz="2800" smtClean="0"/>
              <a:t>MP3 ses dosyalarını çalan, film dosyalarını gösteren programlar gibi pek çok farklı yazılım vardır.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Teknolojisinin Kuşakları</a:t>
            </a:r>
            <a:endParaRPr lang="tr-TR" dirty="0"/>
          </a:p>
        </p:txBody>
      </p:sp>
      <p:graphicFrame>
        <p:nvGraphicFramePr>
          <p:cNvPr id="4" name="Content Placeholder 3"/>
          <p:cNvGraphicFramePr>
            <a:graphicFrameLocks noGrp="1"/>
          </p:cNvGraphicFramePr>
          <p:nvPr>
            <p:ph idx="1"/>
          </p:nvPr>
        </p:nvGraphicFramePr>
        <p:xfrm>
          <a:off x="457200" y="1600200"/>
          <a:ext cx="8229600" cy="31343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tr-TR" dirty="0"/>
                    </a:p>
                  </a:txBody>
                  <a:tcPr marL="88487" marR="88487"/>
                </a:tc>
                <a:tc>
                  <a:txBody>
                    <a:bodyPr/>
                    <a:lstStyle/>
                    <a:p>
                      <a:r>
                        <a:rPr lang="tr-TR" dirty="0" smtClean="0"/>
                        <a:t>Zaman</a:t>
                      </a:r>
                      <a:r>
                        <a:rPr lang="tr-TR" baseline="0" dirty="0" smtClean="0"/>
                        <a:t> Aralığı</a:t>
                      </a:r>
                      <a:endParaRPr lang="tr-TR" dirty="0"/>
                    </a:p>
                  </a:txBody>
                  <a:tcPr marL="88487" marR="88487"/>
                </a:tc>
                <a:tc>
                  <a:txBody>
                    <a:bodyPr/>
                    <a:lstStyle/>
                    <a:p>
                      <a:r>
                        <a:rPr lang="tr-TR" dirty="0" smtClean="0"/>
                        <a:t>Tanımlayıcı Teknoloji</a:t>
                      </a:r>
                      <a:endParaRPr lang="tr-TR" dirty="0"/>
                    </a:p>
                  </a:txBody>
                  <a:tcPr marL="88487" marR="88487"/>
                </a:tc>
              </a:tr>
              <a:tr h="370840">
                <a:tc>
                  <a:txBody>
                    <a:bodyPr/>
                    <a:lstStyle/>
                    <a:p>
                      <a:r>
                        <a:rPr lang="tr-TR" dirty="0" smtClean="0"/>
                        <a:t>0.</a:t>
                      </a:r>
                      <a:r>
                        <a:rPr lang="tr-TR" baseline="0" dirty="0" smtClean="0"/>
                        <a:t> Kuşak</a:t>
                      </a:r>
                      <a:endParaRPr lang="tr-TR" dirty="0"/>
                    </a:p>
                  </a:txBody>
                  <a:tcPr marL="88487" marR="88487"/>
                </a:tc>
                <a:tc>
                  <a:txBody>
                    <a:bodyPr/>
                    <a:lstStyle/>
                    <a:p>
                      <a:r>
                        <a:rPr lang="tr-TR" dirty="0" smtClean="0"/>
                        <a:t>1642-1945</a:t>
                      </a:r>
                      <a:endParaRPr lang="tr-TR" dirty="0"/>
                    </a:p>
                  </a:txBody>
                  <a:tcPr marL="88487" marR="88487"/>
                </a:tc>
                <a:tc>
                  <a:txBody>
                    <a:bodyPr/>
                    <a:lstStyle/>
                    <a:p>
                      <a:r>
                        <a:rPr lang="tr-TR" dirty="0" smtClean="0"/>
                        <a:t>Mekanik araçlar (örn.çarklar, röleler)</a:t>
                      </a:r>
                      <a:endParaRPr lang="tr-TR" dirty="0"/>
                    </a:p>
                  </a:txBody>
                  <a:tcPr marL="88487" marR="88487"/>
                </a:tc>
              </a:tr>
              <a:tr h="370840">
                <a:tc>
                  <a:txBody>
                    <a:bodyPr/>
                    <a:lstStyle/>
                    <a:p>
                      <a:pPr marL="342900" indent="-342900">
                        <a:buNone/>
                      </a:pPr>
                      <a:r>
                        <a:rPr lang="tr-TR" dirty="0" smtClean="0"/>
                        <a:t>1.</a:t>
                      </a:r>
                      <a:r>
                        <a:rPr lang="tr-TR" baseline="0" dirty="0" smtClean="0"/>
                        <a:t> </a:t>
                      </a:r>
                      <a:r>
                        <a:rPr lang="tr-TR" dirty="0" smtClean="0"/>
                        <a:t>Kuşak</a:t>
                      </a:r>
                      <a:endParaRPr lang="tr-TR" dirty="0"/>
                    </a:p>
                  </a:txBody>
                  <a:tcPr marL="88487" marR="88487"/>
                </a:tc>
                <a:tc>
                  <a:txBody>
                    <a:bodyPr/>
                    <a:lstStyle/>
                    <a:p>
                      <a:r>
                        <a:rPr lang="tr-TR" dirty="0" smtClean="0"/>
                        <a:t>1945-1954</a:t>
                      </a:r>
                      <a:endParaRPr lang="tr-TR" dirty="0"/>
                    </a:p>
                  </a:txBody>
                  <a:tcPr marL="88487" marR="88487"/>
                </a:tc>
                <a:tc>
                  <a:txBody>
                    <a:bodyPr/>
                    <a:lstStyle/>
                    <a:p>
                      <a:r>
                        <a:rPr lang="tr-TR" dirty="0" smtClean="0"/>
                        <a:t>Vakum tübü</a:t>
                      </a:r>
                      <a:endParaRPr lang="tr-TR" dirty="0"/>
                    </a:p>
                  </a:txBody>
                  <a:tcPr marL="88487" marR="88487"/>
                </a:tc>
              </a:tr>
              <a:tr h="370840">
                <a:tc>
                  <a:txBody>
                    <a:bodyPr/>
                    <a:lstStyle/>
                    <a:p>
                      <a:r>
                        <a:rPr lang="tr-TR" dirty="0" smtClean="0"/>
                        <a:t>2. Kuşak </a:t>
                      </a:r>
                      <a:endParaRPr lang="tr-TR" dirty="0"/>
                    </a:p>
                  </a:txBody>
                  <a:tcPr marL="88487" marR="88487"/>
                </a:tc>
                <a:tc>
                  <a:txBody>
                    <a:bodyPr/>
                    <a:lstStyle/>
                    <a:p>
                      <a:r>
                        <a:rPr lang="tr-TR" dirty="0" smtClean="0"/>
                        <a:t>1954-1963</a:t>
                      </a:r>
                      <a:endParaRPr lang="tr-TR" dirty="0"/>
                    </a:p>
                  </a:txBody>
                  <a:tcPr marL="88487" marR="88487"/>
                </a:tc>
                <a:tc>
                  <a:txBody>
                    <a:bodyPr/>
                    <a:lstStyle/>
                    <a:p>
                      <a:r>
                        <a:rPr lang="tr-TR" dirty="0" smtClean="0"/>
                        <a:t>Transistor</a:t>
                      </a:r>
                      <a:endParaRPr lang="tr-TR" dirty="0"/>
                    </a:p>
                  </a:txBody>
                  <a:tcPr marL="88487" marR="88487"/>
                </a:tc>
              </a:tr>
              <a:tr h="370840">
                <a:tc>
                  <a:txBody>
                    <a:bodyPr/>
                    <a:lstStyle/>
                    <a:p>
                      <a:r>
                        <a:rPr lang="tr-TR" dirty="0" smtClean="0"/>
                        <a:t>3. Kuşak</a:t>
                      </a:r>
                      <a:endParaRPr lang="tr-TR" dirty="0"/>
                    </a:p>
                  </a:txBody>
                  <a:tcPr marL="88487" marR="88487"/>
                </a:tc>
                <a:tc>
                  <a:txBody>
                    <a:bodyPr/>
                    <a:lstStyle/>
                    <a:p>
                      <a:r>
                        <a:rPr lang="tr-TR" dirty="0" smtClean="0"/>
                        <a:t>1963-1973</a:t>
                      </a:r>
                      <a:endParaRPr lang="tr-TR" dirty="0"/>
                    </a:p>
                  </a:txBody>
                  <a:tcPr marL="88487" marR="88487"/>
                </a:tc>
                <a:tc>
                  <a:txBody>
                    <a:bodyPr/>
                    <a:lstStyle/>
                    <a:p>
                      <a:r>
                        <a:rPr lang="tr-TR" dirty="0" smtClean="0"/>
                        <a:t>Entegre devreler</a:t>
                      </a:r>
                      <a:endParaRPr lang="tr-TR" dirty="0"/>
                    </a:p>
                  </a:txBody>
                  <a:tcPr marL="88487" marR="88487"/>
                </a:tc>
              </a:tr>
              <a:tr h="370840">
                <a:tc>
                  <a:txBody>
                    <a:bodyPr/>
                    <a:lstStyle/>
                    <a:p>
                      <a:r>
                        <a:rPr lang="tr-TR" dirty="0" smtClean="0"/>
                        <a:t>4. Kuşak</a:t>
                      </a:r>
                      <a:endParaRPr lang="tr-TR" dirty="0"/>
                    </a:p>
                  </a:txBody>
                  <a:tcPr marL="88487" marR="88487"/>
                </a:tc>
                <a:tc>
                  <a:txBody>
                    <a:bodyPr/>
                    <a:lstStyle/>
                    <a:p>
                      <a:r>
                        <a:rPr lang="tr-TR" dirty="0" smtClean="0"/>
                        <a:t>1973-1985</a:t>
                      </a:r>
                      <a:endParaRPr lang="tr-TR" dirty="0"/>
                    </a:p>
                  </a:txBody>
                  <a:tcPr marL="88487" marR="88487"/>
                </a:tc>
                <a:tc>
                  <a:txBody>
                    <a:bodyPr/>
                    <a:lstStyle/>
                    <a:p>
                      <a:r>
                        <a:rPr lang="tr-TR" dirty="0" smtClean="0"/>
                        <a:t>VLSI (very large scale integration)</a:t>
                      </a:r>
                      <a:endParaRPr lang="tr-TR" dirty="0"/>
                    </a:p>
                  </a:txBody>
                  <a:tcPr marL="88487" marR="88487"/>
                </a:tc>
              </a:tr>
              <a:tr h="370840">
                <a:tc>
                  <a:txBody>
                    <a:bodyPr/>
                    <a:lstStyle/>
                    <a:p>
                      <a:r>
                        <a:rPr lang="tr-TR" dirty="0" smtClean="0"/>
                        <a:t>5. Kuşak</a:t>
                      </a:r>
                      <a:endParaRPr lang="tr-TR" dirty="0"/>
                    </a:p>
                  </a:txBody>
                  <a:tcPr marL="88487" marR="88487"/>
                </a:tc>
                <a:tc>
                  <a:txBody>
                    <a:bodyPr/>
                    <a:lstStyle/>
                    <a:p>
                      <a:r>
                        <a:rPr lang="tr-TR" dirty="0" smtClean="0"/>
                        <a:t>1985-????</a:t>
                      </a:r>
                      <a:endParaRPr lang="tr-TR" dirty="0"/>
                    </a:p>
                  </a:txBody>
                  <a:tcPr marL="88487" marR="88487"/>
                </a:tc>
                <a:tc>
                  <a:txBody>
                    <a:bodyPr/>
                    <a:lstStyle/>
                    <a:p>
                      <a:r>
                        <a:rPr lang="tr-TR" dirty="0" smtClean="0"/>
                        <a:t>Paralel işleme ve ağlar</a:t>
                      </a:r>
                      <a:endParaRPr lang="tr-TR" dirty="0"/>
                    </a:p>
                  </a:txBody>
                  <a:tcPr marL="88487" marR="88487"/>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dirty="0" smtClean="0"/>
              <a:t>Yazılım</a:t>
            </a:r>
          </a:p>
        </p:txBody>
      </p:sp>
      <p:sp>
        <p:nvSpPr>
          <p:cNvPr id="35843" name="Rectangle 3"/>
          <p:cNvSpPr>
            <a:spLocks noGrp="1" noChangeArrowheads="1"/>
          </p:cNvSpPr>
          <p:nvPr>
            <p:ph idx="1"/>
          </p:nvPr>
        </p:nvSpPr>
        <p:spPr/>
        <p:txBody>
          <a:bodyPr/>
          <a:lstStyle/>
          <a:p>
            <a:pPr eaLnBrk="1" hangingPunct="1">
              <a:lnSpc>
                <a:spcPct val="90000"/>
              </a:lnSpc>
            </a:pPr>
            <a:r>
              <a:rPr lang="tr-TR" sz="2400" b="1" dirty="0" smtClean="0"/>
              <a:t>İşletim Sistemi : </a:t>
            </a:r>
            <a:r>
              <a:rPr lang="tr-TR" sz="2400" dirty="0" smtClean="0"/>
              <a:t>Bilgisayar donanımının çalışabilmesi için gereken en temel yazılımdır.</a:t>
            </a:r>
          </a:p>
          <a:p>
            <a:pPr lvl="1" eaLnBrk="1" hangingPunct="1">
              <a:lnSpc>
                <a:spcPct val="90000"/>
              </a:lnSpc>
            </a:pPr>
            <a:r>
              <a:rPr lang="tr-TR" sz="2000" dirty="0" smtClean="0"/>
              <a:t>Çevre birimleri ile programlar arasındaki iletişimi sağlar. (Bir yazı dosyasını diskete kopyalamak, yazıcıdan çıktısını almak, … gibi işler işletim sisteminin görevidir.)</a:t>
            </a:r>
          </a:p>
          <a:p>
            <a:pPr lvl="1" eaLnBrk="1" hangingPunct="1">
              <a:lnSpc>
                <a:spcPct val="90000"/>
              </a:lnSpc>
            </a:pPr>
            <a:r>
              <a:rPr lang="tr-TR" sz="2000" dirty="0" smtClean="0"/>
              <a:t>Programlar arası veri iletişimini sağlar. (Kullanıcının çeşitli komutlar vermesini ve programları çalıştırmasını sağlar)</a:t>
            </a:r>
          </a:p>
          <a:p>
            <a:pPr lvl="1" eaLnBrk="1" hangingPunct="1">
              <a:lnSpc>
                <a:spcPct val="90000"/>
              </a:lnSpc>
            </a:pPr>
            <a:r>
              <a:rPr lang="tr-TR" sz="2000" dirty="0" smtClean="0"/>
              <a:t>Sistemin belleğini yönetir, disk tamponu (disk cache) gibi ek olanaklar sağlayarak belleğin etkili bir şekilde kullanılmasını sağlar.</a:t>
            </a:r>
          </a:p>
          <a:p>
            <a:pPr lvl="1" eaLnBrk="1" hangingPunct="1">
              <a:lnSpc>
                <a:spcPct val="90000"/>
              </a:lnSpc>
            </a:pPr>
            <a:r>
              <a:rPr lang="tr-TR" sz="2000" dirty="0" smtClean="0"/>
              <a:t>Saklama aygıtlarındaki dosyalara belli bir düzende erişilmesi için bir dosya yönetim sistemi oluşturur.</a:t>
            </a:r>
          </a:p>
          <a:p>
            <a:pPr lvl="1" eaLnBrk="1" hangingPunct="1">
              <a:lnSpc>
                <a:spcPct val="90000"/>
              </a:lnSpc>
            </a:pPr>
            <a:r>
              <a:rPr lang="tr-TR" sz="2000" dirty="0" smtClean="0"/>
              <a:t>Özellikle çok kullanıcılı sistemlerde kaynaklara güvenli erişim sağlar.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Yazılım</a:t>
            </a:r>
            <a:endParaRPr lang="tr-TR" dirty="0"/>
          </a:p>
        </p:txBody>
      </p:sp>
      <p:sp>
        <p:nvSpPr>
          <p:cNvPr id="4" name="Content Placeholder 3"/>
          <p:cNvSpPr>
            <a:spLocks noGrp="1"/>
          </p:cNvSpPr>
          <p:nvPr>
            <p:ph idx="1"/>
          </p:nvPr>
        </p:nvSpPr>
        <p:spPr/>
        <p:txBody>
          <a:bodyPr>
            <a:normAutofit fontScale="92500" lnSpcReduction="10000"/>
          </a:bodyPr>
          <a:lstStyle/>
          <a:p>
            <a:r>
              <a:rPr lang="tr-TR" b="1" dirty="0" smtClean="0"/>
              <a:t>İşletim Sistemi</a:t>
            </a:r>
          </a:p>
          <a:p>
            <a:pPr lvl="1"/>
            <a:r>
              <a:rPr lang="tr-TR" sz="2300" dirty="0" smtClean="0"/>
              <a:t>Bilgisayarın en kritik fonkisyonları işletim sisteminin </a:t>
            </a:r>
            <a:r>
              <a:rPr lang="tr-TR" sz="2300" b="1" i="1" u="sng" dirty="0" smtClean="0"/>
              <a:t>kernel</a:t>
            </a:r>
            <a:r>
              <a:rPr lang="tr-TR" sz="2300" dirty="0" smtClean="0"/>
              <a:t> – çekirdek adı verilen birimi ile kontrol edilir.</a:t>
            </a:r>
          </a:p>
          <a:p>
            <a:pPr lvl="2"/>
            <a:r>
              <a:rPr lang="tr-TR" sz="2100" dirty="0" smtClean="0"/>
              <a:t>Kernel, MIB’nin işlemlerini ve verinin bellekten yüklenmesini ve MIB tarafından erişimini kontrol eder</a:t>
            </a:r>
          </a:p>
          <a:p>
            <a:pPr lvl="2"/>
            <a:r>
              <a:rPr lang="tr-TR" sz="2100" dirty="0" smtClean="0"/>
              <a:t>Günümüz bilgisayarları multitasking, çok görevlidir = bellekte birden fazla program yer alıp, aynı anda pararlel çalışabilir. </a:t>
            </a:r>
          </a:p>
          <a:p>
            <a:pPr lvl="1"/>
            <a:r>
              <a:rPr lang="tr-TR" sz="2300" b="1" i="1" dirty="0" smtClean="0"/>
              <a:t>Dosya sistemi – file system</a:t>
            </a:r>
            <a:r>
              <a:rPr lang="tr-TR" sz="2300" dirty="0" smtClean="0"/>
              <a:t> = bilgisayarın belleğini yönetir, dosya  (file) ve klasörler (folder) halinde depolamayı sağlar</a:t>
            </a:r>
          </a:p>
          <a:p>
            <a:pPr lvl="2"/>
            <a:r>
              <a:rPr lang="tr-TR" b="1" i="1" dirty="0" smtClean="0"/>
              <a:t>File – dosya</a:t>
            </a:r>
            <a:r>
              <a:rPr lang="tr-TR" dirty="0" smtClean="0"/>
              <a:t> = metin, resim, ses veya program gibi bilgi depolayan belgelerdir</a:t>
            </a:r>
          </a:p>
          <a:p>
            <a:pPr lvl="2"/>
            <a:r>
              <a:rPr lang="tr-TR" sz="2100" dirty="0" smtClean="0"/>
              <a:t>Dosya sistemi bu bilgilerin nerede, ne zaman depolandığı bilgisini tutar</a:t>
            </a:r>
          </a:p>
          <a:p>
            <a:pPr lvl="1"/>
            <a:r>
              <a:rPr lang="tr-TR" sz="2400" b="1" i="1" dirty="0" smtClean="0"/>
              <a:t>Folder – klasör</a:t>
            </a:r>
            <a:r>
              <a:rPr lang="tr-TR" sz="2400" dirty="0" smtClean="0"/>
              <a:t> = dosyaların düzenli olmasını sağlamak için kullanılan yapıdır. </a:t>
            </a:r>
            <a:r>
              <a:rPr lang="tr-TR" sz="2400" b="1" i="1" dirty="0" smtClean="0"/>
              <a:t>Dizin – directory</a:t>
            </a:r>
            <a:r>
              <a:rPr lang="tr-TR" sz="2400" dirty="0" smtClean="0"/>
              <a:t> de denir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51</a:t>
            </a:fld>
            <a:endParaRPr lang="tr-TR"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tr-TR" b="1" dirty="0" smtClean="0"/>
              <a:t>Internet ve WEB</a:t>
            </a:r>
            <a:endParaRPr lang="tr-TR" dirty="0"/>
          </a:p>
        </p:txBody>
      </p:sp>
      <p:sp>
        <p:nvSpPr>
          <p:cNvPr id="4" name="Content Placeholder 3"/>
          <p:cNvSpPr>
            <a:spLocks noGrp="1"/>
          </p:cNvSpPr>
          <p:nvPr>
            <p:ph idx="1"/>
          </p:nvPr>
        </p:nvSpPr>
        <p:spPr>
          <a:xfrm>
            <a:off x="301752" y="1527048"/>
            <a:ext cx="8503920" cy="4926288"/>
          </a:xfrm>
        </p:spPr>
        <p:txBody>
          <a:bodyPr>
            <a:normAutofit/>
          </a:bodyPr>
          <a:lstStyle/>
          <a:p>
            <a:r>
              <a:rPr lang="tr-TR" b="1" i="1" u="sng" dirty="0" smtClean="0"/>
              <a:t>Internet ve web aynı şey değildir</a:t>
            </a:r>
            <a:endParaRPr lang="tr-TR" dirty="0" smtClean="0"/>
          </a:p>
          <a:p>
            <a:pPr lvl="1"/>
            <a:r>
              <a:rPr lang="tr-TR" b="1" i="1" dirty="0" smtClean="0"/>
              <a:t>Internet</a:t>
            </a:r>
            <a:r>
              <a:rPr lang="tr-TR" dirty="0" smtClean="0"/>
              <a:t> çok geniş, uluslararası bilgisayar ağıdır.</a:t>
            </a:r>
          </a:p>
          <a:p>
            <a:pPr lvl="2"/>
            <a:r>
              <a:rPr lang="tr-TR" dirty="0" smtClean="0"/>
              <a:t>Internet donanımdan oluşur</a:t>
            </a:r>
          </a:p>
          <a:p>
            <a:pPr lvl="1"/>
            <a:r>
              <a:rPr lang="tr-TR" b="1" i="1" dirty="0" smtClean="0"/>
              <a:t>Web –world wide web</a:t>
            </a:r>
            <a:r>
              <a:rPr lang="tr-TR" dirty="0" smtClean="0"/>
              <a:t> – Internet üzerinde belge ve kaynakların bağlantısını sağlayan yazılımdır.</a:t>
            </a:r>
          </a:p>
          <a:p>
            <a:pPr lvl="2"/>
            <a:r>
              <a:rPr lang="tr-TR" dirty="0" smtClean="0"/>
              <a:t>Web sayfaları özel olarak biçimlendirilmiş metin belgeleridir</a:t>
            </a:r>
          </a:p>
          <a:p>
            <a:pPr lvl="2"/>
            <a:r>
              <a:rPr lang="tr-TR" dirty="0" smtClean="0"/>
              <a:t>Bu biçimlendirme dili </a:t>
            </a:r>
            <a:r>
              <a:rPr lang="tr-TR" b="1" i="1" dirty="0" smtClean="0"/>
              <a:t>HTML – HyperText Markup Language</a:t>
            </a:r>
            <a:endParaRPr lang="tr-TR" dirty="0" smtClean="0"/>
          </a:p>
          <a:p>
            <a:pPr lvl="3"/>
            <a:r>
              <a:rPr lang="tr-TR" dirty="0" smtClean="0"/>
              <a:t>HTML ile hazırlanmış belgeleri görüntüleyebilmek </a:t>
            </a:r>
            <a:r>
              <a:rPr lang="tr-TR" b="1" i="1" dirty="0" smtClean="0"/>
              <a:t>için web tarayıcısı (browser</a:t>
            </a:r>
            <a:r>
              <a:rPr lang="tr-TR" dirty="0" smtClean="0"/>
              <a:t>) denilen programlara ihtiyaç vardır.</a:t>
            </a:r>
          </a:p>
          <a:p>
            <a:pPr lvl="3"/>
            <a:r>
              <a:rPr lang="tr-TR" b="1" i="1" dirty="0" smtClean="0"/>
              <a:t>Web sunucusu</a:t>
            </a:r>
            <a:r>
              <a:rPr lang="tr-TR" dirty="0" smtClean="0"/>
              <a:t> Internet’e bağlı web sayfalarına erişebilmeyi sağlayan özel amaçlı bilgisayarlardır</a:t>
            </a:r>
          </a:p>
          <a:p>
            <a:pPr lvl="4"/>
            <a:r>
              <a:rPr lang="tr-TR" sz="1900" b="1" i="1" dirty="0" smtClean="0"/>
              <a:t>Web adresi</a:t>
            </a:r>
            <a:r>
              <a:rPr lang="tr-TR" sz="1900" dirty="0" smtClean="0"/>
              <a:t> Internet sayfalarına erişebilmeyi sağlayan özel isimlerdir</a:t>
            </a:r>
          </a:p>
          <a:p>
            <a:pPr lvl="4"/>
            <a:r>
              <a:rPr lang="tr-TR" sz="1900" b="1" i="1" dirty="0" smtClean="0"/>
              <a:t>URL – uniform resource locator</a:t>
            </a:r>
            <a:r>
              <a:rPr lang="tr-TR" sz="1900" dirty="0" smtClean="0"/>
              <a:t>, her sayfaya atanan tanımlayıcı adrestir</a:t>
            </a:r>
          </a:p>
          <a:p>
            <a:pPr lvl="3"/>
            <a:endParaRPr lang="tr-TR" dirty="0" smtClean="0"/>
          </a:p>
          <a:p>
            <a:pPr lvl="3"/>
            <a:endParaRPr lang="tr-TR"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52</a:t>
            </a:fld>
            <a:endParaRPr lang="tr-TR"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4" name="Content Placeholder 3"/>
          <p:cNvSpPr>
            <a:spLocks noGrp="1"/>
          </p:cNvSpPr>
          <p:nvPr>
            <p:ph idx="1"/>
          </p:nvPr>
        </p:nvSpPr>
        <p:spPr/>
        <p:txBody>
          <a:bodyPr>
            <a:normAutofit/>
          </a:bodyPr>
          <a:lstStyle/>
          <a:p>
            <a:r>
              <a:rPr lang="tr-TR" sz="2000" dirty="0" smtClean="0"/>
              <a:t>Mesut, A. 2012. Trakya Üniversitesi Bilgisayar Mühendisliği, Bilgisayar Mühendisliğine Giriş Ders notları (</a:t>
            </a:r>
            <a:r>
              <a:rPr lang="tr-TR" sz="2000" dirty="0" smtClean="0">
                <a:hlinkClick r:id="rId2"/>
              </a:rPr>
              <a:t>http://andacmesut.trakya.edu.tr/bmg/index.html</a:t>
            </a:r>
            <a:r>
              <a:rPr lang="tr-TR" sz="2000" dirty="0" smtClean="0"/>
              <a:t>)</a:t>
            </a:r>
          </a:p>
          <a:p>
            <a:r>
              <a:rPr lang="tr-TR" sz="2000" dirty="0" smtClean="0"/>
              <a:t>Reed, D. 2011. A Balanced Introduction to Computer Science. Pearson Prentice Hall, Boston.</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53</a:t>
            </a:fld>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solidFill>
                  <a:schemeClr val="tx1"/>
                </a:solidFill>
              </a:rPr>
              <a:t>0. Kuşak :  Mekanik Bilgisayarlar (1642-1945)</a:t>
            </a:r>
            <a:endParaRPr lang="tr-TR" dirty="0">
              <a:solidFill>
                <a:schemeClr val="tx1"/>
              </a:solidFill>
            </a:endParaRPr>
          </a:p>
        </p:txBody>
      </p:sp>
      <p:sp>
        <p:nvSpPr>
          <p:cNvPr id="3" name="Content Placeholder 2"/>
          <p:cNvSpPr>
            <a:spLocks noGrp="1"/>
          </p:cNvSpPr>
          <p:nvPr>
            <p:ph idx="1"/>
          </p:nvPr>
        </p:nvSpPr>
        <p:spPr/>
        <p:txBody>
          <a:bodyPr/>
          <a:lstStyle/>
          <a:p>
            <a:r>
              <a:rPr lang="tr-TR" dirty="0" smtClean="0"/>
              <a:t>1623 yılında Alman mucit, </a:t>
            </a:r>
            <a:r>
              <a:rPr lang="tr-TR" b="1" i="1" dirty="0" smtClean="0"/>
              <a:t>Wilhelm Schickard </a:t>
            </a:r>
            <a:r>
              <a:rPr lang="tr-TR" dirty="0" smtClean="0"/>
              <a:t>ilk çalışan hesap makinasını geliştirmiştir</a:t>
            </a:r>
          </a:p>
          <a:p>
            <a:pPr lvl="1"/>
            <a:r>
              <a:rPr lang="tr-TR" sz="1900" kern="0" dirty="0" smtClean="0">
                <a:solidFill>
                  <a:schemeClr val="tx1"/>
                </a:solidFill>
              </a:rPr>
              <a:t>Geliştirmiş olduğu cihaz oldukça karmaşık ve herkesin kolaylıkla kullanamayacağı bir çalışma sistemine sahipti.</a:t>
            </a:r>
          </a:p>
          <a:p>
            <a:pPr lvl="1"/>
            <a:endParaRPr lang="tr-TR" sz="1900" kern="0" dirty="0" smtClean="0">
              <a:solidFill>
                <a:schemeClr val="tx1"/>
              </a:solidFill>
            </a:endParaRPr>
          </a:p>
          <a:p>
            <a:endParaRPr lang="tr-TR" dirty="0"/>
          </a:p>
        </p:txBody>
      </p:sp>
      <p:pic>
        <p:nvPicPr>
          <p:cNvPr id="4" name="Picture 3" descr="1623_Wilhelm_Schickard_Calculator_replica_front.JPG"/>
          <p:cNvPicPr>
            <a:picLocks noChangeAspect="1"/>
          </p:cNvPicPr>
          <p:nvPr/>
        </p:nvPicPr>
        <p:blipFill>
          <a:blip r:embed="rId2" cstate="print"/>
          <a:stretch>
            <a:fillRect/>
          </a:stretch>
        </p:blipFill>
        <p:spPr>
          <a:xfrm>
            <a:off x="5508104" y="3501008"/>
            <a:ext cx="2856096" cy="28067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lstStyle/>
          <a:p>
            <a:r>
              <a:rPr lang="tr-TR" sz="2800" b="1" dirty="0" smtClean="0"/>
              <a:t>1642</a:t>
            </a:r>
            <a:r>
              <a:rPr lang="tr-TR" sz="2800" dirty="0" smtClean="0"/>
              <a:t> yılında Fransız bilim adamı </a:t>
            </a:r>
            <a:r>
              <a:rPr lang="tr-TR" sz="2800" b="1" i="1" dirty="0" smtClean="0"/>
              <a:t>Blaise Pascal</a:t>
            </a:r>
            <a:r>
              <a:rPr lang="tr-TR" sz="2800" dirty="0" smtClean="0"/>
              <a:t>, </a:t>
            </a:r>
            <a:r>
              <a:rPr lang="tr-TR" sz="2800" b="1" i="1" u="sng" dirty="0" smtClean="0"/>
              <a:t>Pascaline</a:t>
            </a:r>
            <a:r>
              <a:rPr lang="tr-TR" sz="2800" dirty="0" smtClean="0"/>
              <a:t> adıyla bilinen bir toplama-çıkarma makinesi geliştirmiştir. </a:t>
            </a:r>
          </a:p>
          <a:p>
            <a:r>
              <a:rPr lang="tr-TR" sz="2800" dirty="0" smtClean="0"/>
              <a:t>Toplanacak sayılar telefon ahizesindeki gibi çevrilerek belirleniyordu. Bu işlem araç içerisindeki dişlileri harekete geçiriyor ve sonuçlar bir pencereden izleniyordu.</a:t>
            </a:r>
          </a:p>
          <a:p>
            <a:endParaRPr lang="tr-TR" dirty="0"/>
          </a:p>
        </p:txBody>
      </p:sp>
      <p:pic>
        <p:nvPicPr>
          <p:cNvPr id="4" name="Picture 6" descr="A Pascaline, signed by Pascal in 1652">
            <a:hlinkClick r:id="rId2" tooltip="A Pascaline, signed by Pascal in 1652"/>
          </p:cNvPr>
          <p:cNvPicPr>
            <a:picLocks noChangeAspect="1" noChangeArrowheads="1"/>
          </p:cNvPicPr>
          <p:nvPr/>
        </p:nvPicPr>
        <p:blipFill>
          <a:blip r:embed="rId3" cstate="print"/>
          <a:srcRect/>
          <a:stretch>
            <a:fillRect/>
          </a:stretch>
        </p:blipFill>
        <p:spPr bwMode="auto">
          <a:xfrm>
            <a:off x="5796136" y="4725144"/>
            <a:ext cx="3175000" cy="17399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lstStyle/>
          <a:p>
            <a:r>
              <a:rPr lang="tr-TR" sz="2800" b="1" dirty="0" smtClean="0"/>
              <a:t>1673</a:t>
            </a:r>
            <a:r>
              <a:rPr lang="tr-TR" sz="2800" dirty="0" smtClean="0"/>
              <a:t> yılında </a:t>
            </a:r>
            <a:r>
              <a:rPr lang="tr-TR" sz="2800" b="1" i="1" dirty="0" smtClean="0"/>
              <a:t>Gottfried von Leibniz</a:t>
            </a:r>
            <a:r>
              <a:rPr lang="tr-TR" sz="2800" dirty="0" smtClean="0"/>
              <a:t>, zaman alıcı ve rutin aritmetiksel işlemleri kendisinin yerine yapacak bir makine tasarlamıştır. </a:t>
            </a:r>
          </a:p>
          <a:p>
            <a:r>
              <a:rPr lang="tr-TR" sz="2800" b="1" i="1" u="sng" dirty="0" smtClean="0"/>
              <a:t>Leibniz Wheel </a:t>
            </a:r>
            <a:r>
              <a:rPr lang="tr-TR" sz="2800" dirty="0" smtClean="0"/>
              <a:t>olarak adlandırılan bu araç, tekrarlı toplama işlemlerini yaparak, iki sayının çarpımını bulabiliyordu. </a:t>
            </a:r>
          </a:p>
          <a:p>
            <a:endParaRPr lang="tr-TR" dirty="0"/>
          </a:p>
        </p:txBody>
      </p:sp>
      <p:pic>
        <p:nvPicPr>
          <p:cNvPr id="4" name="Picture 5" descr="Leibniz_machine"/>
          <p:cNvPicPr>
            <a:picLocks noChangeAspect="1" noChangeArrowheads="1"/>
          </p:cNvPicPr>
          <p:nvPr/>
        </p:nvPicPr>
        <p:blipFill>
          <a:blip r:embed="rId2" cstate="print"/>
          <a:srcRect/>
          <a:stretch>
            <a:fillRect/>
          </a:stretch>
        </p:blipFill>
        <p:spPr bwMode="auto">
          <a:xfrm>
            <a:off x="4211960" y="4335308"/>
            <a:ext cx="4724152" cy="20362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0. Kuşak :  Mekanik Bilgisayarlar (1642-1945)</a:t>
            </a:r>
            <a:endParaRPr lang="tr-TR" dirty="0"/>
          </a:p>
        </p:txBody>
      </p:sp>
      <p:sp>
        <p:nvSpPr>
          <p:cNvPr id="3" name="Content Placeholder 2"/>
          <p:cNvSpPr>
            <a:spLocks noGrp="1"/>
          </p:cNvSpPr>
          <p:nvPr>
            <p:ph idx="1"/>
          </p:nvPr>
        </p:nvSpPr>
        <p:spPr/>
        <p:txBody>
          <a:bodyPr/>
          <a:lstStyle/>
          <a:p>
            <a:r>
              <a:rPr lang="tr-TR" dirty="0" smtClean="0"/>
              <a:t>Programlanabilir Araçlar</a:t>
            </a:r>
          </a:p>
          <a:p>
            <a:pPr lvl="1"/>
            <a:r>
              <a:rPr lang="tr-TR" dirty="0" smtClean="0">
                <a:solidFill>
                  <a:schemeClr val="tx1"/>
                </a:solidFill>
              </a:rPr>
              <a:t>İlk programlanabilir araç, hesaplayıcı değil, bir dokuma tezgahi (loom) kabul edilir</a:t>
            </a:r>
          </a:p>
          <a:p>
            <a:pPr lvl="1"/>
            <a:r>
              <a:rPr lang="tr-TR" dirty="0" smtClean="0">
                <a:solidFill>
                  <a:schemeClr val="tx1"/>
                </a:solidFill>
              </a:rPr>
              <a:t>Fransız, Joseph-Marie Jacquard desenleri tanımlamak için hareketli delikli kartlar kullanan programlanabilen bir tezgah tasarladı </a:t>
            </a:r>
            <a:endParaRPr lang="tr-TR" dirty="0">
              <a:solidFill>
                <a:schemeClr val="tx1"/>
              </a:solidFill>
            </a:endParaRPr>
          </a:p>
        </p:txBody>
      </p:sp>
      <p:pic>
        <p:nvPicPr>
          <p:cNvPr id="4" name="Picture 3" descr="jacquard2.jpg"/>
          <p:cNvPicPr>
            <a:picLocks noChangeAspect="1"/>
          </p:cNvPicPr>
          <p:nvPr/>
        </p:nvPicPr>
        <p:blipFill>
          <a:blip r:embed="rId2" cstate="print"/>
          <a:stretch>
            <a:fillRect/>
          </a:stretch>
        </p:blipFill>
        <p:spPr>
          <a:xfrm>
            <a:off x="5940152" y="3836467"/>
            <a:ext cx="3018284" cy="252129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2062</TotalTime>
  <Words>3169</Words>
  <Application>Microsoft Office PowerPoint</Application>
  <PresentationFormat>On-screen Show (4:3)</PresentationFormat>
  <Paragraphs>409</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Clarity</vt:lpstr>
      <vt:lpstr>BLM 103 Bilgisayar Mühendisliğine Giriş</vt:lpstr>
      <vt:lpstr>Bilgisayar Nedir?</vt:lpstr>
      <vt:lpstr>Bilgisayar Nedir?</vt:lpstr>
      <vt:lpstr>Bilgisayarın Tarihçesi</vt:lpstr>
      <vt:lpstr>Bilgisayar Teknolojisinin Kuşakları</vt:lpstr>
      <vt:lpstr>0. Kuşak :  Mekanik Bilgisayarlar (1642-1945)</vt:lpstr>
      <vt:lpstr>0. Kuşak :  Mekanik Bilgisayarlar (1642-1945)</vt:lpstr>
      <vt:lpstr>0. Kuşak :  Mekanik Bilgisayarlar (1642-1945)</vt:lpstr>
      <vt:lpstr>0. Kuşak :  Mekanik Bilgisayarlar (1642-1945)</vt:lpstr>
      <vt:lpstr>0. Kuşak :  Mekanik Bilgisayarlar (1642-1945)</vt:lpstr>
      <vt:lpstr>0. Kuşak :  Mekanik Bilgisayarlar (1642-1945)</vt:lpstr>
      <vt:lpstr>0. Kuşak :  Mekanik Bilgisayarlar (1642-1945)</vt:lpstr>
      <vt:lpstr>0. Kuşak :  Mekanik Bilgisayarlar (1642-1945)</vt:lpstr>
      <vt:lpstr>1. Kuşak : Vakum Tüpler</vt:lpstr>
      <vt:lpstr>1. Kuşak : Vakum Tüpler</vt:lpstr>
      <vt:lpstr>1. Kuşak : Vakum Tüpler</vt:lpstr>
      <vt:lpstr>1. Kuşak : Vakum Tüpler</vt:lpstr>
      <vt:lpstr>1. Kuşak : Vakum Tüpler</vt:lpstr>
      <vt:lpstr>1. Kuşak : Vakum Tüpler</vt:lpstr>
      <vt:lpstr>1. Kuşak : Vakum Tüpler</vt:lpstr>
      <vt:lpstr>2. Kuşak : Transistörler</vt:lpstr>
      <vt:lpstr>2. Kuşak : Transistörler</vt:lpstr>
      <vt:lpstr>3. Kuşak : Entegre Devreler</vt:lpstr>
      <vt:lpstr>3. Kuşak : Entegre Devreler</vt:lpstr>
      <vt:lpstr>4. Kuşak – VLSI (1973 – 1985)</vt:lpstr>
      <vt:lpstr>4. Kuşak – VLSI (1973 – 1985)</vt:lpstr>
      <vt:lpstr>4. Kuşak – VLSI (1973 – 1985)</vt:lpstr>
      <vt:lpstr>5. Kuşak : Paralel İşleme ve Ağ (1985 - ????)</vt:lpstr>
      <vt:lpstr>Bilgisayarların Sınıflandırılması</vt:lpstr>
      <vt:lpstr>Bilgisayarların Sınıflandırılması</vt:lpstr>
      <vt:lpstr>PowerPoint Presentation</vt:lpstr>
      <vt:lpstr>Donanım</vt:lpstr>
      <vt:lpstr>Donanım</vt:lpstr>
      <vt:lpstr>Donanım</vt:lpstr>
      <vt:lpstr>Donanım</vt:lpstr>
      <vt:lpstr>Donanım</vt:lpstr>
      <vt:lpstr>Donanım</vt:lpstr>
      <vt:lpstr>Donanım</vt:lpstr>
      <vt:lpstr>Donanım</vt:lpstr>
      <vt:lpstr>Donanım</vt:lpstr>
      <vt:lpstr>Bellek Birimi</vt:lpstr>
      <vt:lpstr>Bellek Birimi</vt:lpstr>
      <vt:lpstr>Donanım</vt:lpstr>
      <vt:lpstr>Donanım</vt:lpstr>
      <vt:lpstr>Donanım</vt:lpstr>
      <vt:lpstr>Donanım</vt:lpstr>
      <vt:lpstr>Donanım</vt:lpstr>
      <vt:lpstr>Donanım</vt:lpstr>
      <vt:lpstr>Bilgisayar Yazılımı (Software)</vt:lpstr>
      <vt:lpstr>Yazılım</vt:lpstr>
      <vt:lpstr>Yazılım</vt:lpstr>
      <vt:lpstr>Internet ve WEB</vt:lpstr>
      <vt:lpstr>Referanslar</vt:lpstr>
    </vt:vector>
  </TitlesOfParts>
  <Company>serap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serap</dc:creator>
  <cp:lastModifiedBy>Pınar Onay Durdu</cp:lastModifiedBy>
  <cp:revision>270</cp:revision>
  <cp:lastPrinted>2013-09-24T13:55:16Z</cp:lastPrinted>
  <dcterms:created xsi:type="dcterms:W3CDTF">2002-05-27T10:56:22Z</dcterms:created>
  <dcterms:modified xsi:type="dcterms:W3CDTF">2013-09-25T06:20:53Z</dcterms:modified>
</cp:coreProperties>
</file>