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2"/>
  </p:notesMasterIdLst>
  <p:sldIdLst>
    <p:sldId id="404" r:id="rId2"/>
    <p:sldId id="407" r:id="rId3"/>
    <p:sldId id="429" r:id="rId4"/>
    <p:sldId id="430" r:id="rId5"/>
    <p:sldId id="408" r:id="rId6"/>
    <p:sldId id="431" r:id="rId7"/>
    <p:sldId id="432" r:id="rId8"/>
    <p:sldId id="409" r:id="rId9"/>
    <p:sldId id="433" r:id="rId10"/>
    <p:sldId id="434" r:id="rId11"/>
    <p:sldId id="435" r:id="rId12"/>
    <p:sldId id="436" r:id="rId13"/>
    <p:sldId id="437" r:id="rId14"/>
    <p:sldId id="438" r:id="rId15"/>
    <p:sldId id="410" r:id="rId16"/>
    <p:sldId id="439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40" r:id="rId36"/>
    <p:sldId id="444" r:id="rId37"/>
    <p:sldId id="441" r:id="rId38"/>
    <p:sldId id="442" r:id="rId39"/>
    <p:sldId id="443" r:id="rId40"/>
    <p:sldId id="406" r:id="rId41"/>
  </p:sldIdLst>
  <p:sldSz cx="9144000" cy="6858000" type="screen4x3"/>
  <p:notesSz cx="6797675" cy="9926638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3300"/>
    <a:srgbClr val="9900FF"/>
    <a:srgbClr val="6600FF"/>
    <a:srgbClr val="9966FF"/>
    <a:srgbClr val="25037B"/>
    <a:srgbClr val="0066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5" autoAdjust="0"/>
    <p:restoredTop sz="94719" autoAdjust="0"/>
  </p:normalViewPr>
  <p:slideViewPr>
    <p:cSldViewPr>
      <p:cViewPr varScale="1">
        <p:scale>
          <a:sx n="86" d="100"/>
          <a:sy n="86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1212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AFFD6-45B1-4E22-810E-A5727A81E08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4B2ADC9-F911-4937-A63A-F2A5FB7085D0}">
      <dgm:prSet phldrT="[Metin]"/>
      <dgm:spPr/>
      <dgm:t>
        <a:bodyPr/>
        <a:lstStyle/>
        <a:p>
          <a:r>
            <a:rPr lang="tr-TR" dirty="0" smtClean="0"/>
            <a:t>Türkiye</a:t>
          </a:r>
          <a:endParaRPr lang="tr-TR" dirty="0"/>
        </a:p>
      </dgm:t>
    </dgm:pt>
    <dgm:pt modelId="{8DCEEA48-74EE-4BFC-A0FC-2331CCB6A118}" type="parTrans" cxnId="{68B7255E-CC7B-4D6A-8169-8AA4D24F943A}">
      <dgm:prSet/>
      <dgm:spPr/>
      <dgm:t>
        <a:bodyPr/>
        <a:lstStyle/>
        <a:p>
          <a:endParaRPr lang="tr-TR"/>
        </a:p>
      </dgm:t>
    </dgm:pt>
    <dgm:pt modelId="{BB22BCA9-DD1D-4964-914B-2DD4CCC1C768}" type="sibTrans" cxnId="{68B7255E-CC7B-4D6A-8169-8AA4D24F943A}">
      <dgm:prSet/>
      <dgm:spPr/>
      <dgm:t>
        <a:bodyPr/>
        <a:lstStyle/>
        <a:p>
          <a:endParaRPr lang="tr-TR"/>
        </a:p>
      </dgm:t>
    </dgm:pt>
    <dgm:pt modelId="{DC2D6B09-2D73-4524-AE62-AF01510CBC38}">
      <dgm:prSet phldrT="[Metin]"/>
      <dgm:spPr/>
      <dgm:t>
        <a:bodyPr/>
        <a:lstStyle/>
        <a:p>
          <a:r>
            <a:rPr lang="tr-TR" dirty="0" smtClean="0"/>
            <a:t>İzmir</a:t>
          </a:r>
          <a:endParaRPr lang="tr-TR" dirty="0"/>
        </a:p>
      </dgm:t>
    </dgm:pt>
    <dgm:pt modelId="{BA1BBB4D-A9B5-47B5-82A0-DC8FDB45E75B}" type="parTrans" cxnId="{C0FC77EA-1FA6-4761-B230-C4364EA86CD6}">
      <dgm:prSet/>
      <dgm:spPr/>
      <dgm:t>
        <a:bodyPr/>
        <a:lstStyle/>
        <a:p>
          <a:endParaRPr lang="tr-TR"/>
        </a:p>
      </dgm:t>
    </dgm:pt>
    <dgm:pt modelId="{6792ADED-B12E-4B79-B6C0-CD5625FC1D53}" type="sibTrans" cxnId="{C0FC77EA-1FA6-4761-B230-C4364EA86CD6}">
      <dgm:prSet/>
      <dgm:spPr/>
      <dgm:t>
        <a:bodyPr/>
        <a:lstStyle/>
        <a:p>
          <a:endParaRPr lang="tr-TR"/>
        </a:p>
      </dgm:t>
    </dgm:pt>
    <dgm:pt modelId="{6CF09A5E-2C65-4274-B1CD-EDB7BDE4D761}">
      <dgm:prSet phldrT="[Metin]"/>
      <dgm:spPr/>
      <dgm:t>
        <a:bodyPr/>
        <a:lstStyle/>
        <a:p>
          <a:r>
            <a:rPr lang="tr-TR" dirty="0" smtClean="0"/>
            <a:t>Karşıyaka</a:t>
          </a:r>
          <a:endParaRPr lang="tr-TR" dirty="0"/>
        </a:p>
      </dgm:t>
    </dgm:pt>
    <dgm:pt modelId="{835EBFE4-B50E-4469-9937-E018FE77D250}" type="parTrans" cxnId="{C30C1DC8-3BB5-4BD7-B8F4-5EFB699F10F1}">
      <dgm:prSet/>
      <dgm:spPr/>
      <dgm:t>
        <a:bodyPr/>
        <a:lstStyle/>
        <a:p>
          <a:endParaRPr lang="tr-TR"/>
        </a:p>
      </dgm:t>
    </dgm:pt>
    <dgm:pt modelId="{4F17D5FF-4475-4EBE-AA23-64D8F36A08AA}" type="sibTrans" cxnId="{C30C1DC8-3BB5-4BD7-B8F4-5EFB699F10F1}">
      <dgm:prSet/>
      <dgm:spPr/>
      <dgm:t>
        <a:bodyPr/>
        <a:lstStyle/>
        <a:p>
          <a:endParaRPr lang="tr-TR"/>
        </a:p>
      </dgm:t>
    </dgm:pt>
    <dgm:pt modelId="{F139FAE1-D261-4964-B5E6-16287CECBA26}">
      <dgm:prSet phldrT="[Metin]"/>
      <dgm:spPr/>
      <dgm:t>
        <a:bodyPr/>
        <a:lstStyle/>
        <a:p>
          <a:r>
            <a:rPr lang="tr-TR" dirty="0" smtClean="0"/>
            <a:t>Bornova</a:t>
          </a:r>
          <a:endParaRPr lang="tr-TR" dirty="0"/>
        </a:p>
      </dgm:t>
    </dgm:pt>
    <dgm:pt modelId="{11B5FD75-D56B-43FA-80F3-5688621A5C9D}" type="parTrans" cxnId="{216EBC38-D789-4589-92F1-707BD6F7BCE9}">
      <dgm:prSet/>
      <dgm:spPr/>
      <dgm:t>
        <a:bodyPr/>
        <a:lstStyle/>
        <a:p>
          <a:endParaRPr lang="tr-TR"/>
        </a:p>
      </dgm:t>
    </dgm:pt>
    <dgm:pt modelId="{CF6A1199-9179-428F-BA87-6D6B199A167C}" type="sibTrans" cxnId="{216EBC38-D789-4589-92F1-707BD6F7BCE9}">
      <dgm:prSet/>
      <dgm:spPr/>
      <dgm:t>
        <a:bodyPr/>
        <a:lstStyle/>
        <a:p>
          <a:endParaRPr lang="tr-TR"/>
        </a:p>
      </dgm:t>
    </dgm:pt>
    <dgm:pt modelId="{14A37B0E-3068-42C9-8127-983554524BA1}">
      <dgm:prSet phldrT="[Metin]"/>
      <dgm:spPr/>
      <dgm:t>
        <a:bodyPr/>
        <a:lstStyle/>
        <a:p>
          <a:r>
            <a:rPr lang="tr-TR" dirty="0" smtClean="0"/>
            <a:t>İstanbul</a:t>
          </a:r>
          <a:endParaRPr lang="tr-TR" dirty="0"/>
        </a:p>
      </dgm:t>
    </dgm:pt>
    <dgm:pt modelId="{5318EE3C-C20F-42F7-BAE1-4F8AA48AA80A}" type="parTrans" cxnId="{31E02C98-8B40-4899-A5E3-0F6FAE5025A9}">
      <dgm:prSet/>
      <dgm:spPr/>
      <dgm:t>
        <a:bodyPr/>
        <a:lstStyle/>
        <a:p>
          <a:endParaRPr lang="tr-TR"/>
        </a:p>
      </dgm:t>
    </dgm:pt>
    <dgm:pt modelId="{867DDFF7-EC96-4D0E-8F57-C8796AC86E8B}" type="sibTrans" cxnId="{31E02C98-8B40-4899-A5E3-0F6FAE5025A9}">
      <dgm:prSet/>
      <dgm:spPr/>
      <dgm:t>
        <a:bodyPr/>
        <a:lstStyle/>
        <a:p>
          <a:endParaRPr lang="tr-TR"/>
        </a:p>
      </dgm:t>
    </dgm:pt>
    <dgm:pt modelId="{F5A24AFE-7992-453A-899A-AAB7F359FEEC}">
      <dgm:prSet phldrT="[Metin]"/>
      <dgm:spPr/>
      <dgm:t>
        <a:bodyPr/>
        <a:lstStyle/>
        <a:p>
          <a:r>
            <a:rPr lang="tr-TR" dirty="0" smtClean="0"/>
            <a:t>Bakırköy</a:t>
          </a:r>
          <a:endParaRPr lang="tr-TR" dirty="0"/>
        </a:p>
      </dgm:t>
    </dgm:pt>
    <dgm:pt modelId="{8E0E6B46-0C35-46F6-85A5-4218EF0FB77E}" type="parTrans" cxnId="{D8D461B4-26E1-4E3F-9F1C-A4F12EDE88C8}">
      <dgm:prSet/>
      <dgm:spPr/>
      <dgm:t>
        <a:bodyPr/>
        <a:lstStyle/>
        <a:p>
          <a:endParaRPr lang="tr-TR"/>
        </a:p>
      </dgm:t>
    </dgm:pt>
    <dgm:pt modelId="{B7139F52-5CBE-4C65-883E-0860F315008D}" type="sibTrans" cxnId="{D8D461B4-26E1-4E3F-9F1C-A4F12EDE88C8}">
      <dgm:prSet/>
      <dgm:spPr/>
      <dgm:t>
        <a:bodyPr/>
        <a:lstStyle/>
        <a:p>
          <a:endParaRPr lang="tr-TR"/>
        </a:p>
      </dgm:t>
    </dgm:pt>
    <dgm:pt modelId="{EF91DAEB-029B-4076-B35C-0E2DE50EC62B}">
      <dgm:prSet phldrT="[Metin]"/>
      <dgm:spPr/>
      <dgm:t>
        <a:bodyPr/>
        <a:lstStyle/>
        <a:p>
          <a:r>
            <a:rPr lang="tr-TR" dirty="0" smtClean="0"/>
            <a:t>Ülke (kök)</a:t>
          </a:r>
          <a:endParaRPr lang="tr-TR" dirty="0"/>
        </a:p>
      </dgm:t>
    </dgm:pt>
    <dgm:pt modelId="{26B91B61-9505-415B-B901-B4E804B40EDF}" type="parTrans" cxnId="{FA047254-9834-4DEC-9E55-52296F3FC5C5}">
      <dgm:prSet/>
      <dgm:spPr/>
      <dgm:t>
        <a:bodyPr/>
        <a:lstStyle/>
        <a:p>
          <a:endParaRPr lang="tr-TR"/>
        </a:p>
      </dgm:t>
    </dgm:pt>
    <dgm:pt modelId="{846285A9-BC30-4753-B4C4-C75A07C92FC6}" type="sibTrans" cxnId="{FA047254-9834-4DEC-9E55-52296F3FC5C5}">
      <dgm:prSet/>
      <dgm:spPr/>
      <dgm:t>
        <a:bodyPr/>
        <a:lstStyle/>
        <a:p>
          <a:endParaRPr lang="tr-TR"/>
        </a:p>
      </dgm:t>
    </dgm:pt>
    <dgm:pt modelId="{674D431C-BC0E-4060-9F57-23B681682177}">
      <dgm:prSet phldrT="[Metin]"/>
      <dgm:spPr/>
      <dgm:t>
        <a:bodyPr/>
        <a:lstStyle/>
        <a:p>
          <a:r>
            <a:rPr lang="tr-TR" dirty="0" smtClean="0"/>
            <a:t>Şehir (ülkenin çocuğu, ilçenin ebeveyni)</a:t>
          </a:r>
          <a:endParaRPr lang="tr-TR" dirty="0"/>
        </a:p>
      </dgm:t>
    </dgm:pt>
    <dgm:pt modelId="{7D4A531E-1212-4059-9F8F-23357385717B}" type="parTrans" cxnId="{B5EE86FF-31F5-4357-BE72-7CC54BB81C4B}">
      <dgm:prSet/>
      <dgm:spPr/>
      <dgm:t>
        <a:bodyPr/>
        <a:lstStyle/>
        <a:p>
          <a:endParaRPr lang="tr-TR"/>
        </a:p>
      </dgm:t>
    </dgm:pt>
    <dgm:pt modelId="{51CD89EE-6394-45C1-A80C-09AA848D97B3}" type="sibTrans" cxnId="{B5EE86FF-31F5-4357-BE72-7CC54BB81C4B}">
      <dgm:prSet/>
      <dgm:spPr/>
      <dgm:t>
        <a:bodyPr/>
        <a:lstStyle/>
        <a:p>
          <a:endParaRPr lang="tr-TR"/>
        </a:p>
      </dgm:t>
    </dgm:pt>
    <dgm:pt modelId="{12EA911D-FAC3-48CD-A047-5E9653319CF6}">
      <dgm:prSet phldrT="[Metin]"/>
      <dgm:spPr/>
      <dgm:t>
        <a:bodyPr/>
        <a:lstStyle/>
        <a:p>
          <a:r>
            <a:rPr lang="tr-TR" dirty="0" smtClean="0"/>
            <a:t>İlçe (yaprak)</a:t>
          </a:r>
          <a:endParaRPr lang="tr-TR" dirty="0"/>
        </a:p>
      </dgm:t>
    </dgm:pt>
    <dgm:pt modelId="{B1612FAF-7E12-49E8-9D6D-93D78D98AE5B}" type="parTrans" cxnId="{374528B7-E7FB-4E2A-A1F0-021989E8283F}">
      <dgm:prSet/>
      <dgm:spPr/>
      <dgm:t>
        <a:bodyPr/>
        <a:lstStyle/>
        <a:p>
          <a:endParaRPr lang="tr-TR"/>
        </a:p>
      </dgm:t>
    </dgm:pt>
    <dgm:pt modelId="{4F88C6B8-B55E-4C65-8364-1A81DC01A6FA}" type="sibTrans" cxnId="{374528B7-E7FB-4E2A-A1F0-021989E8283F}">
      <dgm:prSet/>
      <dgm:spPr/>
      <dgm:t>
        <a:bodyPr/>
        <a:lstStyle/>
        <a:p>
          <a:endParaRPr lang="tr-TR"/>
        </a:p>
      </dgm:t>
    </dgm:pt>
    <dgm:pt modelId="{D107D84E-1BBF-4078-9699-E63DF8ED70FD}">
      <dgm:prSet phldrT="[Metin]"/>
      <dgm:spPr/>
      <dgm:t>
        <a:bodyPr/>
        <a:lstStyle/>
        <a:p>
          <a:r>
            <a:rPr lang="tr-TR" dirty="0" smtClean="0"/>
            <a:t>Şişli</a:t>
          </a:r>
          <a:endParaRPr lang="tr-TR" dirty="0"/>
        </a:p>
      </dgm:t>
    </dgm:pt>
    <dgm:pt modelId="{EFC98AE5-F4BC-4DD9-BF3E-CCF97D68B021}" type="parTrans" cxnId="{0F3CBCF6-9B2D-48C1-BB5C-B88C6CCA0A21}">
      <dgm:prSet/>
      <dgm:spPr/>
      <dgm:t>
        <a:bodyPr/>
        <a:lstStyle/>
        <a:p>
          <a:endParaRPr lang="tr-TR"/>
        </a:p>
      </dgm:t>
    </dgm:pt>
    <dgm:pt modelId="{818FDE37-A4CE-4596-BCBF-86E5807EAC9C}" type="sibTrans" cxnId="{0F3CBCF6-9B2D-48C1-BB5C-B88C6CCA0A21}">
      <dgm:prSet/>
      <dgm:spPr/>
      <dgm:t>
        <a:bodyPr/>
        <a:lstStyle/>
        <a:p>
          <a:endParaRPr lang="tr-TR"/>
        </a:p>
      </dgm:t>
    </dgm:pt>
    <dgm:pt modelId="{22C9BBEE-DA30-4AD9-85E5-A77389861851}" type="pres">
      <dgm:prSet presAssocID="{8B8AFFD6-45B1-4E22-810E-A5727A81E0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4BA6CB7-ACCE-441F-9246-4B598DCAA578}" type="pres">
      <dgm:prSet presAssocID="{8B8AFFD6-45B1-4E22-810E-A5727A81E08E}" presName="hierFlow" presStyleCnt="0"/>
      <dgm:spPr/>
    </dgm:pt>
    <dgm:pt modelId="{EE872B65-96A1-4827-9618-819CA2659AAE}" type="pres">
      <dgm:prSet presAssocID="{8B8AFFD6-45B1-4E22-810E-A5727A81E08E}" presName="firstBuf" presStyleCnt="0"/>
      <dgm:spPr/>
    </dgm:pt>
    <dgm:pt modelId="{A6A17379-A95A-41F1-87E5-1F1F89A24B78}" type="pres">
      <dgm:prSet presAssocID="{8B8AFFD6-45B1-4E22-810E-A5727A81E0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5943EA-47F7-46AF-A6F8-0338160EC54F}" type="pres">
      <dgm:prSet presAssocID="{B4B2ADC9-F911-4937-A63A-F2A5FB7085D0}" presName="Name14" presStyleCnt="0"/>
      <dgm:spPr/>
    </dgm:pt>
    <dgm:pt modelId="{1666BC8C-81E7-4360-834E-62BE1D5600D4}" type="pres">
      <dgm:prSet presAssocID="{B4B2ADC9-F911-4937-A63A-F2A5FB7085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7FF216D-73C0-4FEC-87EE-40F1F056EB9B}" type="pres">
      <dgm:prSet presAssocID="{B4B2ADC9-F911-4937-A63A-F2A5FB7085D0}" presName="hierChild2" presStyleCnt="0"/>
      <dgm:spPr/>
    </dgm:pt>
    <dgm:pt modelId="{6B42C129-4315-42AE-9447-7D48D0056D82}" type="pres">
      <dgm:prSet presAssocID="{BA1BBB4D-A9B5-47B5-82A0-DC8FDB45E75B}" presName="Name19" presStyleLbl="parChTrans1D2" presStyleIdx="0" presStyleCnt="2"/>
      <dgm:spPr/>
      <dgm:t>
        <a:bodyPr/>
        <a:lstStyle/>
        <a:p>
          <a:endParaRPr lang="tr-TR"/>
        </a:p>
      </dgm:t>
    </dgm:pt>
    <dgm:pt modelId="{9345384B-7744-4A68-9802-50D0CC9FFBB9}" type="pres">
      <dgm:prSet presAssocID="{DC2D6B09-2D73-4524-AE62-AF01510CBC38}" presName="Name21" presStyleCnt="0"/>
      <dgm:spPr/>
    </dgm:pt>
    <dgm:pt modelId="{B5E214C8-F227-489C-83D3-3348151D3F23}" type="pres">
      <dgm:prSet presAssocID="{DC2D6B09-2D73-4524-AE62-AF01510CBC38}" presName="level2Shape" presStyleLbl="node2" presStyleIdx="0" presStyleCnt="2"/>
      <dgm:spPr/>
      <dgm:t>
        <a:bodyPr/>
        <a:lstStyle/>
        <a:p>
          <a:endParaRPr lang="tr-TR"/>
        </a:p>
      </dgm:t>
    </dgm:pt>
    <dgm:pt modelId="{919CD94A-65AA-4A97-9D09-B86806E87E2E}" type="pres">
      <dgm:prSet presAssocID="{DC2D6B09-2D73-4524-AE62-AF01510CBC38}" presName="hierChild3" presStyleCnt="0"/>
      <dgm:spPr/>
    </dgm:pt>
    <dgm:pt modelId="{41180121-E5FB-4A8E-ACA5-2907059E5FF8}" type="pres">
      <dgm:prSet presAssocID="{835EBFE4-B50E-4469-9937-E018FE77D250}" presName="Name19" presStyleLbl="parChTrans1D3" presStyleIdx="0" presStyleCnt="4"/>
      <dgm:spPr/>
      <dgm:t>
        <a:bodyPr/>
        <a:lstStyle/>
        <a:p>
          <a:endParaRPr lang="tr-TR"/>
        </a:p>
      </dgm:t>
    </dgm:pt>
    <dgm:pt modelId="{6882C469-8A95-4762-89AC-9E85D633D4D3}" type="pres">
      <dgm:prSet presAssocID="{6CF09A5E-2C65-4274-B1CD-EDB7BDE4D761}" presName="Name21" presStyleCnt="0"/>
      <dgm:spPr/>
    </dgm:pt>
    <dgm:pt modelId="{325C1BA1-7C63-4EEF-B031-4EA954074F41}" type="pres">
      <dgm:prSet presAssocID="{6CF09A5E-2C65-4274-B1CD-EDB7BDE4D761}" presName="level2Shape" presStyleLbl="node3" presStyleIdx="0" presStyleCnt="4"/>
      <dgm:spPr/>
      <dgm:t>
        <a:bodyPr/>
        <a:lstStyle/>
        <a:p>
          <a:endParaRPr lang="tr-TR"/>
        </a:p>
      </dgm:t>
    </dgm:pt>
    <dgm:pt modelId="{91A6FE3D-3FFE-4B78-8D89-8711C9441B7C}" type="pres">
      <dgm:prSet presAssocID="{6CF09A5E-2C65-4274-B1CD-EDB7BDE4D761}" presName="hierChild3" presStyleCnt="0"/>
      <dgm:spPr/>
    </dgm:pt>
    <dgm:pt modelId="{70419B93-EBF5-4D52-86B1-D81455CFD2DE}" type="pres">
      <dgm:prSet presAssocID="{11B5FD75-D56B-43FA-80F3-5688621A5C9D}" presName="Name19" presStyleLbl="parChTrans1D3" presStyleIdx="1" presStyleCnt="4"/>
      <dgm:spPr/>
      <dgm:t>
        <a:bodyPr/>
        <a:lstStyle/>
        <a:p>
          <a:endParaRPr lang="tr-TR"/>
        </a:p>
      </dgm:t>
    </dgm:pt>
    <dgm:pt modelId="{1429A8AD-3473-4E5D-96CE-82A30B033AD0}" type="pres">
      <dgm:prSet presAssocID="{F139FAE1-D261-4964-B5E6-16287CECBA26}" presName="Name21" presStyleCnt="0"/>
      <dgm:spPr/>
    </dgm:pt>
    <dgm:pt modelId="{A7120210-44A1-4486-AEDC-E2E0F81DDBD5}" type="pres">
      <dgm:prSet presAssocID="{F139FAE1-D261-4964-B5E6-16287CECBA26}" presName="level2Shape" presStyleLbl="node3" presStyleIdx="1" presStyleCnt="4"/>
      <dgm:spPr/>
      <dgm:t>
        <a:bodyPr/>
        <a:lstStyle/>
        <a:p>
          <a:endParaRPr lang="tr-TR"/>
        </a:p>
      </dgm:t>
    </dgm:pt>
    <dgm:pt modelId="{EEA38051-C4C3-4E9B-99F6-9BCF25F73710}" type="pres">
      <dgm:prSet presAssocID="{F139FAE1-D261-4964-B5E6-16287CECBA26}" presName="hierChild3" presStyleCnt="0"/>
      <dgm:spPr/>
    </dgm:pt>
    <dgm:pt modelId="{6D740124-9716-45F2-92DE-F87018105752}" type="pres">
      <dgm:prSet presAssocID="{5318EE3C-C20F-42F7-BAE1-4F8AA48AA80A}" presName="Name19" presStyleLbl="parChTrans1D2" presStyleIdx="1" presStyleCnt="2"/>
      <dgm:spPr/>
      <dgm:t>
        <a:bodyPr/>
        <a:lstStyle/>
        <a:p>
          <a:endParaRPr lang="tr-TR"/>
        </a:p>
      </dgm:t>
    </dgm:pt>
    <dgm:pt modelId="{AFCE00DA-4B76-40CC-9D9E-C6DF5B9F71D8}" type="pres">
      <dgm:prSet presAssocID="{14A37B0E-3068-42C9-8127-983554524BA1}" presName="Name21" presStyleCnt="0"/>
      <dgm:spPr/>
    </dgm:pt>
    <dgm:pt modelId="{3E126419-40B8-4514-988C-248CF20C1890}" type="pres">
      <dgm:prSet presAssocID="{14A37B0E-3068-42C9-8127-983554524BA1}" presName="level2Shape" presStyleLbl="node2" presStyleIdx="1" presStyleCnt="2"/>
      <dgm:spPr/>
      <dgm:t>
        <a:bodyPr/>
        <a:lstStyle/>
        <a:p>
          <a:endParaRPr lang="tr-TR"/>
        </a:p>
      </dgm:t>
    </dgm:pt>
    <dgm:pt modelId="{FC8C423B-C038-4B29-8F39-858CAA54D67B}" type="pres">
      <dgm:prSet presAssocID="{14A37B0E-3068-42C9-8127-983554524BA1}" presName="hierChild3" presStyleCnt="0"/>
      <dgm:spPr/>
    </dgm:pt>
    <dgm:pt modelId="{580C9A68-B308-4773-B729-0653F04D949C}" type="pres">
      <dgm:prSet presAssocID="{8E0E6B46-0C35-46F6-85A5-4218EF0FB77E}" presName="Name19" presStyleLbl="parChTrans1D3" presStyleIdx="2" presStyleCnt="4"/>
      <dgm:spPr/>
      <dgm:t>
        <a:bodyPr/>
        <a:lstStyle/>
        <a:p>
          <a:endParaRPr lang="tr-TR"/>
        </a:p>
      </dgm:t>
    </dgm:pt>
    <dgm:pt modelId="{8FB1BDD7-5D38-474B-BD7D-B67B39D4E499}" type="pres">
      <dgm:prSet presAssocID="{F5A24AFE-7992-453A-899A-AAB7F359FEEC}" presName="Name21" presStyleCnt="0"/>
      <dgm:spPr/>
    </dgm:pt>
    <dgm:pt modelId="{95A9963C-77B5-4B8C-9D9B-98B277937453}" type="pres">
      <dgm:prSet presAssocID="{F5A24AFE-7992-453A-899A-AAB7F359FEEC}" presName="level2Shape" presStyleLbl="node3" presStyleIdx="2" presStyleCnt="4"/>
      <dgm:spPr/>
      <dgm:t>
        <a:bodyPr/>
        <a:lstStyle/>
        <a:p>
          <a:endParaRPr lang="tr-TR"/>
        </a:p>
      </dgm:t>
    </dgm:pt>
    <dgm:pt modelId="{A1B01E15-357C-47A3-8893-837CFEC9C0E0}" type="pres">
      <dgm:prSet presAssocID="{F5A24AFE-7992-453A-899A-AAB7F359FEEC}" presName="hierChild3" presStyleCnt="0"/>
      <dgm:spPr/>
    </dgm:pt>
    <dgm:pt modelId="{3AC96F1B-4F5B-43EC-9D60-19C0D137DC07}" type="pres">
      <dgm:prSet presAssocID="{EFC98AE5-F4BC-4DD9-BF3E-CCF97D68B021}" presName="Name19" presStyleLbl="parChTrans1D3" presStyleIdx="3" presStyleCnt="4"/>
      <dgm:spPr/>
      <dgm:t>
        <a:bodyPr/>
        <a:lstStyle/>
        <a:p>
          <a:endParaRPr lang="tr-TR"/>
        </a:p>
      </dgm:t>
    </dgm:pt>
    <dgm:pt modelId="{E2C5634C-E5F7-4E24-8C9C-DE9A345CAD8D}" type="pres">
      <dgm:prSet presAssocID="{D107D84E-1BBF-4078-9699-E63DF8ED70FD}" presName="Name21" presStyleCnt="0"/>
      <dgm:spPr/>
    </dgm:pt>
    <dgm:pt modelId="{BA705765-7FA8-474E-B194-EB09C936F35A}" type="pres">
      <dgm:prSet presAssocID="{D107D84E-1BBF-4078-9699-E63DF8ED70FD}" presName="level2Shape" presStyleLbl="node3" presStyleIdx="3" presStyleCnt="4"/>
      <dgm:spPr/>
      <dgm:t>
        <a:bodyPr/>
        <a:lstStyle/>
        <a:p>
          <a:endParaRPr lang="tr-TR"/>
        </a:p>
      </dgm:t>
    </dgm:pt>
    <dgm:pt modelId="{EAEE7041-CA5A-4A0C-975D-C5E264CB525C}" type="pres">
      <dgm:prSet presAssocID="{D107D84E-1BBF-4078-9699-E63DF8ED70FD}" presName="hierChild3" presStyleCnt="0"/>
      <dgm:spPr/>
    </dgm:pt>
    <dgm:pt modelId="{EC66AB93-ACFE-4C03-9FDD-B64C58E98CB9}" type="pres">
      <dgm:prSet presAssocID="{8B8AFFD6-45B1-4E22-810E-A5727A81E08E}" presName="bgShapesFlow" presStyleCnt="0"/>
      <dgm:spPr/>
    </dgm:pt>
    <dgm:pt modelId="{73FDAE20-BF85-4DA1-8770-F5E4F9B5EEC4}" type="pres">
      <dgm:prSet presAssocID="{EF91DAEB-029B-4076-B35C-0E2DE50EC62B}" presName="rectComp" presStyleCnt="0"/>
      <dgm:spPr/>
    </dgm:pt>
    <dgm:pt modelId="{BBE47D49-B6FD-4054-984B-F17614372CAB}" type="pres">
      <dgm:prSet presAssocID="{EF91DAEB-029B-4076-B35C-0E2DE50EC62B}" presName="bgRect" presStyleLbl="bgShp" presStyleIdx="0" presStyleCnt="3"/>
      <dgm:spPr/>
      <dgm:t>
        <a:bodyPr/>
        <a:lstStyle/>
        <a:p>
          <a:endParaRPr lang="tr-TR"/>
        </a:p>
      </dgm:t>
    </dgm:pt>
    <dgm:pt modelId="{2C0DDAE8-4795-47B0-B005-382AC1E1E184}" type="pres">
      <dgm:prSet presAssocID="{EF91DAEB-029B-4076-B35C-0E2DE50EC62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7F2B248-8D54-4350-B264-23190A222B44}" type="pres">
      <dgm:prSet presAssocID="{EF91DAEB-029B-4076-B35C-0E2DE50EC62B}" presName="spComp" presStyleCnt="0"/>
      <dgm:spPr/>
    </dgm:pt>
    <dgm:pt modelId="{24380BB4-6862-41B5-84BD-FA39EFF96329}" type="pres">
      <dgm:prSet presAssocID="{EF91DAEB-029B-4076-B35C-0E2DE50EC62B}" presName="vSp" presStyleCnt="0"/>
      <dgm:spPr/>
    </dgm:pt>
    <dgm:pt modelId="{4D8D51C2-2AAF-47CE-9F01-8349B2147EEC}" type="pres">
      <dgm:prSet presAssocID="{674D431C-BC0E-4060-9F57-23B681682177}" presName="rectComp" presStyleCnt="0"/>
      <dgm:spPr/>
    </dgm:pt>
    <dgm:pt modelId="{8EAE1028-DF27-48F9-AA88-56B5F98AFA2B}" type="pres">
      <dgm:prSet presAssocID="{674D431C-BC0E-4060-9F57-23B681682177}" presName="bgRect" presStyleLbl="bgShp" presStyleIdx="1" presStyleCnt="3"/>
      <dgm:spPr/>
      <dgm:t>
        <a:bodyPr/>
        <a:lstStyle/>
        <a:p>
          <a:endParaRPr lang="tr-TR"/>
        </a:p>
      </dgm:t>
    </dgm:pt>
    <dgm:pt modelId="{87A8A106-3A10-4322-9125-6BE0A37FAE4A}" type="pres">
      <dgm:prSet presAssocID="{674D431C-BC0E-4060-9F57-23B68168217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0F1EB27-CA5A-4E92-BE19-020E855EAADF}" type="pres">
      <dgm:prSet presAssocID="{674D431C-BC0E-4060-9F57-23B681682177}" presName="spComp" presStyleCnt="0"/>
      <dgm:spPr/>
    </dgm:pt>
    <dgm:pt modelId="{9EFFB3C3-F8AA-44D0-97CA-B41535A6DFD9}" type="pres">
      <dgm:prSet presAssocID="{674D431C-BC0E-4060-9F57-23B681682177}" presName="vSp" presStyleCnt="0"/>
      <dgm:spPr/>
    </dgm:pt>
    <dgm:pt modelId="{4FA7E381-68DB-4A09-9308-4AEDAC585BAB}" type="pres">
      <dgm:prSet presAssocID="{12EA911D-FAC3-48CD-A047-5E9653319CF6}" presName="rectComp" presStyleCnt="0"/>
      <dgm:spPr/>
    </dgm:pt>
    <dgm:pt modelId="{7ECEED60-5E18-48BB-BC2C-8A9828C289CE}" type="pres">
      <dgm:prSet presAssocID="{12EA911D-FAC3-48CD-A047-5E9653319CF6}" presName="bgRect" presStyleLbl="bgShp" presStyleIdx="2" presStyleCnt="3"/>
      <dgm:spPr/>
      <dgm:t>
        <a:bodyPr/>
        <a:lstStyle/>
        <a:p>
          <a:endParaRPr lang="tr-TR"/>
        </a:p>
      </dgm:t>
    </dgm:pt>
    <dgm:pt modelId="{213D5292-011B-4F98-B206-43E8F286D61B}" type="pres">
      <dgm:prSet presAssocID="{12EA911D-FAC3-48CD-A047-5E9653319CF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84CFA5D-04E4-460B-A066-C51155282823}" type="presOf" srcId="{5318EE3C-C20F-42F7-BAE1-4F8AA48AA80A}" destId="{6D740124-9716-45F2-92DE-F87018105752}" srcOrd="0" destOrd="0" presId="urn:microsoft.com/office/officeart/2005/8/layout/hierarchy6"/>
    <dgm:cxn modelId="{C389C4C0-70D9-4A34-A33A-8F5DD833680F}" type="presOf" srcId="{12EA911D-FAC3-48CD-A047-5E9653319CF6}" destId="{7ECEED60-5E18-48BB-BC2C-8A9828C289CE}" srcOrd="0" destOrd="0" presId="urn:microsoft.com/office/officeart/2005/8/layout/hierarchy6"/>
    <dgm:cxn modelId="{EBE8C6E9-4D93-4934-A21F-F835F34D6365}" type="presOf" srcId="{11B5FD75-D56B-43FA-80F3-5688621A5C9D}" destId="{70419B93-EBF5-4D52-86B1-D81455CFD2DE}" srcOrd="0" destOrd="0" presId="urn:microsoft.com/office/officeart/2005/8/layout/hierarchy6"/>
    <dgm:cxn modelId="{D8D461B4-26E1-4E3F-9F1C-A4F12EDE88C8}" srcId="{14A37B0E-3068-42C9-8127-983554524BA1}" destId="{F5A24AFE-7992-453A-899A-AAB7F359FEEC}" srcOrd="0" destOrd="0" parTransId="{8E0E6B46-0C35-46F6-85A5-4218EF0FB77E}" sibTransId="{B7139F52-5CBE-4C65-883E-0860F315008D}"/>
    <dgm:cxn modelId="{C0FC77EA-1FA6-4761-B230-C4364EA86CD6}" srcId="{B4B2ADC9-F911-4937-A63A-F2A5FB7085D0}" destId="{DC2D6B09-2D73-4524-AE62-AF01510CBC38}" srcOrd="0" destOrd="0" parTransId="{BA1BBB4D-A9B5-47B5-82A0-DC8FDB45E75B}" sibTransId="{6792ADED-B12E-4B79-B6C0-CD5625FC1D53}"/>
    <dgm:cxn modelId="{ADAD6501-8633-4E9E-8415-F1C5C75E97A8}" type="presOf" srcId="{14A37B0E-3068-42C9-8127-983554524BA1}" destId="{3E126419-40B8-4514-988C-248CF20C1890}" srcOrd="0" destOrd="0" presId="urn:microsoft.com/office/officeart/2005/8/layout/hierarchy6"/>
    <dgm:cxn modelId="{B8E181D3-0F10-49A8-A3F9-9F1A4850FE85}" type="presOf" srcId="{BA1BBB4D-A9B5-47B5-82A0-DC8FDB45E75B}" destId="{6B42C129-4315-42AE-9447-7D48D0056D82}" srcOrd="0" destOrd="0" presId="urn:microsoft.com/office/officeart/2005/8/layout/hierarchy6"/>
    <dgm:cxn modelId="{B6CBA385-3BDE-4B80-85A0-810CC9505583}" type="presOf" srcId="{F5A24AFE-7992-453A-899A-AAB7F359FEEC}" destId="{95A9963C-77B5-4B8C-9D9B-98B277937453}" srcOrd="0" destOrd="0" presId="urn:microsoft.com/office/officeart/2005/8/layout/hierarchy6"/>
    <dgm:cxn modelId="{0A8F94F5-6803-42A2-B09F-7B2164323DAF}" type="presOf" srcId="{DC2D6B09-2D73-4524-AE62-AF01510CBC38}" destId="{B5E214C8-F227-489C-83D3-3348151D3F23}" srcOrd="0" destOrd="0" presId="urn:microsoft.com/office/officeart/2005/8/layout/hierarchy6"/>
    <dgm:cxn modelId="{31E02C98-8B40-4899-A5E3-0F6FAE5025A9}" srcId="{B4B2ADC9-F911-4937-A63A-F2A5FB7085D0}" destId="{14A37B0E-3068-42C9-8127-983554524BA1}" srcOrd="1" destOrd="0" parTransId="{5318EE3C-C20F-42F7-BAE1-4F8AA48AA80A}" sibTransId="{867DDFF7-EC96-4D0E-8F57-C8796AC86E8B}"/>
    <dgm:cxn modelId="{10903174-2688-44F9-9617-3DFE59A15436}" type="presOf" srcId="{674D431C-BC0E-4060-9F57-23B681682177}" destId="{8EAE1028-DF27-48F9-AA88-56B5F98AFA2B}" srcOrd="0" destOrd="0" presId="urn:microsoft.com/office/officeart/2005/8/layout/hierarchy6"/>
    <dgm:cxn modelId="{FA047254-9834-4DEC-9E55-52296F3FC5C5}" srcId="{8B8AFFD6-45B1-4E22-810E-A5727A81E08E}" destId="{EF91DAEB-029B-4076-B35C-0E2DE50EC62B}" srcOrd="1" destOrd="0" parTransId="{26B91B61-9505-415B-B901-B4E804B40EDF}" sibTransId="{846285A9-BC30-4753-B4C4-C75A07C92FC6}"/>
    <dgm:cxn modelId="{CD65C0A6-39DC-48F0-9680-1CBE6C23F4EB}" type="presOf" srcId="{D107D84E-1BBF-4078-9699-E63DF8ED70FD}" destId="{BA705765-7FA8-474E-B194-EB09C936F35A}" srcOrd="0" destOrd="0" presId="urn:microsoft.com/office/officeart/2005/8/layout/hierarchy6"/>
    <dgm:cxn modelId="{8363D016-7E26-404B-B577-0B92385E9ACE}" type="presOf" srcId="{F139FAE1-D261-4964-B5E6-16287CECBA26}" destId="{A7120210-44A1-4486-AEDC-E2E0F81DDBD5}" srcOrd="0" destOrd="0" presId="urn:microsoft.com/office/officeart/2005/8/layout/hierarchy6"/>
    <dgm:cxn modelId="{374528B7-E7FB-4E2A-A1F0-021989E8283F}" srcId="{8B8AFFD6-45B1-4E22-810E-A5727A81E08E}" destId="{12EA911D-FAC3-48CD-A047-5E9653319CF6}" srcOrd="3" destOrd="0" parTransId="{B1612FAF-7E12-49E8-9D6D-93D78D98AE5B}" sibTransId="{4F88C6B8-B55E-4C65-8364-1A81DC01A6FA}"/>
    <dgm:cxn modelId="{764E6800-4161-4C1F-AF82-7FA50E14DCE9}" type="presOf" srcId="{8E0E6B46-0C35-46F6-85A5-4218EF0FB77E}" destId="{580C9A68-B308-4773-B729-0653F04D949C}" srcOrd="0" destOrd="0" presId="urn:microsoft.com/office/officeart/2005/8/layout/hierarchy6"/>
    <dgm:cxn modelId="{93007B02-E493-4C8B-88B7-79F2A0D731AA}" type="presOf" srcId="{EFC98AE5-F4BC-4DD9-BF3E-CCF97D68B021}" destId="{3AC96F1B-4F5B-43EC-9D60-19C0D137DC07}" srcOrd="0" destOrd="0" presId="urn:microsoft.com/office/officeart/2005/8/layout/hierarchy6"/>
    <dgm:cxn modelId="{FDE3A11F-AD11-4493-8246-DDF9B8F8FD21}" type="presOf" srcId="{674D431C-BC0E-4060-9F57-23B681682177}" destId="{87A8A106-3A10-4322-9125-6BE0A37FAE4A}" srcOrd="1" destOrd="0" presId="urn:microsoft.com/office/officeart/2005/8/layout/hierarchy6"/>
    <dgm:cxn modelId="{8A1A14C0-EE3E-40E3-8338-FAF78858BE7E}" type="presOf" srcId="{EF91DAEB-029B-4076-B35C-0E2DE50EC62B}" destId="{2C0DDAE8-4795-47B0-B005-382AC1E1E184}" srcOrd="1" destOrd="0" presId="urn:microsoft.com/office/officeart/2005/8/layout/hierarchy6"/>
    <dgm:cxn modelId="{BD3528BB-CFC5-4BB2-9840-3FBA7F7C424D}" type="presOf" srcId="{EF91DAEB-029B-4076-B35C-0E2DE50EC62B}" destId="{BBE47D49-B6FD-4054-984B-F17614372CAB}" srcOrd="0" destOrd="0" presId="urn:microsoft.com/office/officeart/2005/8/layout/hierarchy6"/>
    <dgm:cxn modelId="{216EBC38-D789-4589-92F1-707BD6F7BCE9}" srcId="{DC2D6B09-2D73-4524-AE62-AF01510CBC38}" destId="{F139FAE1-D261-4964-B5E6-16287CECBA26}" srcOrd="1" destOrd="0" parTransId="{11B5FD75-D56B-43FA-80F3-5688621A5C9D}" sibTransId="{CF6A1199-9179-428F-BA87-6D6B199A167C}"/>
    <dgm:cxn modelId="{C30C1DC8-3BB5-4BD7-B8F4-5EFB699F10F1}" srcId="{DC2D6B09-2D73-4524-AE62-AF01510CBC38}" destId="{6CF09A5E-2C65-4274-B1CD-EDB7BDE4D761}" srcOrd="0" destOrd="0" parTransId="{835EBFE4-B50E-4469-9937-E018FE77D250}" sibTransId="{4F17D5FF-4475-4EBE-AA23-64D8F36A08AA}"/>
    <dgm:cxn modelId="{AA5115D7-0D32-4CC8-8788-756C36CDE188}" type="presOf" srcId="{6CF09A5E-2C65-4274-B1CD-EDB7BDE4D761}" destId="{325C1BA1-7C63-4EEF-B031-4EA954074F41}" srcOrd="0" destOrd="0" presId="urn:microsoft.com/office/officeart/2005/8/layout/hierarchy6"/>
    <dgm:cxn modelId="{D5B97E47-36D0-4E13-B5F7-BDCCC8A05921}" type="presOf" srcId="{835EBFE4-B50E-4469-9937-E018FE77D250}" destId="{41180121-E5FB-4A8E-ACA5-2907059E5FF8}" srcOrd="0" destOrd="0" presId="urn:microsoft.com/office/officeart/2005/8/layout/hierarchy6"/>
    <dgm:cxn modelId="{0F3CBCF6-9B2D-48C1-BB5C-B88C6CCA0A21}" srcId="{14A37B0E-3068-42C9-8127-983554524BA1}" destId="{D107D84E-1BBF-4078-9699-E63DF8ED70FD}" srcOrd="1" destOrd="0" parTransId="{EFC98AE5-F4BC-4DD9-BF3E-CCF97D68B021}" sibTransId="{818FDE37-A4CE-4596-BCBF-86E5807EAC9C}"/>
    <dgm:cxn modelId="{7AE5F9AB-CB84-4097-B3F3-6CEF539B7321}" type="presOf" srcId="{8B8AFFD6-45B1-4E22-810E-A5727A81E08E}" destId="{22C9BBEE-DA30-4AD9-85E5-A77389861851}" srcOrd="0" destOrd="0" presId="urn:microsoft.com/office/officeart/2005/8/layout/hierarchy6"/>
    <dgm:cxn modelId="{68B7255E-CC7B-4D6A-8169-8AA4D24F943A}" srcId="{8B8AFFD6-45B1-4E22-810E-A5727A81E08E}" destId="{B4B2ADC9-F911-4937-A63A-F2A5FB7085D0}" srcOrd="0" destOrd="0" parTransId="{8DCEEA48-74EE-4BFC-A0FC-2331CCB6A118}" sibTransId="{BB22BCA9-DD1D-4964-914B-2DD4CCC1C768}"/>
    <dgm:cxn modelId="{8927859D-3E28-44AE-B9B8-FFDD1F9A5242}" type="presOf" srcId="{B4B2ADC9-F911-4937-A63A-F2A5FB7085D0}" destId="{1666BC8C-81E7-4360-834E-62BE1D5600D4}" srcOrd="0" destOrd="0" presId="urn:microsoft.com/office/officeart/2005/8/layout/hierarchy6"/>
    <dgm:cxn modelId="{E6799E3C-27D2-46F2-9717-4AF4D2BA39CD}" type="presOf" srcId="{12EA911D-FAC3-48CD-A047-5E9653319CF6}" destId="{213D5292-011B-4F98-B206-43E8F286D61B}" srcOrd="1" destOrd="0" presId="urn:microsoft.com/office/officeart/2005/8/layout/hierarchy6"/>
    <dgm:cxn modelId="{B5EE86FF-31F5-4357-BE72-7CC54BB81C4B}" srcId="{8B8AFFD6-45B1-4E22-810E-A5727A81E08E}" destId="{674D431C-BC0E-4060-9F57-23B681682177}" srcOrd="2" destOrd="0" parTransId="{7D4A531E-1212-4059-9F8F-23357385717B}" sibTransId="{51CD89EE-6394-45C1-A80C-09AA848D97B3}"/>
    <dgm:cxn modelId="{01F24A30-7CDB-49E3-A915-B5CE1F643A90}" type="presParOf" srcId="{22C9BBEE-DA30-4AD9-85E5-A77389861851}" destId="{C4BA6CB7-ACCE-441F-9246-4B598DCAA578}" srcOrd="0" destOrd="0" presId="urn:microsoft.com/office/officeart/2005/8/layout/hierarchy6"/>
    <dgm:cxn modelId="{819404A6-C085-49D4-9A00-D760B00A68AE}" type="presParOf" srcId="{C4BA6CB7-ACCE-441F-9246-4B598DCAA578}" destId="{EE872B65-96A1-4827-9618-819CA2659AAE}" srcOrd="0" destOrd="0" presId="urn:microsoft.com/office/officeart/2005/8/layout/hierarchy6"/>
    <dgm:cxn modelId="{83A0CE8D-5173-4AFD-99E6-F46B274EA3BE}" type="presParOf" srcId="{C4BA6CB7-ACCE-441F-9246-4B598DCAA578}" destId="{A6A17379-A95A-41F1-87E5-1F1F89A24B78}" srcOrd="1" destOrd="0" presId="urn:microsoft.com/office/officeart/2005/8/layout/hierarchy6"/>
    <dgm:cxn modelId="{769C3A83-1852-466A-963D-7A60E5656A91}" type="presParOf" srcId="{A6A17379-A95A-41F1-87E5-1F1F89A24B78}" destId="{A25943EA-47F7-46AF-A6F8-0338160EC54F}" srcOrd="0" destOrd="0" presId="urn:microsoft.com/office/officeart/2005/8/layout/hierarchy6"/>
    <dgm:cxn modelId="{989277C6-A89A-4305-B2B1-55A869A7C060}" type="presParOf" srcId="{A25943EA-47F7-46AF-A6F8-0338160EC54F}" destId="{1666BC8C-81E7-4360-834E-62BE1D5600D4}" srcOrd="0" destOrd="0" presId="urn:microsoft.com/office/officeart/2005/8/layout/hierarchy6"/>
    <dgm:cxn modelId="{C8700383-AB9C-43FF-A74C-E2B3BB5F97D0}" type="presParOf" srcId="{A25943EA-47F7-46AF-A6F8-0338160EC54F}" destId="{C7FF216D-73C0-4FEC-87EE-40F1F056EB9B}" srcOrd="1" destOrd="0" presId="urn:microsoft.com/office/officeart/2005/8/layout/hierarchy6"/>
    <dgm:cxn modelId="{AB71AA41-AE1E-484F-8E33-C2A090C850D6}" type="presParOf" srcId="{C7FF216D-73C0-4FEC-87EE-40F1F056EB9B}" destId="{6B42C129-4315-42AE-9447-7D48D0056D82}" srcOrd="0" destOrd="0" presId="urn:microsoft.com/office/officeart/2005/8/layout/hierarchy6"/>
    <dgm:cxn modelId="{27CF04D7-A261-468E-84A5-E8A2F5349DDB}" type="presParOf" srcId="{C7FF216D-73C0-4FEC-87EE-40F1F056EB9B}" destId="{9345384B-7744-4A68-9802-50D0CC9FFBB9}" srcOrd="1" destOrd="0" presId="urn:microsoft.com/office/officeart/2005/8/layout/hierarchy6"/>
    <dgm:cxn modelId="{D622F61F-1F28-40CE-AF6F-78AD97668981}" type="presParOf" srcId="{9345384B-7744-4A68-9802-50D0CC9FFBB9}" destId="{B5E214C8-F227-489C-83D3-3348151D3F23}" srcOrd="0" destOrd="0" presId="urn:microsoft.com/office/officeart/2005/8/layout/hierarchy6"/>
    <dgm:cxn modelId="{5325F7CE-BB82-4B9E-A1F0-0AF1A90D0073}" type="presParOf" srcId="{9345384B-7744-4A68-9802-50D0CC9FFBB9}" destId="{919CD94A-65AA-4A97-9D09-B86806E87E2E}" srcOrd="1" destOrd="0" presId="urn:microsoft.com/office/officeart/2005/8/layout/hierarchy6"/>
    <dgm:cxn modelId="{9D3E6C13-A232-4BAA-8140-9089404B119C}" type="presParOf" srcId="{919CD94A-65AA-4A97-9D09-B86806E87E2E}" destId="{41180121-E5FB-4A8E-ACA5-2907059E5FF8}" srcOrd="0" destOrd="0" presId="urn:microsoft.com/office/officeart/2005/8/layout/hierarchy6"/>
    <dgm:cxn modelId="{46562A66-62A9-4E87-B2D1-A0EFC57AC5F7}" type="presParOf" srcId="{919CD94A-65AA-4A97-9D09-B86806E87E2E}" destId="{6882C469-8A95-4762-89AC-9E85D633D4D3}" srcOrd="1" destOrd="0" presId="urn:microsoft.com/office/officeart/2005/8/layout/hierarchy6"/>
    <dgm:cxn modelId="{83FD90AE-4D09-4392-8C8C-7F0491406A63}" type="presParOf" srcId="{6882C469-8A95-4762-89AC-9E85D633D4D3}" destId="{325C1BA1-7C63-4EEF-B031-4EA954074F41}" srcOrd="0" destOrd="0" presId="urn:microsoft.com/office/officeart/2005/8/layout/hierarchy6"/>
    <dgm:cxn modelId="{FE92DDA5-B727-41BB-8E47-376E01E61A8B}" type="presParOf" srcId="{6882C469-8A95-4762-89AC-9E85D633D4D3}" destId="{91A6FE3D-3FFE-4B78-8D89-8711C9441B7C}" srcOrd="1" destOrd="0" presId="urn:microsoft.com/office/officeart/2005/8/layout/hierarchy6"/>
    <dgm:cxn modelId="{F3D52569-AB76-4946-A102-FF9CE489FE4F}" type="presParOf" srcId="{919CD94A-65AA-4A97-9D09-B86806E87E2E}" destId="{70419B93-EBF5-4D52-86B1-D81455CFD2DE}" srcOrd="2" destOrd="0" presId="urn:microsoft.com/office/officeart/2005/8/layout/hierarchy6"/>
    <dgm:cxn modelId="{FE0B45B0-CD20-4758-9B6C-BB90C4B914EE}" type="presParOf" srcId="{919CD94A-65AA-4A97-9D09-B86806E87E2E}" destId="{1429A8AD-3473-4E5D-96CE-82A30B033AD0}" srcOrd="3" destOrd="0" presId="urn:microsoft.com/office/officeart/2005/8/layout/hierarchy6"/>
    <dgm:cxn modelId="{3927E71D-33F4-4F87-B312-FDDDB755CFAF}" type="presParOf" srcId="{1429A8AD-3473-4E5D-96CE-82A30B033AD0}" destId="{A7120210-44A1-4486-AEDC-E2E0F81DDBD5}" srcOrd="0" destOrd="0" presId="urn:microsoft.com/office/officeart/2005/8/layout/hierarchy6"/>
    <dgm:cxn modelId="{25064A36-A6DA-4973-877E-C98CD534D3E1}" type="presParOf" srcId="{1429A8AD-3473-4E5D-96CE-82A30B033AD0}" destId="{EEA38051-C4C3-4E9B-99F6-9BCF25F73710}" srcOrd="1" destOrd="0" presId="urn:microsoft.com/office/officeart/2005/8/layout/hierarchy6"/>
    <dgm:cxn modelId="{70A90131-26C9-4BE6-9C30-79DE93C7CEA2}" type="presParOf" srcId="{C7FF216D-73C0-4FEC-87EE-40F1F056EB9B}" destId="{6D740124-9716-45F2-92DE-F87018105752}" srcOrd="2" destOrd="0" presId="urn:microsoft.com/office/officeart/2005/8/layout/hierarchy6"/>
    <dgm:cxn modelId="{3DDCA05F-2148-4D42-B005-6F8697E87613}" type="presParOf" srcId="{C7FF216D-73C0-4FEC-87EE-40F1F056EB9B}" destId="{AFCE00DA-4B76-40CC-9D9E-C6DF5B9F71D8}" srcOrd="3" destOrd="0" presId="urn:microsoft.com/office/officeart/2005/8/layout/hierarchy6"/>
    <dgm:cxn modelId="{B7F06EFD-5A8F-439D-8AFD-9CD45087F517}" type="presParOf" srcId="{AFCE00DA-4B76-40CC-9D9E-C6DF5B9F71D8}" destId="{3E126419-40B8-4514-988C-248CF20C1890}" srcOrd="0" destOrd="0" presId="urn:microsoft.com/office/officeart/2005/8/layout/hierarchy6"/>
    <dgm:cxn modelId="{62C1D5B5-0A21-472A-83D7-9513D75F44CF}" type="presParOf" srcId="{AFCE00DA-4B76-40CC-9D9E-C6DF5B9F71D8}" destId="{FC8C423B-C038-4B29-8F39-858CAA54D67B}" srcOrd="1" destOrd="0" presId="urn:microsoft.com/office/officeart/2005/8/layout/hierarchy6"/>
    <dgm:cxn modelId="{EC976491-F8DA-497B-9D49-815F15C67FAE}" type="presParOf" srcId="{FC8C423B-C038-4B29-8F39-858CAA54D67B}" destId="{580C9A68-B308-4773-B729-0653F04D949C}" srcOrd="0" destOrd="0" presId="urn:microsoft.com/office/officeart/2005/8/layout/hierarchy6"/>
    <dgm:cxn modelId="{FAA3CA70-A650-4839-BEF2-374333DFC1B1}" type="presParOf" srcId="{FC8C423B-C038-4B29-8F39-858CAA54D67B}" destId="{8FB1BDD7-5D38-474B-BD7D-B67B39D4E499}" srcOrd="1" destOrd="0" presId="urn:microsoft.com/office/officeart/2005/8/layout/hierarchy6"/>
    <dgm:cxn modelId="{CC12C77F-BBEB-47A7-B4D9-8A4037A8214D}" type="presParOf" srcId="{8FB1BDD7-5D38-474B-BD7D-B67B39D4E499}" destId="{95A9963C-77B5-4B8C-9D9B-98B277937453}" srcOrd="0" destOrd="0" presId="urn:microsoft.com/office/officeart/2005/8/layout/hierarchy6"/>
    <dgm:cxn modelId="{9EDF6D54-059C-4D1D-B59F-83B57892AE12}" type="presParOf" srcId="{8FB1BDD7-5D38-474B-BD7D-B67B39D4E499}" destId="{A1B01E15-357C-47A3-8893-837CFEC9C0E0}" srcOrd="1" destOrd="0" presId="urn:microsoft.com/office/officeart/2005/8/layout/hierarchy6"/>
    <dgm:cxn modelId="{9367114F-9E33-4261-B9E9-8E3EFF625BBA}" type="presParOf" srcId="{FC8C423B-C038-4B29-8F39-858CAA54D67B}" destId="{3AC96F1B-4F5B-43EC-9D60-19C0D137DC07}" srcOrd="2" destOrd="0" presId="urn:microsoft.com/office/officeart/2005/8/layout/hierarchy6"/>
    <dgm:cxn modelId="{2D657706-5FE8-4452-83B7-2FB3D2135382}" type="presParOf" srcId="{FC8C423B-C038-4B29-8F39-858CAA54D67B}" destId="{E2C5634C-E5F7-4E24-8C9C-DE9A345CAD8D}" srcOrd="3" destOrd="0" presId="urn:microsoft.com/office/officeart/2005/8/layout/hierarchy6"/>
    <dgm:cxn modelId="{48844306-A8F2-4EE6-95FA-E28C5D6F6147}" type="presParOf" srcId="{E2C5634C-E5F7-4E24-8C9C-DE9A345CAD8D}" destId="{BA705765-7FA8-474E-B194-EB09C936F35A}" srcOrd="0" destOrd="0" presId="urn:microsoft.com/office/officeart/2005/8/layout/hierarchy6"/>
    <dgm:cxn modelId="{5E2AC30E-51CE-41C1-96C5-D703E1E78213}" type="presParOf" srcId="{E2C5634C-E5F7-4E24-8C9C-DE9A345CAD8D}" destId="{EAEE7041-CA5A-4A0C-975D-C5E264CB525C}" srcOrd="1" destOrd="0" presId="urn:microsoft.com/office/officeart/2005/8/layout/hierarchy6"/>
    <dgm:cxn modelId="{645DAD5D-DEDF-4F4F-A0EA-AD5B1D0B3DE9}" type="presParOf" srcId="{22C9BBEE-DA30-4AD9-85E5-A77389861851}" destId="{EC66AB93-ACFE-4C03-9FDD-B64C58E98CB9}" srcOrd="1" destOrd="0" presId="urn:microsoft.com/office/officeart/2005/8/layout/hierarchy6"/>
    <dgm:cxn modelId="{C4781E87-0308-4490-9BD0-577D1295071C}" type="presParOf" srcId="{EC66AB93-ACFE-4C03-9FDD-B64C58E98CB9}" destId="{73FDAE20-BF85-4DA1-8770-F5E4F9B5EEC4}" srcOrd="0" destOrd="0" presId="urn:microsoft.com/office/officeart/2005/8/layout/hierarchy6"/>
    <dgm:cxn modelId="{41549FAF-0D43-4A15-9ED3-721237DB6222}" type="presParOf" srcId="{73FDAE20-BF85-4DA1-8770-F5E4F9B5EEC4}" destId="{BBE47D49-B6FD-4054-984B-F17614372CAB}" srcOrd="0" destOrd="0" presId="urn:microsoft.com/office/officeart/2005/8/layout/hierarchy6"/>
    <dgm:cxn modelId="{10B55094-390A-4581-A1BA-8527E5570B1F}" type="presParOf" srcId="{73FDAE20-BF85-4DA1-8770-F5E4F9B5EEC4}" destId="{2C0DDAE8-4795-47B0-B005-382AC1E1E184}" srcOrd="1" destOrd="0" presId="urn:microsoft.com/office/officeart/2005/8/layout/hierarchy6"/>
    <dgm:cxn modelId="{4A344107-B845-4605-8694-C022437EEE1A}" type="presParOf" srcId="{EC66AB93-ACFE-4C03-9FDD-B64C58E98CB9}" destId="{C7F2B248-8D54-4350-B264-23190A222B44}" srcOrd="1" destOrd="0" presId="urn:microsoft.com/office/officeart/2005/8/layout/hierarchy6"/>
    <dgm:cxn modelId="{EA59E8B7-21B2-4E6B-898C-CFCA2E3A4AB4}" type="presParOf" srcId="{C7F2B248-8D54-4350-B264-23190A222B44}" destId="{24380BB4-6862-41B5-84BD-FA39EFF96329}" srcOrd="0" destOrd="0" presId="urn:microsoft.com/office/officeart/2005/8/layout/hierarchy6"/>
    <dgm:cxn modelId="{BD640D8B-E788-490C-81A5-F48AC8542379}" type="presParOf" srcId="{EC66AB93-ACFE-4C03-9FDD-B64C58E98CB9}" destId="{4D8D51C2-2AAF-47CE-9F01-8349B2147EEC}" srcOrd="2" destOrd="0" presId="urn:microsoft.com/office/officeart/2005/8/layout/hierarchy6"/>
    <dgm:cxn modelId="{8CB85230-6FF6-4130-A44E-69DA88F42BD7}" type="presParOf" srcId="{4D8D51C2-2AAF-47CE-9F01-8349B2147EEC}" destId="{8EAE1028-DF27-48F9-AA88-56B5F98AFA2B}" srcOrd="0" destOrd="0" presId="urn:microsoft.com/office/officeart/2005/8/layout/hierarchy6"/>
    <dgm:cxn modelId="{2532A39C-FB79-449F-8F39-3F58EED6AEB0}" type="presParOf" srcId="{4D8D51C2-2AAF-47CE-9F01-8349B2147EEC}" destId="{87A8A106-3A10-4322-9125-6BE0A37FAE4A}" srcOrd="1" destOrd="0" presId="urn:microsoft.com/office/officeart/2005/8/layout/hierarchy6"/>
    <dgm:cxn modelId="{58A3BAF5-90D7-4A2B-8651-C4A9C095AE3D}" type="presParOf" srcId="{EC66AB93-ACFE-4C03-9FDD-B64C58E98CB9}" destId="{F0F1EB27-CA5A-4E92-BE19-020E855EAADF}" srcOrd="3" destOrd="0" presId="urn:microsoft.com/office/officeart/2005/8/layout/hierarchy6"/>
    <dgm:cxn modelId="{AE8D894C-6C7C-4D83-B973-01EDC09A1C19}" type="presParOf" srcId="{F0F1EB27-CA5A-4E92-BE19-020E855EAADF}" destId="{9EFFB3C3-F8AA-44D0-97CA-B41535A6DFD9}" srcOrd="0" destOrd="0" presId="urn:microsoft.com/office/officeart/2005/8/layout/hierarchy6"/>
    <dgm:cxn modelId="{3032ECB3-1BFC-4FAC-9319-472BC50B31FE}" type="presParOf" srcId="{EC66AB93-ACFE-4C03-9FDD-B64C58E98CB9}" destId="{4FA7E381-68DB-4A09-9308-4AEDAC585BAB}" srcOrd="4" destOrd="0" presId="urn:microsoft.com/office/officeart/2005/8/layout/hierarchy6"/>
    <dgm:cxn modelId="{8B962BD3-14FA-484A-AED6-C23727D4FA0C}" type="presParOf" srcId="{4FA7E381-68DB-4A09-9308-4AEDAC585BAB}" destId="{7ECEED60-5E18-48BB-BC2C-8A9828C289CE}" srcOrd="0" destOrd="0" presId="urn:microsoft.com/office/officeart/2005/8/layout/hierarchy6"/>
    <dgm:cxn modelId="{F7A6BCD2-20DD-47A8-B185-A7C68F250577}" type="presParOf" srcId="{4FA7E381-68DB-4A09-9308-4AEDAC585BAB}" destId="{213D5292-011B-4F98-B206-43E8F286D6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CEED60-5E18-48BB-BC2C-8A9828C289CE}">
      <dsp:nvSpPr>
        <dsp:cNvPr id="0" name=""/>
        <dsp:cNvSpPr/>
      </dsp:nvSpPr>
      <dsp:spPr>
        <a:xfrm>
          <a:off x="0" y="2040373"/>
          <a:ext cx="7786742" cy="863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İlçe (yaprak)</a:t>
          </a:r>
          <a:endParaRPr lang="tr-TR" sz="1600" kern="1200" dirty="0"/>
        </a:p>
      </dsp:txBody>
      <dsp:txXfrm>
        <a:off x="0" y="2040373"/>
        <a:ext cx="2336022" cy="863841"/>
      </dsp:txXfrm>
    </dsp:sp>
    <dsp:sp modelId="{8EAE1028-DF27-48F9-AA88-56B5F98AFA2B}">
      <dsp:nvSpPr>
        <dsp:cNvPr id="0" name=""/>
        <dsp:cNvSpPr/>
      </dsp:nvSpPr>
      <dsp:spPr>
        <a:xfrm>
          <a:off x="0" y="1032558"/>
          <a:ext cx="7786742" cy="863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Şehir (ülkenin çocuğu, ilçenin ebeveyni)</a:t>
          </a:r>
          <a:endParaRPr lang="tr-TR" sz="1600" kern="1200" dirty="0"/>
        </a:p>
      </dsp:txBody>
      <dsp:txXfrm>
        <a:off x="0" y="1032558"/>
        <a:ext cx="2336022" cy="863841"/>
      </dsp:txXfrm>
    </dsp:sp>
    <dsp:sp modelId="{BBE47D49-B6FD-4054-984B-F17614372CAB}">
      <dsp:nvSpPr>
        <dsp:cNvPr id="0" name=""/>
        <dsp:cNvSpPr/>
      </dsp:nvSpPr>
      <dsp:spPr>
        <a:xfrm>
          <a:off x="0" y="24742"/>
          <a:ext cx="7786742" cy="863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Ülke (kök)</a:t>
          </a:r>
          <a:endParaRPr lang="tr-TR" sz="1600" kern="1200" dirty="0"/>
        </a:p>
      </dsp:txBody>
      <dsp:txXfrm>
        <a:off x="0" y="24742"/>
        <a:ext cx="2336022" cy="863841"/>
      </dsp:txXfrm>
    </dsp:sp>
    <dsp:sp modelId="{1666BC8C-81E7-4360-834E-62BE1D5600D4}">
      <dsp:nvSpPr>
        <dsp:cNvPr id="0" name=""/>
        <dsp:cNvSpPr/>
      </dsp:nvSpPr>
      <dsp:spPr>
        <a:xfrm>
          <a:off x="4443613" y="96729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Türkiye</a:t>
          </a:r>
          <a:endParaRPr lang="tr-TR" sz="1600" kern="1200" dirty="0"/>
        </a:p>
      </dsp:txBody>
      <dsp:txXfrm>
        <a:off x="4443613" y="96729"/>
        <a:ext cx="1079802" cy="719868"/>
      </dsp:txXfrm>
    </dsp:sp>
    <dsp:sp modelId="{6B42C129-4315-42AE-9447-7D48D0056D82}">
      <dsp:nvSpPr>
        <dsp:cNvPr id="0" name=""/>
        <dsp:cNvSpPr/>
      </dsp:nvSpPr>
      <dsp:spPr>
        <a:xfrm>
          <a:off x="3579772" y="816597"/>
          <a:ext cx="1403742" cy="287947"/>
        </a:xfrm>
        <a:custGeom>
          <a:avLst/>
          <a:gdLst/>
          <a:ahLst/>
          <a:cxnLst/>
          <a:rect l="0" t="0" r="0" b="0"/>
          <a:pathLst>
            <a:path>
              <a:moveTo>
                <a:pt x="1403742" y="0"/>
              </a:moveTo>
              <a:lnTo>
                <a:pt x="1403742" y="143973"/>
              </a:lnTo>
              <a:lnTo>
                <a:pt x="0" y="143973"/>
              </a:lnTo>
              <a:lnTo>
                <a:pt x="0" y="287947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214C8-F227-489C-83D3-3348151D3F23}">
      <dsp:nvSpPr>
        <dsp:cNvPr id="0" name=""/>
        <dsp:cNvSpPr/>
      </dsp:nvSpPr>
      <dsp:spPr>
        <a:xfrm>
          <a:off x="3039871" y="1104544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İzmir</a:t>
          </a:r>
          <a:endParaRPr lang="tr-TR" sz="1600" kern="1200" dirty="0"/>
        </a:p>
      </dsp:txBody>
      <dsp:txXfrm>
        <a:off x="3039871" y="1104544"/>
        <a:ext cx="1079802" cy="719868"/>
      </dsp:txXfrm>
    </dsp:sp>
    <dsp:sp modelId="{41180121-E5FB-4A8E-ACA5-2907059E5FF8}">
      <dsp:nvSpPr>
        <dsp:cNvPr id="0" name=""/>
        <dsp:cNvSpPr/>
      </dsp:nvSpPr>
      <dsp:spPr>
        <a:xfrm>
          <a:off x="2877900" y="1824413"/>
          <a:ext cx="701871" cy="287947"/>
        </a:xfrm>
        <a:custGeom>
          <a:avLst/>
          <a:gdLst/>
          <a:ahLst/>
          <a:cxnLst/>
          <a:rect l="0" t="0" r="0" b="0"/>
          <a:pathLst>
            <a:path>
              <a:moveTo>
                <a:pt x="701871" y="0"/>
              </a:moveTo>
              <a:lnTo>
                <a:pt x="701871" y="143973"/>
              </a:lnTo>
              <a:lnTo>
                <a:pt x="0" y="143973"/>
              </a:lnTo>
              <a:lnTo>
                <a:pt x="0" y="287947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C1BA1-7C63-4EEF-B031-4EA954074F41}">
      <dsp:nvSpPr>
        <dsp:cNvPr id="0" name=""/>
        <dsp:cNvSpPr/>
      </dsp:nvSpPr>
      <dsp:spPr>
        <a:xfrm>
          <a:off x="2337999" y="2112360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Karşıyaka</a:t>
          </a:r>
          <a:endParaRPr lang="tr-TR" sz="1600" kern="1200" dirty="0"/>
        </a:p>
      </dsp:txBody>
      <dsp:txXfrm>
        <a:off x="2337999" y="2112360"/>
        <a:ext cx="1079802" cy="719868"/>
      </dsp:txXfrm>
    </dsp:sp>
    <dsp:sp modelId="{70419B93-EBF5-4D52-86B1-D81455CFD2DE}">
      <dsp:nvSpPr>
        <dsp:cNvPr id="0" name=""/>
        <dsp:cNvSpPr/>
      </dsp:nvSpPr>
      <dsp:spPr>
        <a:xfrm>
          <a:off x="3579772" y="1824413"/>
          <a:ext cx="701871" cy="28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73"/>
              </a:lnTo>
              <a:lnTo>
                <a:pt x="701871" y="143973"/>
              </a:lnTo>
              <a:lnTo>
                <a:pt x="701871" y="287947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20210-44A1-4486-AEDC-E2E0F81DDBD5}">
      <dsp:nvSpPr>
        <dsp:cNvPr id="0" name=""/>
        <dsp:cNvSpPr/>
      </dsp:nvSpPr>
      <dsp:spPr>
        <a:xfrm>
          <a:off x="3741742" y="2112360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Bornova</a:t>
          </a:r>
          <a:endParaRPr lang="tr-TR" sz="1600" kern="1200" dirty="0"/>
        </a:p>
      </dsp:txBody>
      <dsp:txXfrm>
        <a:off x="3741742" y="2112360"/>
        <a:ext cx="1079802" cy="719868"/>
      </dsp:txXfrm>
    </dsp:sp>
    <dsp:sp modelId="{6D740124-9716-45F2-92DE-F87018105752}">
      <dsp:nvSpPr>
        <dsp:cNvPr id="0" name=""/>
        <dsp:cNvSpPr/>
      </dsp:nvSpPr>
      <dsp:spPr>
        <a:xfrm>
          <a:off x="4983514" y="816597"/>
          <a:ext cx="1403742" cy="28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73"/>
              </a:lnTo>
              <a:lnTo>
                <a:pt x="1403742" y="143973"/>
              </a:lnTo>
              <a:lnTo>
                <a:pt x="1403742" y="287947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26419-40B8-4514-988C-248CF20C1890}">
      <dsp:nvSpPr>
        <dsp:cNvPr id="0" name=""/>
        <dsp:cNvSpPr/>
      </dsp:nvSpPr>
      <dsp:spPr>
        <a:xfrm>
          <a:off x="5847356" y="1104544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İstanbul</a:t>
          </a:r>
          <a:endParaRPr lang="tr-TR" sz="1600" kern="1200" dirty="0"/>
        </a:p>
      </dsp:txBody>
      <dsp:txXfrm>
        <a:off x="5847356" y="1104544"/>
        <a:ext cx="1079802" cy="719868"/>
      </dsp:txXfrm>
    </dsp:sp>
    <dsp:sp modelId="{580C9A68-B308-4773-B729-0653F04D949C}">
      <dsp:nvSpPr>
        <dsp:cNvPr id="0" name=""/>
        <dsp:cNvSpPr/>
      </dsp:nvSpPr>
      <dsp:spPr>
        <a:xfrm>
          <a:off x="5685386" y="1824413"/>
          <a:ext cx="701871" cy="287947"/>
        </a:xfrm>
        <a:custGeom>
          <a:avLst/>
          <a:gdLst/>
          <a:ahLst/>
          <a:cxnLst/>
          <a:rect l="0" t="0" r="0" b="0"/>
          <a:pathLst>
            <a:path>
              <a:moveTo>
                <a:pt x="701871" y="0"/>
              </a:moveTo>
              <a:lnTo>
                <a:pt x="701871" y="143973"/>
              </a:lnTo>
              <a:lnTo>
                <a:pt x="0" y="143973"/>
              </a:lnTo>
              <a:lnTo>
                <a:pt x="0" y="287947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9963C-77B5-4B8C-9D9B-98B277937453}">
      <dsp:nvSpPr>
        <dsp:cNvPr id="0" name=""/>
        <dsp:cNvSpPr/>
      </dsp:nvSpPr>
      <dsp:spPr>
        <a:xfrm>
          <a:off x="5145485" y="2112360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Bakırköy</a:t>
          </a:r>
          <a:endParaRPr lang="tr-TR" sz="1600" kern="1200" dirty="0"/>
        </a:p>
      </dsp:txBody>
      <dsp:txXfrm>
        <a:off x="5145485" y="2112360"/>
        <a:ext cx="1079802" cy="719868"/>
      </dsp:txXfrm>
    </dsp:sp>
    <dsp:sp modelId="{3AC96F1B-4F5B-43EC-9D60-19C0D137DC07}">
      <dsp:nvSpPr>
        <dsp:cNvPr id="0" name=""/>
        <dsp:cNvSpPr/>
      </dsp:nvSpPr>
      <dsp:spPr>
        <a:xfrm>
          <a:off x="6387257" y="1824413"/>
          <a:ext cx="701871" cy="28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73"/>
              </a:lnTo>
              <a:lnTo>
                <a:pt x="701871" y="143973"/>
              </a:lnTo>
              <a:lnTo>
                <a:pt x="701871" y="287947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5765-7FA8-474E-B194-EB09C936F35A}">
      <dsp:nvSpPr>
        <dsp:cNvPr id="0" name=""/>
        <dsp:cNvSpPr/>
      </dsp:nvSpPr>
      <dsp:spPr>
        <a:xfrm>
          <a:off x="6549227" y="2112360"/>
          <a:ext cx="1079802" cy="719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Şişli</a:t>
          </a:r>
          <a:endParaRPr lang="tr-TR" sz="1600" kern="1200" dirty="0"/>
        </a:p>
      </dsp:txBody>
      <dsp:txXfrm>
        <a:off x="6549227" y="2112360"/>
        <a:ext cx="1079802" cy="719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5D07BE-7861-42A2-8A60-01112055AC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7/Tower_of_Hanoi.jpeg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Verİ yapILARI</a:t>
            </a:r>
          </a:p>
          <a:p>
            <a:r>
              <a:rPr lang="tr-TR" dirty="0" smtClean="0"/>
              <a:t>Ve</a:t>
            </a:r>
          </a:p>
          <a:p>
            <a:r>
              <a:rPr lang="tr-TR" dirty="0" smtClean="0"/>
              <a:t>verİ Modelerİ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</a:t>
            </a:fld>
            <a:endParaRPr lang="tr-TR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BLM 103</a:t>
            </a:r>
            <a:br>
              <a:rPr lang="tr-TR" dirty="0" smtClean="0"/>
            </a:br>
            <a:r>
              <a:rPr lang="tr-TR" dirty="0" smtClean="0"/>
              <a:t>Bilgisayar Mühendisliğine Giriş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10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Tamsayı</a:t>
            </a:r>
          </a:p>
          <a:p>
            <a:pPr lvl="1"/>
            <a:r>
              <a:rPr lang="tr-TR" dirty="0" smtClean="0"/>
              <a:t>Kesirli olmayan , 2, 5,23 gib sayılardır</a:t>
            </a:r>
          </a:p>
          <a:p>
            <a:pPr lvl="1"/>
            <a:r>
              <a:rPr lang="tr-TR" dirty="0" smtClean="0"/>
              <a:t>Bellekte ikili tabadaki karşılığı ile saklanır</a:t>
            </a:r>
          </a:p>
          <a:p>
            <a:pPr lvl="1"/>
            <a:r>
              <a:rPr lang="tr-TR" dirty="0" smtClean="0"/>
              <a:t>Bellekte ne kadar yer tutatacağı da değeri ile ilişkildir.</a:t>
            </a:r>
          </a:p>
          <a:p>
            <a:pPr lvl="1"/>
            <a:endParaRPr lang="tr-TR" dirty="0" smtClean="0"/>
          </a:p>
        </p:txBody>
      </p:sp>
      <p:pic>
        <p:nvPicPr>
          <p:cNvPr id="5" name="Picture 4" descr="fotoğraf_tamsay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789040"/>
            <a:ext cx="60452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	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11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Kesirli sayılar</a:t>
            </a:r>
          </a:p>
          <a:p>
            <a:pPr lvl="1"/>
            <a:r>
              <a:rPr lang="tr-TR" dirty="0" smtClean="0"/>
              <a:t>Kayan noktalı (floating point) – sayı içerisinde bulunan ve kesrin yerini gösteren nokta bilgisinin kaymasıdır</a:t>
            </a:r>
          </a:p>
          <a:p>
            <a:pPr lvl="2"/>
            <a:r>
              <a:rPr lang="tr-TR" dirty="0" smtClean="0"/>
              <a:t>0,39	3,9*10</a:t>
            </a:r>
            <a:r>
              <a:rPr lang="tr-TR" baseline="30000" dirty="0" smtClean="0"/>
              <a:t>-1</a:t>
            </a:r>
            <a:r>
              <a:rPr lang="tr-TR" dirty="0" smtClean="0"/>
              <a:t>	           0,039*10</a:t>
            </a:r>
            <a:r>
              <a:rPr lang="tr-TR" baseline="30000" dirty="0" smtClean="0"/>
              <a:t>1</a:t>
            </a:r>
          </a:p>
          <a:p>
            <a:pPr lvl="1"/>
            <a:r>
              <a:rPr lang="tr-TR" dirty="0" smtClean="0"/>
              <a:t>Sabit noktalı – (fixed point) - kesrin yeri sabittir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	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Sözce/Sözcük</a:t>
            </a:r>
          </a:p>
          <a:p>
            <a:pPr lvl="1"/>
            <a:r>
              <a:rPr lang="tr-TR" dirty="0" smtClean="0"/>
              <a:t>Bir yazının, metnin tamamını, herhangibir cümlesini, sözcüğünü veya hecesini bellek üzerinde tutmak için sözce yapısı kullanılır</a:t>
            </a:r>
          </a:p>
          <a:p>
            <a:pPr lvl="1"/>
            <a:r>
              <a:rPr lang="tr-TR" dirty="0" smtClean="0"/>
              <a:t>Karakterlerin art arda geldiği karakter dizisidir</a:t>
            </a:r>
          </a:p>
          <a:p>
            <a:pPr lvl="1"/>
            <a:r>
              <a:rPr lang="tr-TR" dirty="0" smtClean="0"/>
              <a:t>Sıradan bir karakter dizisinden farkı, katarın “kaç elemanlı olduğunun bilinmesi” veya “katar sonu karakteri” kullanılmasıdır</a:t>
            </a:r>
          </a:p>
          <a:p>
            <a:pPr lvl="2"/>
            <a:r>
              <a:rPr lang="tr-TR" dirty="0" smtClean="0"/>
              <a:t>Ad </a:t>
            </a:r>
            <a:r>
              <a:rPr lang="tr-TR" dirty="0" smtClean="0">
                <a:sym typeface="Wingdings" pitchFamily="2" charset="2"/>
              </a:rPr>
              <a:t> “Papatya Yayıncılık Eğitim”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İl  “İstanbul”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Ülke  “Türkiye”</a:t>
            </a:r>
            <a:endParaRPr lang="tr-T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13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Sözce/Sözcük</a:t>
            </a:r>
          </a:p>
          <a:p>
            <a:pPr lvl="1"/>
            <a:r>
              <a:rPr lang="tr-TR" dirty="0" smtClean="0"/>
              <a:t>Bilgisayar belleğinde katarları tumak için </a:t>
            </a:r>
          </a:p>
          <a:p>
            <a:pPr lvl="2"/>
            <a:r>
              <a:rPr lang="tr-TR" dirty="0" smtClean="0"/>
              <a:t>Karakter sayısını tutma : dizinin ilk elemanı katarın karakter sayısı pşan değeri tutar, katarın ilk elemanı diznin ikinci elemanı ile başlar. Pascal’da olduğu gibi</a:t>
            </a:r>
          </a:p>
          <a:p>
            <a:pPr lvl="3"/>
            <a:r>
              <a:rPr lang="tr-TR" dirty="0" smtClean="0"/>
              <a:t>İsim [7,P,a,p,a,t,y,a]</a:t>
            </a:r>
          </a:p>
          <a:p>
            <a:pPr lvl="2"/>
            <a:r>
              <a:rPr lang="tr-TR" dirty="0" smtClean="0"/>
              <a:t>Sonlandırma karakteri kullanma : Bir katar ilk karakterden başlar, sonlandırma karakteri ile karşılaşılan elemana kadar uzar. C dilinde olduğu gibi.C de sonlandırma karakteri  (\0)</a:t>
            </a:r>
          </a:p>
          <a:p>
            <a:pPr lvl="3"/>
            <a:r>
              <a:rPr lang="tr-TR" dirty="0" smtClean="0"/>
              <a:t>İsim [P,a,p,a,t,y,a, \0]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14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Dizi/Matris</a:t>
            </a:r>
          </a:p>
          <a:p>
            <a:pPr lvl="1"/>
            <a:r>
              <a:rPr lang="tr-TR" dirty="0" smtClean="0"/>
              <a:t>Aynı kümeye ait olan veriler bellekte art arda tutulur.</a:t>
            </a:r>
          </a:p>
          <a:p>
            <a:pPr lvl="1"/>
            <a:r>
              <a:rPr lang="tr-TR" dirty="0" smtClean="0"/>
              <a:t>Dizinin başlangıç adresi veya adı bilindiğinde herhangibir elemanına kolayca erişilebilir</a:t>
            </a:r>
          </a:p>
          <a:p>
            <a:pPr lvl="1"/>
            <a:r>
              <a:rPr lang="tr-TR" dirty="0" smtClean="0"/>
              <a:t>Dizi veri yapısı, birçok veri modelini diziler üzerinde kurmak için kullanılmaktadır. Örn. Graf, ikili ağaç gibi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</a:p>
        </p:txBody>
      </p:sp>
      <p:sp>
        <p:nvSpPr>
          <p:cNvPr id="102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 smtClean="0"/>
              <a:t>Dizi/Matris</a:t>
            </a:r>
          </a:p>
          <a:p>
            <a:pPr lvl="1"/>
            <a:r>
              <a:rPr lang="tr-TR" b="1" dirty="0" smtClean="0"/>
              <a:t>String: </a:t>
            </a:r>
            <a:r>
              <a:rPr lang="tr-TR" dirty="0" smtClean="0"/>
              <a:t>Karakter dizileri (Sözce)</a:t>
            </a:r>
          </a:p>
          <a:p>
            <a:pPr lvl="2"/>
            <a:r>
              <a:rPr lang="tr-TR" dirty="0" smtClean="0"/>
              <a:t>Karakter sayısının tutulması (PASCAL)</a:t>
            </a:r>
          </a:p>
          <a:p>
            <a:pPr lvl="3"/>
            <a:r>
              <a:rPr lang="tr-TR" dirty="0" smtClean="0"/>
              <a:t>[ 6, t, r, a, k, y, a ]</a:t>
            </a:r>
          </a:p>
          <a:p>
            <a:pPr lvl="2"/>
            <a:r>
              <a:rPr lang="tr-TR" dirty="0" smtClean="0"/>
              <a:t>Sonlandırma karakterinin (\0) kullanılması (C)</a:t>
            </a:r>
          </a:p>
          <a:p>
            <a:pPr lvl="3"/>
            <a:r>
              <a:rPr lang="tr-TR" dirty="0" smtClean="0"/>
              <a:t>[ t, r, a, k, y, a, \0 ]</a:t>
            </a:r>
          </a:p>
          <a:p>
            <a:pPr lvl="1"/>
            <a:r>
              <a:rPr lang="tr-TR" b="1" dirty="0" smtClean="0"/>
              <a:t>Array:</a:t>
            </a:r>
            <a:r>
              <a:rPr lang="tr-TR" dirty="0" smtClean="0"/>
              <a:t> Sayı dizileri</a:t>
            </a:r>
          </a:p>
          <a:p>
            <a:pPr lvl="2"/>
            <a:r>
              <a:rPr lang="tr-TR" dirty="0" smtClean="0"/>
              <a:t>Tek boyutlu, İki boyutlu (matris), Çok boyutlu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16013" y="5643563"/>
          <a:ext cx="1884362" cy="558800"/>
        </p:xfrm>
        <a:graphic>
          <a:graphicData uri="http://schemas.openxmlformats.org/presentationml/2006/ole">
            <p:oleObj spid="_x0000_s1026" name="Denklem" r:id="rId3" imgW="59688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29000" y="5095875"/>
          <a:ext cx="2181225" cy="1720850"/>
        </p:xfrm>
        <a:graphic>
          <a:graphicData uri="http://schemas.openxmlformats.org/presentationml/2006/ole">
            <p:oleObj spid="_x0000_s1027" name="Denklem" r:id="rId4" imgW="901440" imgH="711000" progId="Equation.3">
              <p:embed/>
            </p:oleObj>
          </a:graphicData>
        </a:graphic>
      </p:graphicFrame>
      <p:sp>
        <p:nvSpPr>
          <p:cNvPr id="1030" name="5 Metin kutusu"/>
          <p:cNvSpPr txBox="1">
            <a:spLocks noChangeArrowheads="1"/>
          </p:cNvSpPr>
          <p:nvPr/>
        </p:nvSpPr>
        <p:spPr bwMode="auto">
          <a:xfrm>
            <a:off x="6215063" y="5214938"/>
            <a:ext cx="2928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latin typeface="Calibri" pitchFamily="34" charset="0"/>
              </a:rPr>
              <a:t>C	A[1][3]	A[0][2]</a:t>
            </a:r>
          </a:p>
          <a:p>
            <a:r>
              <a:rPr lang="tr-TR">
                <a:latin typeface="Calibri" pitchFamily="34" charset="0"/>
              </a:rPr>
              <a:t>PASCAL	A[1,3]	A[0,2]</a:t>
            </a:r>
          </a:p>
          <a:p>
            <a:r>
              <a:rPr lang="tr-TR">
                <a:latin typeface="Calibri" pitchFamily="34" charset="0"/>
              </a:rPr>
              <a:t>BASIC	A(1,3)	A(0,2)</a:t>
            </a:r>
          </a:p>
        </p:txBody>
      </p:sp>
      <p:cxnSp>
        <p:nvCxnSpPr>
          <p:cNvPr id="8" name="7 Düz Ok Bağlayıcısı"/>
          <p:cNvCxnSpPr/>
          <p:nvPr/>
        </p:nvCxnSpPr>
        <p:spPr>
          <a:xfrm>
            <a:off x="5357813" y="5357813"/>
            <a:ext cx="642937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Sol Ayraç"/>
          <p:cNvSpPr/>
          <p:nvPr/>
        </p:nvSpPr>
        <p:spPr>
          <a:xfrm>
            <a:off x="6072188" y="5214938"/>
            <a:ext cx="214312" cy="928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Tanımlamalı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veri yapılarının birleştirilmesi ile oluşturulmuş veri yapılarıdır.</a:t>
            </a:r>
          </a:p>
          <a:p>
            <a:r>
              <a:rPr lang="tr-TR" dirty="0" smtClean="0"/>
              <a:t>Bir tanımlamalı veri yapısının içinde başka bir tanımlamalı veri yapısı da yer alabilir.</a:t>
            </a:r>
          </a:p>
          <a:p>
            <a:r>
              <a:rPr lang="tr-TR" dirty="0" smtClean="0"/>
              <a:t>Yeni veri yapısı tanımlamak ihtiyaca göre üç şekilde yapılabilir</a:t>
            </a:r>
          </a:p>
          <a:p>
            <a:pPr lvl="1"/>
            <a:r>
              <a:rPr lang="tr-TR" dirty="0" smtClean="0"/>
              <a:t>Topluluk oluşturma</a:t>
            </a:r>
          </a:p>
          <a:p>
            <a:pPr lvl="1"/>
            <a:r>
              <a:rPr lang="tr-TR" dirty="0" smtClean="0"/>
              <a:t>Ortaklık oluşturma</a:t>
            </a:r>
          </a:p>
          <a:p>
            <a:pPr lvl="1"/>
            <a:r>
              <a:rPr lang="tr-TR" dirty="0" smtClean="0"/>
              <a:t>Bit düzeyinde erişim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Tanımlamalı Veri Yapıları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b="1" i="1" dirty="0" smtClean="0"/>
              <a:t>Topluluk oluşturma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smtClean="0"/>
              <a:t>Birden çok veri yapısının bir araya getirilip yeni bir veri yapısı, bir aile ortaya çıkarmadır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tr-TR" dirty="0" smtClean="0"/>
              <a:t>Bağlantılı liste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tr-TR" dirty="0" smtClean="0"/>
              <a:t>Ağaç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tr-TR" dirty="0" smtClean="0"/>
              <a:t>Özel amaçlı veri modelleri buna ihtiyaç duyar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smtClean="0"/>
              <a:t>C dilinde tanımlamalı veri yapısı oluşturmak için </a:t>
            </a:r>
            <a:r>
              <a:rPr lang="tr-TR" b="1" dirty="0" smtClean="0"/>
              <a:t>struct </a:t>
            </a:r>
            <a:r>
              <a:rPr lang="tr-TR" dirty="0" smtClean="0"/>
              <a:t>deyimi kullanılır.</a:t>
            </a:r>
          </a:p>
          <a:p>
            <a:pPr marL="1433513" indent="-35560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kayit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ad[15];				 15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char soyad[25];			  	 25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char adres[150];			150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yas;		  1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}							</a:t>
            </a:r>
            <a:r>
              <a:rPr lang="tr-TR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191 bayt 							işgal eder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Tanımlamalı Veri Yapıları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b="1" i="1" dirty="0" smtClean="0"/>
              <a:t>Ortaklık oluşturma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Birden çok değişkenin aynı bellek alanını kullanmasına izin veren </a:t>
            </a:r>
            <a:r>
              <a:rPr lang="tr-TR" b="1" dirty="0" smtClean="0"/>
              <a:t>union</a:t>
            </a:r>
            <a:r>
              <a:rPr lang="tr-TR" dirty="0" smtClean="0"/>
              <a:t> veri yapısının boyutu ise; içinde yer alan temel veri yapılarından en büyüğünün boyutuna eşittir.</a:t>
            </a:r>
          </a:p>
          <a:p>
            <a:pPr marL="1433513" indent="-355600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kisiler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ad[15];				15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soyad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[25];			25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 tel;		 4</a:t>
            </a:r>
          </a:p>
          <a:p>
            <a:pPr marL="1433513" lvl="1" indent="-355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200" b="1" dirty="0" smtClean="0">
                <a:latin typeface="Courier New" pitchFamily="49" charset="0"/>
                <a:cs typeface="Courier New" pitchFamily="49" charset="0"/>
              </a:rPr>
              <a:t>}							</a:t>
            </a:r>
            <a:r>
              <a:rPr lang="tr-TR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Soyut Veri Yapıları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grup veriyi ve bu veriler üzerinde yapılabilecek tüm işlemleri bir araya getiren yapıya </a:t>
            </a:r>
            <a:r>
              <a:rPr lang="tr-TR" b="1" dirty="0" smtClean="0"/>
              <a:t>soyut veri yapısı </a:t>
            </a:r>
            <a:r>
              <a:rPr lang="tr-TR" dirty="0" smtClean="0"/>
              <a:t>(</a:t>
            </a:r>
            <a:r>
              <a:rPr lang="tr-TR" dirty="0" err="1" smtClean="0"/>
              <a:t>abstract</a:t>
            </a:r>
            <a:r>
              <a:rPr lang="tr-TR" dirty="0" smtClean="0"/>
              <a:t> data </a:t>
            </a:r>
            <a:r>
              <a:rPr lang="tr-TR" dirty="0" err="1" smtClean="0"/>
              <a:t>type</a:t>
            </a:r>
            <a:r>
              <a:rPr lang="tr-TR" dirty="0" smtClean="0"/>
              <a:t>: ADT) denir.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Kullanıcı için yapının içinin tamamen soyut olması (bilinmesinin gerekmemesi) nedeniyle soyut veri yapısı adını almıştır.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En çok kullanılan soyut veri tipleri: kuyruk, yığın, bağlı liste ve ağaç’tır.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Veri Yapıları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b="1" dirty="0" smtClean="0"/>
              <a:t>Veri yapıları</a:t>
            </a:r>
            <a:r>
              <a:rPr lang="tr-TR" dirty="0" smtClean="0"/>
              <a:t> bilgisayar ortamında verilerin etkin olarak saklanması ve işlenmesi için kullanılan yapılardır.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Karakter, Tamsayı ve </a:t>
            </a:r>
            <a:r>
              <a:rPr lang="tr-TR" dirty="0" err="1" smtClean="0"/>
              <a:t>Gerçel</a:t>
            </a:r>
            <a:r>
              <a:rPr lang="tr-TR" dirty="0" smtClean="0"/>
              <a:t> Sayı gibi değişkenler </a:t>
            </a:r>
            <a:r>
              <a:rPr lang="tr-TR" u="sng" dirty="0" smtClean="0"/>
              <a:t>temel veri yapısı </a:t>
            </a:r>
            <a:r>
              <a:rPr lang="tr-TR" dirty="0" smtClean="0"/>
              <a:t>olarak kabul edilir.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Karakterler bir araya gelerek sözceleri (</a:t>
            </a:r>
            <a:r>
              <a:rPr lang="tr-TR" dirty="0" err="1" smtClean="0"/>
              <a:t>string</a:t>
            </a:r>
            <a:r>
              <a:rPr lang="tr-TR" dirty="0" smtClean="0"/>
              <a:t>), sayılar bir araya gelerek dizileri (</a:t>
            </a:r>
            <a:r>
              <a:rPr lang="tr-TR" dirty="0" err="1" smtClean="0"/>
              <a:t>array</a:t>
            </a:r>
            <a:r>
              <a:rPr lang="tr-TR" dirty="0" smtClean="0"/>
              <a:t>) oluşturur.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Seçilen veri yapısı algoritmanın doğru ve etkin çalışabilmesi için önemlidir.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Kuyruk (Queue)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Kuyruklar, eleman eklemelerin sondan (</a:t>
            </a:r>
            <a:r>
              <a:rPr lang="tr-TR" dirty="0" err="1" smtClean="0"/>
              <a:t>back</a:t>
            </a:r>
            <a:r>
              <a:rPr lang="tr-TR" dirty="0" smtClean="0"/>
              <a:t>) ve eleman çıkarmaların baştan (</a:t>
            </a:r>
            <a:r>
              <a:rPr lang="tr-TR" dirty="0" err="1" smtClean="0"/>
              <a:t>front</a:t>
            </a:r>
            <a:r>
              <a:rPr lang="tr-TR" dirty="0" smtClean="0"/>
              <a:t>) yapıldığı veri yapılarıdır.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eleman ekleneceği zaman kuyruğun sonuna eklenir.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eleman çıkarılacağı zaman kuyrukta bulunan ilk eleman çıkarılır.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 eleman da kuyruktaki elemanlar içinde ilk eklenen elemandır.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Bu nedenle kuyruklara FIFO (</a:t>
            </a:r>
            <a:r>
              <a:rPr lang="tr-TR" dirty="0" err="1" smtClean="0"/>
              <a:t>First</a:t>
            </a:r>
            <a:r>
              <a:rPr lang="tr-TR" dirty="0" smtClean="0"/>
              <a:t>-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-</a:t>
            </a:r>
            <a:r>
              <a:rPr lang="tr-TR" dirty="0" err="1" smtClean="0"/>
              <a:t>Out</a:t>
            </a:r>
            <a:r>
              <a:rPr lang="tr-TR" dirty="0" smtClean="0"/>
              <a:t> = ilk giren ilk çıkar) listeleri de denilmektedir.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Gerçek yaşamda da bankalarda, duraklarda, gişelerde, süpermarketlerde, otoyollarda kuyruklar oluşmaktadır.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Kuyruğa ilk olarak girenler işlemlerini ilk olarak tamamlayıp kuyruktan çıkarlar.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Veri yapılarındaki kuyruklar bu tür veri yapılarının simülasyonunda  kullanılmaktadır.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Ayrıca işlemci, yazıcı, disk gibi kaynaklar üzerindeki işlemlerin yürütülmesinde ve bilgisayar ağlarında paketlerin yönlendirilmesinde de kuyruklardan yararlanılmaktadır.</a:t>
            </a:r>
          </a:p>
        </p:txBody>
      </p:sp>
      <p:sp>
        <p:nvSpPr>
          <p:cNvPr id="11268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Kuyruk (Queue)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Kuyruk İşlemleri ve Tanımları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insert(q,x) : </a:t>
            </a:r>
            <a:r>
              <a:rPr lang="tr-TR" smtClean="0"/>
              <a:t>q kuyruğunun sonuna x elemanını ekler. (enqueue)</a:t>
            </a:r>
          </a:p>
          <a:p>
            <a:pPr eaLnBrk="1" hangingPunct="1"/>
            <a:r>
              <a:rPr lang="tr-TR" b="1" smtClean="0"/>
              <a:t>x=remove(q) : </a:t>
            </a:r>
            <a:r>
              <a:rPr lang="tr-TR" smtClean="0"/>
              <a:t>q kuyruğunun başındaki elemanı silerek x'e atar. (dequeue)</a:t>
            </a:r>
          </a:p>
          <a:p>
            <a:pPr eaLnBrk="1" hangingPunct="1"/>
            <a:endParaRPr lang="tr-TR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821113"/>
            <a:ext cx="7729538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Yığın (Stack)</a:t>
            </a:r>
          </a:p>
        </p:txBody>
      </p:sp>
      <p:sp>
        <p:nvSpPr>
          <p:cNvPr id="1331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mtClean="0"/>
              <a:t>Eleman ekleme çıkarmaların en üstten (top) yapıldığı veri yapısına yığın (stack) adı verilir. </a:t>
            </a:r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Bir eleman ekleneceğinde yığının en üstüne konulur.</a:t>
            </a:r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Bir eleman çıkarılacağı zaman yığının en üstündeki eleman çıkarılır. </a:t>
            </a:r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Bu eleman da yığındaki elemanlar içindeki en son eklenen elemandır. </a:t>
            </a:r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Bu nedenle yığınlara LIFO (Last-In First-Out : son giren ilk çıkar) listeleri de denilir.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Yığın yapısına gerçek yaşamdan örnek verirsek: üst üste konulan eşyaları taşımak için en üste konulan eşyayı (en son konulmuş olanı) ilk olarak almamız gerekir.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feribotun hem önünde hem arkasında araç indirme/bindirme kapısı varsa, o feribot FIFO düzeninde, sadece 1 kapısı varsa LIFO düzeninde araç indirip/bindirir.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web tarayıcısında önceki sayfalara dönmek ve bir uygulamada en son yapılan işlemleri geri almak gibi işlerde yığın yapısı kullanılabilir.</a:t>
            </a:r>
          </a:p>
        </p:txBody>
      </p:sp>
      <p:sp>
        <p:nvSpPr>
          <p:cNvPr id="14339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Yığın (Stack))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Yığın İşlemleri ve Tanımları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4335463"/>
            <a:ext cx="3382963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b="1" dirty="0" smtClean="0"/>
              <a:t>push(s,i) : </a:t>
            </a:r>
            <a:r>
              <a:rPr lang="tr-TR" dirty="0" smtClean="0"/>
              <a:t>s yığınının en üstüne i değerini eleman olarak ekler.</a:t>
            </a:r>
          </a:p>
          <a:p>
            <a:pPr eaLnBrk="1" hangingPunct="1">
              <a:lnSpc>
                <a:spcPct val="80000"/>
              </a:lnSpc>
            </a:pPr>
            <a:r>
              <a:rPr lang="tr-TR" b="1" dirty="0" smtClean="0"/>
              <a:t>i = pop(s) : </a:t>
            </a:r>
            <a:r>
              <a:rPr lang="tr-TR" dirty="0" smtClean="0"/>
              <a:t>s yığınının en üstündeki elemanı çıkartır ve değerini i değişkenine atar.</a:t>
            </a:r>
          </a:p>
          <a:p>
            <a:pPr eaLnBrk="1" hangingPunct="1">
              <a:lnSpc>
                <a:spcPct val="80000"/>
              </a:lnSpc>
            </a:pPr>
            <a:r>
              <a:rPr lang="tr-TR" b="1" dirty="0" smtClean="0"/>
              <a:t>stacktop : </a:t>
            </a:r>
            <a:r>
              <a:rPr lang="tr-TR" dirty="0" smtClean="0"/>
              <a:t>(</a:t>
            </a:r>
            <a:r>
              <a:rPr lang="tr-TR" dirty="0" smtClean="0"/>
              <a:t>yığından </a:t>
            </a:r>
            <a:r>
              <a:rPr lang="tr-TR" dirty="0" smtClean="0"/>
              <a:t>çıkarılmaksızın en üstteki elemanın değerini döndüren işlem, diğer adı </a:t>
            </a:r>
            <a:r>
              <a:rPr lang="tr-TR" b="1" dirty="0" smtClean="0"/>
              <a:t>peek</a:t>
            </a:r>
            <a:r>
              <a:rPr lang="tr-T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Liste (List)</a:t>
            </a:r>
          </a:p>
        </p:txBody>
      </p:sp>
      <p:sp>
        <p:nvSpPr>
          <p:cNvPr id="163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Eleman ekleme ve çıkarma işlemlerinin herhangi bir sınırlama olmaksızın istenilen yerden yapılabildiği veri yapısıdır.</a:t>
            </a:r>
          </a:p>
          <a:p>
            <a:pPr eaLnBrk="1" hangingPunct="1"/>
            <a:r>
              <a:rPr lang="tr-TR" smtClean="0"/>
              <a:t>Örneğin daha önce oluşturduğumuz bir </a:t>
            </a:r>
            <a:r>
              <a:rPr lang="tr-TR" b="1" smtClean="0"/>
              <a:t>bugün yapılacak işler</a:t>
            </a:r>
            <a:r>
              <a:rPr lang="tr-TR" smtClean="0"/>
              <a:t> listesine bir eleman eklerken, her zaman en sona veya en başa değil araya eleman eklememiz de gerekebilir.</a:t>
            </a:r>
          </a:p>
        </p:txBody>
      </p:sp>
      <p:sp>
        <p:nvSpPr>
          <p:cNvPr id="4" name="3 Dikdörtgen"/>
          <p:cNvSpPr/>
          <p:nvPr/>
        </p:nvSpPr>
        <p:spPr>
          <a:xfrm>
            <a:off x="785813" y="5429250"/>
            <a:ext cx="3857625" cy="357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10:30 Bilgisayar Müh. Giriş 1 Dersi</a:t>
            </a:r>
          </a:p>
        </p:txBody>
      </p:sp>
      <p:sp>
        <p:nvSpPr>
          <p:cNvPr id="5" name="4 Dikdörtgen"/>
          <p:cNvSpPr/>
          <p:nvPr/>
        </p:nvSpPr>
        <p:spPr>
          <a:xfrm>
            <a:off x="785813" y="6143625"/>
            <a:ext cx="3857625" cy="357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16:30 Bilgisayar Müh. Giriş 1 Dersi (İ.Ö.)</a:t>
            </a:r>
          </a:p>
        </p:txBody>
      </p:sp>
      <p:sp>
        <p:nvSpPr>
          <p:cNvPr id="6" name="5 Dikdörtgen"/>
          <p:cNvSpPr/>
          <p:nvPr/>
        </p:nvSpPr>
        <p:spPr>
          <a:xfrm>
            <a:off x="785813" y="5786438"/>
            <a:ext cx="38576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13:30 Veri Tabanı Yönetimi Dersi</a:t>
            </a:r>
          </a:p>
        </p:txBody>
      </p:sp>
      <p:sp>
        <p:nvSpPr>
          <p:cNvPr id="7" name="6 Dikdörtgen"/>
          <p:cNvSpPr/>
          <p:nvPr/>
        </p:nvSpPr>
        <p:spPr>
          <a:xfrm>
            <a:off x="4857750" y="5643563"/>
            <a:ext cx="357187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12:30 Bölüm Genel Kurulu Toplantısı</a:t>
            </a:r>
          </a:p>
        </p:txBody>
      </p:sp>
      <p:cxnSp>
        <p:nvCxnSpPr>
          <p:cNvPr id="9" name="8 Düz Ok Bağlayıcısı"/>
          <p:cNvCxnSpPr>
            <a:stCxn id="7" idx="1"/>
          </p:cNvCxnSpPr>
          <p:nvPr/>
        </p:nvCxnSpPr>
        <p:spPr>
          <a:xfrm rot="10800000">
            <a:off x="4643438" y="5786438"/>
            <a:ext cx="214312" cy="365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Liste (List)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Kuyruk ve Yığın veri yapılarını diziler ile gerçekleştirmek mümkün olsa da, liste yapısını gerçekleştirmek için dizi çok uygun değildir.</a:t>
            </a:r>
          </a:p>
          <a:p>
            <a:pPr lvl="1" eaLnBrk="1" hangingPunct="1"/>
            <a:r>
              <a:rPr lang="tr-TR" dirty="0" smtClean="0"/>
              <a:t>Araya eleman eklenmesi/çıkartılması gerektiğinde, o elemandan sonra gelen tüm elemanların birer kademe ileri/geri kaydırılması gereklidir.</a:t>
            </a:r>
          </a:p>
          <a:p>
            <a:pPr eaLnBrk="1" hangingPunct="1"/>
            <a:r>
              <a:rPr lang="tr-TR" b="1" i="1" dirty="0" smtClean="0"/>
              <a:t>Bağlı liste </a:t>
            </a:r>
            <a:r>
              <a:rPr lang="tr-TR" dirty="0" smtClean="0"/>
              <a:t>yapısı, listedeki sıralamayı bir bağ ile göstererek bu gerekliliği ortadan kaldırmıştır.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00" y="5572125"/>
            <a:ext cx="598963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00" y="5572125"/>
            <a:ext cx="598963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Bağlı Liste (Linked List)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Listenin her bir elemanına düğüm (</a:t>
            </a:r>
            <a:r>
              <a:rPr lang="tr-TR" dirty="0" err="1" smtClean="0"/>
              <a:t>node</a:t>
            </a:r>
            <a:r>
              <a:rPr lang="tr-TR" dirty="0" smtClean="0"/>
              <a:t>) adı verilir.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Düğümler, bilgi ve bağ (adres) alanlarından oluşmaktadırlar.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Bağ alanında bir sonraki düğümün adresi genellikle bir işaretçi (</a:t>
            </a:r>
            <a:r>
              <a:rPr lang="tr-TR" dirty="0" err="1" smtClean="0"/>
              <a:t>pointer</a:t>
            </a:r>
            <a:r>
              <a:rPr lang="tr-TR" dirty="0" smtClean="0"/>
              <a:t>) ile saklanır.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Eğer bilgi alanında kimlik no, ad, </a:t>
            </a:r>
            <a:r>
              <a:rPr lang="tr-TR" dirty="0" err="1" smtClean="0"/>
              <a:t>soyad</a:t>
            </a:r>
            <a:r>
              <a:rPr lang="tr-TR" dirty="0" smtClean="0"/>
              <a:t> gibi birden çok veri bulunuyorsa (bir </a:t>
            </a:r>
            <a:r>
              <a:rPr lang="tr-TR" dirty="0" err="1" smtClean="0"/>
              <a:t>struct</a:t>
            </a:r>
            <a:r>
              <a:rPr lang="tr-TR" dirty="0" smtClean="0"/>
              <a:t> yapısı gibi) ve bu alanlardan birkaç tanesine göre sıralama bilgisi tutulması gerekliyse, birden çok bağ alanı kullanılabilir.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Bağlı Liste Kullanmanın Avantajları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Yığın ve kuyrukların gerçekleştirilmesinde dizi kullanmanın dezavantajları: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hiç kullanılmasa veya az kullanılsa bile sabit miktardaki belleğin bu yapılara ayrılması gerekir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sabit bellek dolduğunda eleman eklenemez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Bağlı listeler kullanılırsa bu problemler ortadan kalkmaktadır: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Bellekten sabit miktarda bir yer ayrılmaz, ana bellek dolana kadar bu yapılara ekleme işlemi yapılabilir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Modeli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küme içerisindeki verilerin birbirleriyle olan ilişkisel veya sırasal durumunu gösterir</a:t>
            </a:r>
          </a:p>
          <a:p>
            <a:pPr lvl="1"/>
            <a:r>
              <a:rPr lang="tr-TR" dirty="0" smtClean="0"/>
              <a:t>Problemlerin bilgisayar ortamında çözülmesine aracı olur</a:t>
            </a:r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Ağaç (Tree)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Ağaç yapıları sıradüzensel (hiyerarşik) bir yapıyı gerçekleştirmek için kullanılır.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Ağacın her bir elemanına da listede olduğu gibi düğüm (</a:t>
            </a:r>
            <a:r>
              <a:rPr lang="tr-TR" dirty="0" err="1" smtClean="0"/>
              <a:t>node</a:t>
            </a:r>
            <a:r>
              <a:rPr lang="tr-TR" dirty="0" smtClean="0"/>
              <a:t>) denir.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En üstteki elemana kök düğüm (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), en uçtaki elemanlara ise yaprak düğüm (</a:t>
            </a:r>
            <a:r>
              <a:rPr lang="tr-TR" dirty="0" err="1" smtClean="0"/>
              <a:t>leaf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) denir.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Bir düğümü işaret eden (üst seviyedeki) düğüme ebeveyn düğüm (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), bir düğümün işaret ettiği (alt seviyedeki) düğümlere çocuk düğüm (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) denir.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İkili Ağaç (Binary Tree)</a:t>
            </a:r>
          </a:p>
        </p:txBody>
      </p:sp>
      <p:sp>
        <p:nvSpPr>
          <p:cNvPr id="21507" name="3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000" smtClean="0"/>
              <a:t>Eğer bir ağaç yapısında her düğümün sadece iki çocuk düğümü olabiliyorsa ikili ağaç, ikiden çok çocuk düğümü olabiliyorsa çoklu ağaç denir.</a:t>
            </a:r>
          </a:p>
        </p:txBody>
      </p:sp>
      <p:graphicFrame>
        <p:nvGraphicFramePr>
          <p:cNvPr id="5" name="4 Diyagram"/>
          <p:cNvGraphicFramePr/>
          <p:nvPr/>
        </p:nvGraphicFramePr>
        <p:xfrm>
          <a:off x="642910" y="3214686"/>
          <a:ext cx="7786742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9" name="5 Metin kutusu"/>
          <p:cNvSpPr txBox="1">
            <a:spLocks noChangeArrowheads="1"/>
          </p:cNvSpPr>
          <p:nvPr/>
        </p:nvSpPr>
        <p:spPr bwMode="auto">
          <a:xfrm>
            <a:off x="642938" y="6286500"/>
            <a:ext cx="7786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>
                <a:latin typeface="Calibri" pitchFamily="34" charset="0"/>
              </a:rPr>
              <a:t>* Gerçekte ülke, şehir ve ilçe bilgilerini çoklu ağaçlarda saklamak gerekir.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Soyut Veri Yapıları</a:t>
            </a:r>
            <a:br>
              <a:rPr lang="tr-TR" dirty="0" smtClean="0"/>
            </a:br>
            <a:r>
              <a:rPr lang="tr-TR" dirty="0" smtClean="0"/>
              <a:t>Ağaç (Tree)</a:t>
            </a:r>
          </a:p>
        </p:txBody>
      </p:sp>
      <p:sp>
        <p:nvSpPr>
          <p:cNvPr id="2253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Arama ve sıralama işlemleri için kullanılan İkili Arama Ağacı (BST: Binary Search Tree) gibi özel ağaç türleri de vardır.</a:t>
            </a:r>
          </a:p>
          <a:p>
            <a:pPr eaLnBrk="1" hangingPunct="1"/>
            <a:r>
              <a:rPr lang="tr-TR" smtClean="0"/>
              <a:t>Ağaç yapıları ikili veya çoklu bağlı listeler ile gerçekleştirilebilir.</a:t>
            </a:r>
          </a:p>
        </p:txBody>
      </p:sp>
      <p:sp>
        <p:nvSpPr>
          <p:cNvPr id="4" name="3 Dikdörtgen"/>
          <p:cNvSpPr/>
          <p:nvPr/>
        </p:nvSpPr>
        <p:spPr>
          <a:xfrm>
            <a:off x="4071938" y="4572000"/>
            <a:ext cx="1071562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veri</a:t>
            </a:r>
          </a:p>
        </p:txBody>
      </p:sp>
      <p:sp>
        <p:nvSpPr>
          <p:cNvPr id="5" name="4 Dikdörtgen"/>
          <p:cNvSpPr/>
          <p:nvPr/>
        </p:nvSpPr>
        <p:spPr>
          <a:xfrm>
            <a:off x="5143500" y="4572000"/>
            <a:ext cx="714375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bağ2</a:t>
            </a:r>
          </a:p>
        </p:txBody>
      </p:sp>
      <p:sp>
        <p:nvSpPr>
          <p:cNvPr id="6" name="5 Dikdörtgen"/>
          <p:cNvSpPr/>
          <p:nvPr/>
        </p:nvSpPr>
        <p:spPr>
          <a:xfrm>
            <a:off x="3357563" y="4572000"/>
            <a:ext cx="714375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bağ1</a:t>
            </a:r>
          </a:p>
        </p:txBody>
      </p:sp>
      <p:sp>
        <p:nvSpPr>
          <p:cNvPr id="7" name="6 Dikdörtgen"/>
          <p:cNvSpPr/>
          <p:nvPr/>
        </p:nvSpPr>
        <p:spPr>
          <a:xfrm>
            <a:off x="1857375" y="5572125"/>
            <a:ext cx="785813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veri</a:t>
            </a:r>
          </a:p>
        </p:txBody>
      </p:sp>
      <p:sp>
        <p:nvSpPr>
          <p:cNvPr id="8" name="7 Dikdörtgen"/>
          <p:cNvSpPr/>
          <p:nvPr/>
        </p:nvSpPr>
        <p:spPr>
          <a:xfrm>
            <a:off x="2643188" y="5572125"/>
            <a:ext cx="500062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1357313" y="5572125"/>
            <a:ext cx="500062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6286500" y="5572125"/>
            <a:ext cx="785813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veri</a:t>
            </a:r>
          </a:p>
        </p:txBody>
      </p:sp>
      <p:sp>
        <p:nvSpPr>
          <p:cNvPr id="11" name="10 Dikdörtgen"/>
          <p:cNvSpPr/>
          <p:nvPr/>
        </p:nvSpPr>
        <p:spPr>
          <a:xfrm>
            <a:off x="7072313" y="5572125"/>
            <a:ext cx="500062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5786438" y="5572125"/>
            <a:ext cx="500062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cxnSp>
        <p:nvCxnSpPr>
          <p:cNvPr id="14" name="13 Düz Ok Bağlayıcısı"/>
          <p:cNvCxnSpPr>
            <a:stCxn id="6" idx="2"/>
            <a:endCxn id="7" idx="0"/>
          </p:cNvCxnSpPr>
          <p:nvPr/>
        </p:nvCxnSpPr>
        <p:spPr>
          <a:xfrm rot="5400000">
            <a:off x="2732088" y="4589463"/>
            <a:ext cx="500062" cy="1465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>
            <a:stCxn id="5" idx="2"/>
            <a:endCxn id="10" idx="0"/>
          </p:cNvCxnSpPr>
          <p:nvPr/>
        </p:nvCxnSpPr>
        <p:spPr>
          <a:xfrm rot="16200000" flipH="1">
            <a:off x="5840413" y="4732338"/>
            <a:ext cx="500062" cy="11795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Yığın Örneği: </a:t>
            </a:r>
            <a:r>
              <a:rPr lang="tr-TR" dirty="0" smtClean="0"/>
              <a:t>Palindrome</a:t>
            </a:r>
            <a:endParaRPr lang="tr-TR" dirty="0" smtClean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Verilen bir cümlenin </a:t>
            </a:r>
            <a:r>
              <a:rPr lang="tr-TR" dirty="0" err="1" smtClean="0"/>
              <a:t>palindorme</a:t>
            </a:r>
            <a:r>
              <a:rPr lang="tr-TR" dirty="0" smtClean="0"/>
              <a:t> olup olmadığını belirleyen algoritmayı oluşturunuz.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 smtClean="0"/>
              <a:t>Palindrome</a:t>
            </a:r>
            <a:r>
              <a:rPr lang="tr-TR" dirty="0" smtClean="0"/>
              <a:t>: Düzden ve tersten aynı okunan sözcükler. (Örn. kabak, a </a:t>
            </a:r>
            <a:r>
              <a:rPr lang="tr-TR" dirty="0" err="1" smtClean="0"/>
              <a:t>man</a:t>
            </a:r>
            <a:r>
              <a:rPr lang="tr-TR" dirty="0" smtClean="0"/>
              <a:t> a plan a </a:t>
            </a:r>
            <a:r>
              <a:rPr lang="tr-TR" dirty="0" err="1" smtClean="0"/>
              <a:t>canal</a:t>
            </a:r>
            <a:r>
              <a:rPr lang="tr-TR" dirty="0" smtClean="0"/>
              <a:t> panama, … gibi)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b="1" dirty="0" smtClean="0"/>
              <a:t>Algoritma: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İlk olarak cümledeki boşlukları silin.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Daha sonra tüm cümleyi bir yığına yerleştirin.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Daha sonra yığından tek tek çekme (pop) yapın boşlukları kaldırılmış cümlenin karakterleri ile çektiğiniz karakterleri birer birer karşılaştırın.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Yığın Örneği: Hanoi Kuleleri</a:t>
            </a:r>
          </a:p>
        </p:txBody>
      </p:sp>
      <p:sp>
        <p:nvSpPr>
          <p:cNvPr id="24579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Şekilde gördüğünüz diskleri ilk çubuktan üçüncü çubuğa yine aynı sıra ile (aşağıdan yukarı büyükten küçüğe) taşıyın.</a:t>
            </a:r>
          </a:p>
          <a:p>
            <a:pPr lvl="1" eaLnBrk="1" hangingPunct="1"/>
            <a:r>
              <a:rPr lang="tr-TR" smtClean="0"/>
              <a:t>Bir defada sadece 1 disk alıp başka bir çubuğa yerleştirebilirsiniz.</a:t>
            </a:r>
          </a:p>
          <a:p>
            <a:pPr lvl="1" eaLnBrk="1" hangingPunct="1"/>
            <a:r>
              <a:rPr lang="tr-TR" smtClean="0"/>
              <a:t>Küçük diskin üzerine büyük disk yerleştiremezsiniz.</a:t>
            </a:r>
          </a:p>
        </p:txBody>
      </p:sp>
      <p:pic>
        <p:nvPicPr>
          <p:cNvPr id="18436" name="Picture 4" descr="http://upload.wikimedia.org/wikipedia/commons/6/60/Tower_of_Hanoi_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4929188"/>
            <a:ext cx="4572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 descr="File:Tower of Hanoi.jpe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8" y="4929188"/>
            <a:ext cx="429895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Veri Modelleri ve Türleri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35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i="1" dirty="0" smtClean="0"/>
              <a:t>Graf Veri Modeli</a:t>
            </a:r>
          </a:p>
          <a:p>
            <a:pPr lvl="1"/>
            <a:r>
              <a:rPr lang="tr-TR" dirty="0" smtClean="0"/>
              <a:t>Aynı kümeye ait olan verilerin düğümler, ayrıtlar ve bunların birleştirilmesinden oluşur</a:t>
            </a:r>
          </a:p>
          <a:p>
            <a:pPr lvl="2"/>
            <a:r>
              <a:rPr lang="tr-TR" dirty="0" smtClean="0"/>
              <a:t>Düğümler birleşme noktasını ayrıtlar da düğümlerin bağlantı ilişkisini gösterir</a:t>
            </a:r>
          </a:p>
          <a:p>
            <a:pPr lvl="1"/>
            <a:r>
              <a:rPr lang="tr-TR" dirty="0" smtClean="0"/>
              <a:t>Verilerin kendileri veya bir kısmı hem düğümlerde hem de ayrıtların bilgi kısmında tutulabilir</a:t>
            </a:r>
          </a:p>
        </p:txBody>
      </p:sp>
      <p:pic>
        <p:nvPicPr>
          <p:cNvPr id="5" name="Picture 4" descr="gra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149080"/>
            <a:ext cx="5100092" cy="25825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Veri Modelleri ve Türleri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36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tr-TR" dirty="0" smtClean="0"/>
              <a:t>Ağaçta olduğu gibi hiyerarşik bir durum yoktur</a:t>
            </a:r>
          </a:p>
          <a:p>
            <a:pPr lvl="2"/>
            <a:r>
              <a:rPr lang="tr-TR" dirty="0" smtClean="0"/>
              <a:t>Yönlendirilmiş, hamilton maliyetli gibi özel graf tanımları vardır</a:t>
            </a:r>
          </a:p>
          <a:p>
            <a:pPr lvl="2"/>
            <a:r>
              <a:rPr lang="tr-TR" dirty="0" smtClean="0"/>
              <a:t>Örn. Bir şehrin trafik veya su taşıma altyapısından en yüksek akışını sağlanması , taşıma şirketinin en verimli taşıma şekli veya ağ bağlantılarında yüksek başarımın elde edilmesi gibi problemler için kullanılır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Veri Modelleri ve Türleri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37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54080"/>
          </a:xfrm>
        </p:spPr>
        <p:txBody>
          <a:bodyPr>
            <a:normAutofit fontScale="92500" lnSpcReduction="20000"/>
          </a:bodyPr>
          <a:lstStyle/>
          <a:p>
            <a:r>
              <a:rPr lang="tr-TR" b="1" i="1" dirty="0" smtClean="0"/>
              <a:t>Durum Makinası Veri Modeli</a:t>
            </a:r>
          </a:p>
          <a:p>
            <a:pPr lvl="1"/>
            <a:r>
              <a:rPr lang="tr-TR" dirty="0" smtClean="0"/>
              <a:t>Bir sistemindavranışını tanımlamak ve ortaya çıkarmak için kullanılan bir yaklaşım şeklidir; işletim sistemlerinde, derleyici/yorumlayıcılarda, kontrol amaçlı yazılımlarda sistemin davranışını durumlara indirger ve durumlar arası geçiş koşullarıyla sistemi ortaya koyar</a:t>
            </a:r>
          </a:p>
          <a:p>
            <a:pPr lvl="1"/>
            <a:r>
              <a:rPr lang="tr-TR" dirty="0" smtClean="0"/>
              <a:t>Şekli grafa benzer ancak birleşme noktaları graflarda olduğu gibi düğüm değil de durum, ayrıtlar da geçiş eğrileri olarak adlandırılır.</a:t>
            </a:r>
          </a:p>
          <a:p>
            <a:pPr lvl="1"/>
            <a:r>
              <a:rPr lang="tr-TR" dirty="0" smtClean="0"/>
              <a:t>Bir başlangıç durumu vardır, bir de son durumu varsa, sonlu durum makinası (finite state machine) oluşmuş olur.</a:t>
            </a:r>
            <a:endParaRPr lang="tr-TR" dirty="0"/>
          </a:p>
        </p:txBody>
      </p:sp>
      <p:pic>
        <p:nvPicPr>
          <p:cNvPr id="5" name="Picture 4" descr="fotoğraf_dur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293096"/>
            <a:ext cx="5046836" cy="237251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Veri Modelleri ve Türleri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38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Veritabanında İlişkisel Veri Modeli</a:t>
            </a:r>
          </a:p>
          <a:p>
            <a:pPr lvl="1"/>
            <a:r>
              <a:rPr lang="tr-TR" dirty="0" smtClean="0"/>
              <a:t>Veritabanı uygulamalarında kullanılan dört beş sınıftan birisidir.</a:t>
            </a:r>
          </a:p>
          <a:p>
            <a:pPr lvl="1"/>
            <a:r>
              <a:rPr lang="tr-TR" dirty="0" smtClean="0"/>
              <a:t>Tablolar üzerinde kurulan ilişkilere dayalıdır</a:t>
            </a:r>
            <a:endParaRPr lang="tr-TR" dirty="0"/>
          </a:p>
        </p:txBody>
      </p:sp>
      <p:pic>
        <p:nvPicPr>
          <p:cNvPr id="5" name="Picture 4" descr="fotoğraf_d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56992"/>
            <a:ext cx="51181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39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Her veri modelinin, altında duran veri yapısına bağlı olarak, işlem zaman maliyetleri ve bellek gereksinimleri farklıdır.</a:t>
            </a:r>
          </a:p>
          <a:p>
            <a:r>
              <a:rPr lang="tr-TR" dirty="0" smtClean="0"/>
              <a:t>Program geliştirilirken, zaman ve bellek alanı maliyetlerini dengeleyecek çözümler üretilmeye çalışılır.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ve veri modeli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4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İç içe geçmiş iki kavram</a:t>
            </a:r>
          </a:p>
          <a:p>
            <a:pPr lvl="1"/>
            <a:r>
              <a:rPr lang="tr-TR" dirty="0" smtClean="0"/>
              <a:t>Veri yapısı </a:t>
            </a:r>
            <a:r>
              <a:rPr lang="tr-TR" dirty="0" smtClean="0">
                <a:sym typeface="Wingdings" pitchFamily="2" charset="2"/>
              </a:rPr>
              <a:t> verinin saklanış biçimi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Veri modeli  veriler arasındaki ilişki ve bağlantılar ile ilgilenir.</a:t>
            </a:r>
          </a:p>
          <a:p>
            <a:pPr lvl="1"/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Örnek: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Öğrenciler – veri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Öğrencilerin sınıfta oturacağı sıralar –veri yapıları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Öğrencilerin sıralara anlamlı (yaş, boy ya da isim sırasına göre) bir şekilde oturması – veri modeli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40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Çölkesen, R.  “Veri yapıları ve Veri Modelleri”. Çölkesen, R. (edt) Bilgisayar Mühendisliğine Giriş ; Papatya Yayıncılık</a:t>
            </a:r>
            <a:r>
              <a:rPr lang="tr-TR" sz="2000" smtClean="0"/>
              <a:t>, İstanbul</a:t>
            </a:r>
          </a:p>
          <a:p>
            <a:r>
              <a:rPr lang="tr-TR" sz="2000" smtClean="0"/>
              <a:t>Mesut</a:t>
            </a:r>
            <a:r>
              <a:rPr lang="tr-TR" sz="2000" dirty="0" smtClean="0"/>
              <a:t>, A. 2012. Trakya Üniversitesi Bilgisayar Mühendisliği, Bilgisayar Mühendisliğine Giriş Ders notları</a:t>
            </a:r>
          </a:p>
          <a:p>
            <a:pPr>
              <a:buNone/>
            </a:pP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Veri Yapısı ve Bilgi</a:t>
            </a:r>
          </a:p>
        </p:txBody>
      </p:sp>
      <p:sp>
        <p:nvSpPr>
          <p:cNvPr id="5123" name="2 İçerik Yer Tutucusu"/>
          <p:cNvSpPr>
            <a:spLocks noGrp="1"/>
          </p:cNvSpPr>
          <p:nvPr>
            <p:ph idx="1"/>
          </p:nvPr>
        </p:nvSpPr>
        <p:spPr>
          <a:xfrm>
            <a:off x="301752" y="1671064"/>
            <a:ext cx="8503920" cy="485428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dirty="0" smtClean="0"/>
              <a:t>Veri ham olarak 1 ve 0 lardan oluşan bit dizisidir.</a:t>
            </a:r>
          </a:p>
          <a:p>
            <a:pPr eaLnBrk="1" hangingPunct="1"/>
            <a:r>
              <a:rPr lang="tr-TR" dirty="0" smtClean="0"/>
              <a:t>0100 0010 0100 0001 0100 0010 0100 0001</a:t>
            </a:r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/>
              <a:t>Yukarıdaki bit dizisinin anlamı veri yapısı ile değişir;</a:t>
            </a:r>
          </a:p>
          <a:p>
            <a:pPr lvl="1"/>
            <a:r>
              <a:rPr lang="tr-TR" dirty="0" smtClean="0"/>
              <a:t>Karakter dizisi (string) ise (ASCII):	B A B A</a:t>
            </a:r>
          </a:p>
          <a:p>
            <a:pPr lvl="1"/>
            <a:r>
              <a:rPr lang="tr-TR" dirty="0" smtClean="0"/>
              <a:t>BCD (Binary Coded Decimal) ise:	4 2 4 1 4 2 4 1</a:t>
            </a:r>
          </a:p>
          <a:p>
            <a:pPr lvl="1"/>
            <a:r>
              <a:rPr lang="tr-TR" dirty="0" smtClean="0"/>
              <a:t>16-bit tam sayı ise:	16961 16961</a:t>
            </a:r>
          </a:p>
          <a:p>
            <a:pPr lvl="1"/>
            <a:r>
              <a:rPr lang="tr-TR" dirty="0" smtClean="0"/>
              <a:t>32-bit tam sayı ise:	1111573057</a:t>
            </a:r>
          </a:p>
          <a:p>
            <a:pPr lvl="1"/>
            <a:r>
              <a:rPr lang="tr-TR" dirty="0" smtClean="0"/>
              <a:t>32-bit gerçel sayı ise:	0.4276801x10</a:t>
            </a:r>
            <a:r>
              <a:rPr lang="tr-TR" baseline="30000" dirty="0" smtClean="0"/>
              <a:t>66</a:t>
            </a:r>
            <a:endParaRPr lang="tr-TR" dirty="0" smtClean="0"/>
          </a:p>
          <a:p>
            <a:pPr eaLnBrk="1" hangingPunct="1"/>
            <a:r>
              <a:rPr lang="tr-TR" dirty="0" smtClean="0"/>
              <a:t>Veriyi değerlendirebilmek için onun formatını bilmek gerekir</a:t>
            </a:r>
          </a:p>
        </p:txBody>
      </p:sp>
      <p:sp>
        <p:nvSpPr>
          <p:cNvPr id="4" name="3 Dikdörtgen"/>
          <p:cNvSpPr/>
          <p:nvPr/>
        </p:nvSpPr>
        <p:spPr>
          <a:xfrm>
            <a:off x="683568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4</a:t>
            </a:r>
          </a:p>
        </p:txBody>
      </p:sp>
      <p:sp>
        <p:nvSpPr>
          <p:cNvPr id="5" name="4 Dikdörtgen"/>
          <p:cNvSpPr/>
          <p:nvPr/>
        </p:nvSpPr>
        <p:spPr>
          <a:xfrm>
            <a:off x="1605905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</a:t>
            </a:r>
          </a:p>
        </p:txBody>
      </p:sp>
      <p:sp>
        <p:nvSpPr>
          <p:cNvPr id="6" name="5 Dikdörtgen"/>
          <p:cNvSpPr/>
          <p:nvPr/>
        </p:nvSpPr>
        <p:spPr>
          <a:xfrm>
            <a:off x="2513955" y="2639765"/>
            <a:ext cx="719138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4</a:t>
            </a:r>
          </a:p>
        </p:txBody>
      </p:sp>
      <p:sp>
        <p:nvSpPr>
          <p:cNvPr id="7" name="6 Dikdörtgen"/>
          <p:cNvSpPr/>
          <p:nvPr/>
        </p:nvSpPr>
        <p:spPr>
          <a:xfrm>
            <a:off x="3436293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</a:t>
            </a:r>
          </a:p>
        </p:txBody>
      </p:sp>
      <p:sp>
        <p:nvSpPr>
          <p:cNvPr id="8" name="7 Dikdörtgen"/>
          <p:cNvSpPr/>
          <p:nvPr/>
        </p:nvSpPr>
        <p:spPr>
          <a:xfrm>
            <a:off x="4353868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4</a:t>
            </a:r>
          </a:p>
        </p:txBody>
      </p:sp>
      <p:sp>
        <p:nvSpPr>
          <p:cNvPr id="9" name="8 Dikdörtgen"/>
          <p:cNvSpPr/>
          <p:nvPr/>
        </p:nvSpPr>
        <p:spPr>
          <a:xfrm>
            <a:off x="5277793" y="2639765"/>
            <a:ext cx="719137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6184255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4</a:t>
            </a:r>
          </a:p>
        </p:txBody>
      </p:sp>
      <p:sp>
        <p:nvSpPr>
          <p:cNvPr id="11" name="10 Dikdörtgen"/>
          <p:cNvSpPr/>
          <p:nvPr/>
        </p:nvSpPr>
        <p:spPr>
          <a:xfrm>
            <a:off x="7106593" y="2639765"/>
            <a:ext cx="720725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sınıflandırması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6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Temel veri yapıları </a:t>
            </a:r>
            <a:r>
              <a:rPr lang="tr-TR" dirty="0" smtClean="0"/>
              <a:t>– daha çok programlama dilleri tarafından doğrudan değişken veya sabit bildirimi yapılrken kullanılır</a:t>
            </a:r>
          </a:p>
          <a:p>
            <a:r>
              <a:rPr lang="tr-TR" b="1" i="1" dirty="0" smtClean="0"/>
              <a:t>Tanımlamalı veri yapıları </a:t>
            </a:r>
            <a:r>
              <a:rPr lang="tr-TR" dirty="0" smtClean="0"/>
              <a:t>– kendisinden önceki tanımlamalı veya temel veri yapıları üzerine kurulurlar, yani önceden geçerli olan veri yapıları kullanılarak sonradan tanımlanırlar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7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Programlama dillerinde desteklenen yapılar</a:t>
            </a:r>
          </a:p>
          <a:p>
            <a:pPr lvl="1"/>
            <a:r>
              <a:rPr lang="tr-TR" dirty="0" smtClean="0"/>
              <a:t>Karakter  - A, B, @, ? ...</a:t>
            </a:r>
          </a:p>
          <a:p>
            <a:pPr lvl="1"/>
            <a:r>
              <a:rPr lang="tr-TR" dirty="0" smtClean="0"/>
              <a:t>Tamsayı – 1923, 23, 4</a:t>
            </a:r>
          </a:p>
          <a:p>
            <a:pPr lvl="1"/>
            <a:r>
              <a:rPr lang="tr-TR" dirty="0" smtClean="0"/>
              <a:t>Kesirli sayı – 3,14; 1,53*10</a:t>
            </a:r>
            <a:r>
              <a:rPr lang="tr-TR" baseline="30000" dirty="0" smtClean="0"/>
              <a:t>3</a:t>
            </a:r>
          </a:p>
          <a:p>
            <a:pPr lvl="1"/>
            <a:r>
              <a:rPr lang="tr-TR" dirty="0" smtClean="0"/>
              <a:t>Sözce – “üniversite”, “Pınar”, “A”</a:t>
            </a:r>
          </a:p>
          <a:p>
            <a:pPr lvl="1"/>
            <a:r>
              <a:rPr lang="tr-TR" dirty="0" smtClean="0"/>
              <a:t>Dizi/matris – [23	   4     1923] 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Temel Veri Yapıları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b="1" dirty="0" smtClean="0"/>
              <a:t>Karakterler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smtClean="0"/>
              <a:t>Tek tek karakterlerin veya art arda gelerek sözcüklerin, cümlelerin tutulduğu yapıdır.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smtClean="0"/>
              <a:t>Kodlama tabloya göre yapılır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tr-TR" dirty="0" smtClean="0"/>
              <a:t>En yaygun kullanılan karakter tabloları;</a:t>
            </a:r>
          </a:p>
          <a:p>
            <a:pPr lvl="2">
              <a:buFont typeface="Arial" pitchFamily="34" charset="0"/>
              <a:buChar char="–"/>
              <a:tabLst>
                <a:tab pos="2060575" algn="l"/>
              </a:tabLst>
              <a:defRPr/>
            </a:pPr>
            <a:r>
              <a:rPr lang="tr-TR" dirty="0" smtClean="0"/>
              <a:t>ASCII 	Her karakter 7 bit (2</a:t>
            </a:r>
            <a:r>
              <a:rPr lang="tr-TR" baseline="30000" dirty="0" smtClean="0"/>
              <a:t>7</a:t>
            </a:r>
            <a:r>
              <a:rPr lang="tr-TR" dirty="0" smtClean="0"/>
              <a:t> = 128 farklı karakter)</a:t>
            </a:r>
          </a:p>
          <a:p>
            <a:pPr lvl="3">
              <a:buFont typeface="Arial" pitchFamily="34" charset="0"/>
              <a:buChar char="–"/>
              <a:tabLst>
                <a:tab pos="2060575" algn="l"/>
              </a:tabLst>
              <a:defRPr/>
            </a:pPr>
            <a:r>
              <a:rPr lang="tr-TR" dirty="0" smtClean="0"/>
              <a:t>Genişletilmiş ASCII    Her karakter 8 bit (2</a:t>
            </a:r>
            <a:r>
              <a:rPr lang="tr-TR" baseline="30000" dirty="0" smtClean="0"/>
              <a:t>8 </a:t>
            </a:r>
            <a:r>
              <a:rPr lang="tr-TR" dirty="0" smtClean="0"/>
              <a:t>= 256 karakter)</a:t>
            </a:r>
          </a:p>
          <a:p>
            <a:pPr lvl="2">
              <a:buFont typeface="Arial" pitchFamily="34" charset="0"/>
              <a:buChar char="–"/>
              <a:tabLst>
                <a:tab pos="2060575" algn="l"/>
              </a:tabLst>
              <a:defRPr/>
            </a:pPr>
            <a:r>
              <a:rPr lang="tr-TR" dirty="0" smtClean="0"/>
              <a:t>Unicode 	Her karakter 16 bit (2</a:t>
            </a:r>
            <a:r>
              <a:rPr lang="tr-TR" baseline="30000" dirty="0" smtClean="0"/>
              <a:t>16</a:t>
            </a:r>
            <a:r>
              <a:rPr lang="tr-TR" dirty="0" smtClean="0"/>
              <a:t> = 65536 farklı karakter)</a:t>
            </a:r>
          </a:p>
          <a:p>
            <a:pPr lvl="3">
              <a:buFont typeface="Arial" pitchFamily="34" charset="0"/>
              <a:buChar char="–"/>
              <a:tabLst>
                <a:tab pos="2060575" algn="l"/>
              </a:tabLst>
              <a:defRPr/>
            </a:pPr>
            <a:r>
              <a:rPr lang="tr-TR" dirty="0" smtClean="0"/>
              <a:t>Herbir karakter için aynı kodlama sistemini sağlar ve dil sorununu çözer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 Yapıları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9</a:t>
            </a:fld>
            <a:endParaRPr lang="tr-T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503920" cy="4572000"/>
          </a:xfrm>
        </p:spPr>
        <p:txBody>
          <a:bodyPr/>
          <a:lstStyle/>
          <a:p>
            <a:r>
              <a:rPr lang="tr-TR" dirty="0" smtClean="0"/>
              <a:t>Karakterler – ASCII Tablosu</a:t>
            </a:r>
            <a:endParaRPr lang="tr-TR" dirty="0"/>
          </a:p>
        </p:txBody>
      </p:sp>
      <p:pic>
        <p:nvPicPr>
          <p:cNvPr id="5" name="Picture 4" descr="ascii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810375" cy="464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656" y="630932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Kontrol karakterleri</a:t>
            </a:r>
            <a:endParaRPr lang="tr-TR" sz="1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4770</TotalTime>
  <Words>2013</Words>
  <Application>Microsoft Office PowerPoint</Application>
  <PresentationFormat>On-screen Show (4:3)</PresentationFormat>
  <Paragraphs>264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Civic</vt:lpstr>
      <vt:lpstr>Denklem</vt:lpstr>
      <vt:lpstr>BLM 103 Bilgisayar Mühendisliğine Giriş</vt:lpstr>
      <vt:lpstr>Veri Yapıları</vt:lpstr>
      <vt:lpstr>Veri Modeli</vt:lpstr>
      <vt:lpstr>Veri yapıları ve veri modeli</vt:lpstr>
      <vt:lpstr>Veri Yapısı ve Bilgi</vt:lpstr>
      <vt:lpstr>Veri yapıları sınıflandırması</vt:lpstr>
      <vt:lpstr>Temel veri yapıları</vt:lpstr>
      <vt:lpstr>Temel Veri Yapıları</vt:lpstr>
      <vt:lpstr>Temel Veri Yapıları</vt:lpstr>
      <vt:lpstr>Temel Veri Yapıları</vt:lpstr>
      <vt:lpstr>Temel Veri Yapıları </vt:lpstr>
      <vt:lpstr>Temel Veri Yapıları </vt:lpstr>
      <vt:lpstr>Temel Veri Yapıları</vt:lpstr>
      <vt:lpstr>Temel Veri Yapıları</vt:lpstr>
      <vt:lpstr>Temel Veri Yapıları</vt:lpstr>
      <vt:lpstr>Tanımlamalı Veri Yapıları</vt:lpstr>
      <vt:lpstr>Tanımlamalı Veri Yapıları</vt:lpstr>
      <vt:lpstr>Tanımlamalı Veri Yapıları</vt:lpstr>
      <vt:lpstr>Soyut Veri Yapıları</vt:lpstr>
      <vt:lpstr>Soyut Veri Yapıları Kuyruk (Queue)</vt:lpstr>
      <vt:lpstr>Soyut Veri Yapıları Kuyruk (Queue)</vt:lpstr>
      <vt:lpstr>Kuyruk İşlemleri ve Tanımları</vt:lpstr>
      <vt:lpstr>Soyut Veri Yapıları Yığın (Stack)</vt:lpstr>
      <vt:lpstr>Soyut Veri Yapıları Yığın (Stack))</vt:lpstr>
      <vt:lpstr>Yığın İşlemleri ve Tanımları</vt:lpstr>
      <vt:lpstr>Soyut Veri Yapıları Liste (List)</vt:lpstr>
      <vt:lpstr>Soyut Veri Yapıları Liste (List)</vt:lpstr>
      <vt:lpstr>Soyut Veri Yapıları Bağlı Liste (Linked List)</vt:lpstr>
      <vt:lpstr>Bağlı Liste Kullanmanın Avantajları</vt:lpstr>
      <vt:lpstr>Soyut Veri Yapıları Ağaç (Tree)</vt:lpstr>
      <vt:lpstr>Soyut Veri Yapıları İkili Ağaç (Binary Tree)</vt:lpstr>
      <vt:lpstr>Soyut Veri Yapıları Ağaç (Tree)</vt:lpstr>
      <vt:lpstr>Yığın Örneği: Palindrome</vt:lpstr>
      <vt:lpstr>Yığın Örneği: Hanoi Kuleleri</vt:lpstr>
      <vt:lpstr>Diğer Veri Modelleri ve Türleri</vt:lpstr>
      <vt:lpstr>Diğer Veri Modelleri ve Türleri</vt:lpstr>
      <vt:lpstr>Diğer Veri Modelleri ve Türleri</vt:lpstr>
      <vt:lpstr>Diğer Veri Modelleri ve Türleri</vt:lpstr>
      <vt:lpstr>Slide 39</vt:lpstr>
      <vt:lpstr>Referanslar</vt:lpstr>
    </vt:vector>
  </TitlesOfParts>
  <Company>serap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serap</dc:creator>
  <cp:lastModifiedBy>pinar.onaydurdu</cp:lastModifiedBy>
  <cp:revision>527</cp:revision>
  <dcterms:created xsi:type="dcterms:W3CDTF">2002-05-27T10:56:22Z</dcterms:created>
  <dcterms:modified xsi:type="dcterms:W3CDTF">2012-12-03T12:18:50Z</dcterms:modified>
</cp:coreProperties>
</file>