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0" r:id="rId2"/>
    <p:sldId id="271" r:id="rId3"/>
    <p:sldId id="289" r:id="rId4"/>
    <p:sldId id="283" r:id="rId5"/>
    <p:sldId id="290" r:id="rId6"/>
    <p:sldId id="284" r:id="rId7"/>
    <p:sldId id="285" r:id="rId8"/>
    <p:sldId id="288" r:id="rId9"/>
    <p:sldId id="274" r:id="rId10"/>
    <p:sldId id="286" r:id="rId11"/>
    <p:sldId id="287" r:id="rId12"/>
    <p:sldId id="291" r:id="rId13"/>
    <p:sldId id="292" r:id="rId14"/>
    <p:sldId id="282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orient="horz" pos="3793" userDrawn="1">
          <p15:clr>
            <a:srgbClr val="A4A3A4"/>
          </p15:clr>
        </p15:guide>
        <p15:guide id="3" orient="horz" pos="1117" userDrawn="1">
          <p15:clr>
            <a:srgbClr val="A4A3A4"/>
          </p15:clr>
        </p15:guide>
        <p15:guide id="4" orient="horz" pos="2704" userDrawn="1">
          <p15:clr>
            <a:srgbClr val="A4A3A4"/>
          </p15:clr>
        </p15:guide>
        <p15:guide id="5" orient="horz" pos="3566" userDrawn="1">
          <p15:clr>
            <a:srgbClr val="A4A3A4"/>
          </p15:clr>
        </p15:guide>
        <p15:guide id="6" pos="3749" userDrawn="1">
          <p15:clr>
            <a:srgbClr val="A4A3A4"/>
          </p15:clr>
        </p15:guide>
        <p15:guide id="7" pos="3931" userDrawn="1">
          <p15:clr>
            <a:srgbClr val="A4A3A4"/>
          </p15:clr>
        </p15:guide>
        <p15:guide id="8" pos="4899" userDrawn="1">
          <p15:clr>
            <a:srgbClr val="A4A3A4"/>
          </p15:clr>
        </p15:guide>
        <p15:guide id="9" pos="5080" userDrawn="1">
          <p15:clr>
            <a:srgbClr val="A4A3A4"/>
          </p15:clr>
        </p15:guide>
        <p15:guide id="10" pos="2600" userDrawn="1">
          <p15:clr>
            <a:srgbClr val="A4A3A4"/>
          </p15:clr>
        </p15:guide>
        <p15:guide id="11" pos="2781" userDrawn="1">
          <p15:clr>
            <a:srgbClr val="A4A3A4"/>
          </p15:clr>
        </p15:guide>
        <p15:guide id="12" pos="1632" userDrawn="1">
          <p15:clr>
            <a:srgbClr val="A4A3A4"/>
          </p15:clr>
        </p15:guide>
        <p15:guide id="13" pos="1451" userDrawn="1">
          <p15:clr>
            <a:srgbClr val="A4A3A4"/>
          </p15:clr>
        </p15:guide>
        <p15:guide id="14" pos="453" userDrawn="1">
          <p15:clr>
            <a:srgbClr val="A4A3A4"/>
          </p15:clr>
        </p15:guide>
        <p15:guide id="15" pos="6048" userDrawn="1">
          <p15:clr>
            <a:srgbClr val="A4A3A4"/>
          </p15:clr>
        </p15:guide>
        <p15:guide id="16" pos="6229" userDrawn="1">
          <p15:clr>
            <a:srgbClr val="A4A3A4"/>
          </p15:clr>
        </p15:guide>
        <p15:guide id="17" pos="71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7" autoAdjust="0"/>
  </p:normalViewPr>
  <p:slideViewPr>
    <p:cSldViewPr showGuides="1">
      <p:cViewPr varScale="1">
        <p:scale>
          <a:sx n="115" d="100"/>
          <a:sy n="115" d="100"/>
        </p:scale>
        <p:origin x="372" y="114"/>
      </p:cViewPr>
      <p:guideLst>
        <p:guide orient="horz" pos="346"/>
        <p:guide orient="horz" pos="3793"/>
        <p:guide orient="horz" pos="1117"/>
        <p:guide orient="horz" pos="2704"/>
        <p:guide orient="horz" pos="3566"/>
        <p:guide pos="3749"/>
        <p:guide pos="3931"/>
        <p:guide pos="4899"/>
        <p:guide pos="5080"/>
        <p:guide pos="2600"/>
        <p:guide pos="2781"/>
        <p:guide pos="1632"/>
        <p:guide pos="1451"/>
        <p:guide pos="453"/>
        <p:guide pos="6048"/>
        <p:guide pos="6229"/>
        <p:guide pos="71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FACE7-88CD-4F4C-9CC1-9E3F3891CF46}" type="datetimeFigureOut">
              <a:rPr lang="de-DE" smtClean="0"/>
              <a:t>26.07.2021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2AE84-3E6E-40F1-A12B-0EB6A42196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831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3CD22-74D6-4DB4-B461-11E0308C10E9}" type="datetimeFigureOut">
              <a:rPr lang="de-DE" smtClean="0"/>
              <a:t>26.07.2021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CE7C9-914B-45C3-9E78-364F3DBE7B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189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58775" indent="-171450" algn="l" defTabSz="914400" rtl="0" eaLnBrk="1" latinLnBrk="0" hangingPunct="1"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8163" indent="-171450" algn="l" defTabSz="914400" rtl="0" eaLnBrk="1" latinLnBrk="0" hangingPunct="1"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25488" indent="-171450" algn="l" defTabSz="914400" rtl="0" eaLnBrk="1" latinLnBrk="0" hangingPunct="1"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3763" indent="-171450" algn="l" defTabSz="914400" rtl="0" eaLnBrk="1" latinLnBrk="0" hangingPunct="1"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gray">
          <a:xfrm>
            <a:off x="9696400" y="6010358"/>
            <a:ext cx="2511939" cy="847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Rechteck 9"/>
          <p:cNvSpPr/>
          <p:nvPr userDrawn="1"/>
        </p:nvSpPr>
        <p:spPr bwMode="gray">
          <a:xfrm>
            <a:off x="0" y="6021389"/>
            <a:ext cx="3839749" cy="8350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719403" y="1706948"/>
            <a:ext cx="10704248" cy="1506029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718851" y="3416300"/>
            <a:ext cx="10704800" cy="87630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smtClean="0"/>
              <a:t>27.07.2021, Ermittlung von Objekt-Positionen mit Ultraschall-Sensoren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Autor: Jan Schönitz, Alexander Henke</a:t>
            </a:r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 bwMode="gray">
          <a:xfrm>
            <a:off x="4246395" y="6201308"/>
            <a:ext cx="0" cy="65669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Bild 3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83" y="304328"/>
            <a:ext cx="4140000" cy="831724"/>
          </a:xfrm>
          <a:prstGeom prst="rect">
            <a:avLst/>
          </a:prstGeom>
        </p:spPr>
      </p:pic>
      <p:pic>
        <p:nvPicPr>
          <p:cNvPr id="16" name="Bild 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27" y="6148673"/>
            <a:ext cx="2484000" cy="49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smtClean="0"/>
              <a:t>27.07.2021, Ermittlung von Objekt-Positionen mit Ultraschall-Sensoren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Autor: Jan Schönitz, Alexander Henke</a:t>
            </a:r>
            <a:endParaRPr lang="de-DE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3"/>
          </p:nvPr>
        </p:nvSpPr>
        <p:spPr bwMode="gray">
          <a:xfrm>
            <a:off x="719667" y="1773238"/>
            <a:ext cx="5232400" cy="388778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719667" y="5705438"/>
            <a:ext cx="5232400" cy="315951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de-DE" dirty="0" smtClean="0"/>
              <a:t>Bildunterschrift</a:t>
            </a:r>
          </a:p>
          <a:p>
            <a:pPr lvl="0"/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 bwMode="gray">
          <a:xfrm>
            <a:off x="6239934" y="1773238"/>
            <a:ext cx="5183717" cy="388778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239934" y="5705438"/>
            <a:ext cx="5183717" cy="315951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de-DE" dirty="0" smtClean="0"/>
              <a:t>Bildunterschrift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233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smtClean="0"/>
              <a:t>27.07.2021, Ermittlung von Objekt-Positionen mit Ultraschall-Sensoren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Autor: Jan Schönitz, Alexander Henke</a:t>
            </a:r>
            <a:endParaRPr lang="de-DE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3"/>
          </p:nvPr>
        </p:nvSpPr>
        <p:spPr bwMode="gray">
          <a:xfrm>
            <a:off x="719668" y="1773239"/>
            <a:ext cx="3407833" cy="2519535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719668" y="4337185"/>
            <a:ext cx="3407833" cy="1684203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de-DE" dirty="0" smtClean="0"/>
              <a:t>Bildunterschrift</a:t>
            </a:r>
          </a:p>
          <a:p>
            <a:pPr lvl="0"/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 bwMode="gray">
          <a:xfrm>
            <a:off x="4415368" y="1773239"/>
            <a:ext cx="3361267" cy="2519535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415368" y="4337185"/>
            <a:ext cx="3361267" cy="1684203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de-DE" dirty="0" smtClean="0"/>
              <a:t>Bildunterschrift</a:t>
            </a:r>
          </a:p>
          <a:p>
            <a:pPr lvl="0"/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 bwMode="gray">
          <a:xfrm>
            <a:off x="8064499" y="1773239"/>
            <a:ext cx="3359152" cy="2519535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064499" y="4337185"/>
            <a:ext cx="3359152" cy="1684203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de-DE" dirty="0" smtClean="0"/>
              <a:t>Bildunterschrift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2857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smtClean="0"/>
              <a:t>27.07.2021, Ermittlung von Objekt-Positionen mit Ultraschall-Sensoren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Autor: Jan Schönitz, Alexander Henke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367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smtClean="0"/>
              <a:t>27.07.2021, Ermittlung von Objekt-Positionen mit Ultraschall-Sensoren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Autor: Jan Schönitz, Alexander Henke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402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gray">
          <a:xfrm>
            <a:off x="9696400" y="6010358"/>
            <a:ext cx="2511939" cy="847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Rechteck 9"/>
          <p:cNvSpPr/>
          <p:nvPr userDrawn="1"/>
        </p:nvSpPr>
        <p:spPr bwMode="gray">
          <a:xfrm>
            <a:off x="0" y="6021389"/>
            <a:ext cx="3839749" cy="8350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718851" y="1692000"/>
            <a:ext cx="10704800" cy="3969025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smtClean="0"/>
              <a:t>27.07.2021, Ermittlung von Objekt-Positionen mit Ultraschall-Sensoren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Autor: Jan Schönitz, Alexander Henke</a:t>
            </a:r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 bwMode="gray">
          <a:xfrm>
            <a:off x="4246395" y="6201308"/>
            <a:ext cx="0" cy="65669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Bild 3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83" y="304328"/>
            <a:ext cx="4140000" cy="831724"/>
          </a:xfrm>
          <a:prstGeom prst="rect">
            <a:avLst/>
          </a:prstGeom>
        </p:spPr>
      </p:pic>
      <p:pic>
        <p:nvPicPr>
          <p:cNvPr id="16" name="Bild 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27" y="6148673"/>
            <a:ext cx="2484000" cy="49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6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enner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gray">
          <a:xfrm>
            <a:off x="9696400" y="6010358"/>
            <a:ext cx="2511939" cy="847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Rechteck 9"/>
          <p:cNvSpPr/>
          <p:nvPr userDrawn="1"/>
        </p:nvSpPr>
        <p:spPr bwMode="gray">
          <a:xfrm>
            <a:off x="0" y="6021389"/>
            <a:ext cx="3839749" cy="8350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719403" y="1706948"/>
            <a:ext cx="10704248" cy="1506029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720000" y="493200"/>
            <a:ext cx="10703651" cy="876300"/>
          </a:xfrm>
        </p:spPr>
        <p:txBody>
          <a:bodyPr/>
          <a:lstStyle>
            <a:lvl1pPr marL="0" indent="0" algn="l">
              <a:lnSpc>
                <a:spcPct val="95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smtClean="0"/>
              <a:t>27.07.2021, Ermittlung von Objekt-Positionen mit Ultraschall-Sensoren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Autor: Jan Schönitz, Alexander Henke</a:t>
            </a:r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 bwMode="gray">
          <a:xfrm>
            <a:off x="4246395" y="6201308"/>
            <a:ext cx="0" cy="65669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27" y="6148673"/>
            <a:ext cx="2484000" cy="49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3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20p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smtClean="0"/>
              <a:t>27.07.2021, Ermittlung von Objekt-Positionen mit Ultraschall-Sensoren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Autor: Jan Schönitz, Alexander Henke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80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2 Inhalte (20p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719667" y="1664804"/>
            <a:ext cx="5232400" cy="399622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smtClean="0"/>
              <a:t>27.07.2021, Ermittlung von Objekt-Positionen mit Ultraschall-Sensoren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Autor: Jan Schönitz, Alexander Henke</a:t>
            </a: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 bwMode="gray">
          <a:xfrm>
            <a:off x="6239934" y="1664804"/>
            <a:ext cx="5183717" cy="399622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147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Text (20p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smtClean="0"/>
              <a:t>27.07.2021, Ermittlung von Objekt-Positionen mit Ultraschall-Sensoren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Autor: Jan Schönitz, Alexander Henke</a:t>
            </a: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 bwMode="gray">
          <a:xfrm>
            <a:off x="6239934" y="1664804"/>
            <a:ext cx="5183717" cy="399622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 bwMode="gray">
          <a:xfrm>
            <a:off x="719667" y="1773238"/>
            <a:ext cx="5232400" cy="388778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719667" y="5705438"/>
            <a:ext cx="5232400" cy="315951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de-DE" dirty="0" smtClean="0"/>
              <a:t>Bildunterschrift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139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16p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719667" y="1691507"/>
            <a:ext cx="10703984" cy="3969519"/>
          </a:xfrm>
        </p:spPr>
        <p:txBody>
          <a:bodyPr/>
          <a:lstStyle>
            <a:lvl1pPr marL="180975" indent="-180975">
              <a:defRPr sz="1600"/>
            </a:lvl1pPr>
            <a:lvl2pPr marL="361950" indent="-180975">
              <a:defRPr sz="1600"/>
            </a:lvl2pPr>
            <a:lvl3pPr marL="542925" indent="-180975">
              <a:tabLst/>
              <a:defRPr sz="1600"/>
            </a:lvl3pPr>
            <a:lvl4pPr marL="714375" indent="-171450">
              <a:defRPr sz="1600"/>
            </a:lvl4pPr>
            <a:lvl5pPr marL="895350" indent="-180975">
              <a:defRPr sz="16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smtClean="0"/>
              <a:t>27.07.2021, Ermittlung von Objekt-Positionen mit Ultraschall-Sensoren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Autor: Jan Schönitz, Alexander Henke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86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2 Inhalte (16p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719667" y="1691929"/>
            <a:ext cx="5232400" cy="3969096"/>
          </a:xfrm>
        </p:spPr>
        <p:txBody>
          <a:bodyPr/>
          <a:lstStyle>
            <a:lvl1pPr marL="180975" indent="-180975">
              <a:defRPr sz="1600"/>
            </a:lvl1pPr>
            <a:lvl2pPr marL="361950" indent="-180975">
              <a:defRPr sz="1600"/>
            </a:lvl2pPr>
            <a:lvl3pPr marL="542925" indent="-180975">
              <a:defRPr sz="1600"/>
            </a:lvl3pPr>
            <a:lvl4pPr marL="714375" indent="-171450">
              <a:defRPr sz="1600"/>
            </a:lvl4pPr>
            <a:lvl5pPr marL="895350" indent="-180975">
              <a:defRPr sz="16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smtClean="0"/>
              <a:t>27.07.2021, Ermittlung von Objekt-Positionen mit Ultraschall-Sensoren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Autor: Jan Schönitz, Alexander Henke</a:t>
            </a: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 bwMode="gray">
          <a:xfrm>
            <a:off x="6239934" y="1691929"/>
            <a:ext cx="5183717" cy="3969096"/>
          </a:xfrm>
        </p:spPr>
        <p:txBody>
          <a:bodyPr/>
          <a:lstStyle>
            <a:lvl1pPr marL="180975" indent="-180975">
              <a:defRPr sz="1600"/>
            </a:lvl1pPr>
            <a:lvl2pPr marL="361950" indent="-180975">
              <a:defRPr sz="1600"/>
            </a:lvl2pPr>
            <a:lvl3pPr marL="542925" indent="-180975">
              <a:defRPr sz="1600"/>
            </a:lvl3pPr>
            <a:lvl4pPr marL="714375" indent="-171450">
              <a:defRPr sz="1600"/>
            </a:lvl4pPr>
            <a:lvl5pPr marL="895350" indent="-180975">
              <a:defRPr sz="16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527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Text (16p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smtClean="0"/>
              <a:t>27.07.2021, Ermittlung von Objekt-Positionen mit Ultraschall-Sensoren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Autor: Jan Schönitz, Alexander Henke</a:t>
            </a: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 bwMode="gray">
          <a:xfrm>
            <a:off x="6239934" y="1691929"/>
            <a:ext cx="5183717" cy="3969096"/>
          </a:xfrm>
        </p:spPr>
        <p:txBody>
          <a:bodyPr/>
          <a:lstStyle>
            <a:lvl1pPr marL="180975" indent="-180975">
              <a:defRPr sz="1600"/>
            </a:lvl1pPr>
            <a:lvl2pPr marL="361950" indent="-180975">
              <a:defRPr sz="1600"/>
            </a:lvl2pPr>
            <a:lvl3pPr marL="542925" indent="-180975">
              <a:defRPr sz="1600"/>
            </a:lvl3pPr>
            <a:lvl4pPr marL="714375" indent="-171450">
              <a:defRPr sz="1600"/>
            </a:lvl4pPr>
            <a:lvl5pPr marL="895350" indent="-180975">
              <a:defRPr sz="16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3"/>
          </p:nvPr>
        </p:nvSpPr>
        <p:spPr bwMode="gray">
          <a:xfrm>
            <a:off x="719667" y="1773238"/>
            <a:ext cx="5232400" cy="388778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719667" y="5705438"/>
            <a:ext cx="5232400" cy="315951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de-DE" dirty="0" smtClean="0"/>
              <a:t>Bildunterschrift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733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smtClean="0"/>
              <a:t>27.07.2021, Ermittlung von Objekt-Positionen mit Ultraschall-Sensoren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Autor: Jan Schönitz, Alexander Henke</a:t>
            </a:r>
            <a:endParaRPr lang="de-DE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3"/>
          </p:nvPr>
        </p:nvSpPr>
        <p:spPr bwMode="gray">
          <a:xfrm>
            <a:off x="719667" y="1773238"/>
            <a:ext cx="10703984" cy="388778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719667" y="5705438"/>
            <a:ext cx="10703984" cy="315951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de-DE" dirty="0" smtClean="0"/>
              <a:t>Bildunterschrift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916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4248000" y="6201308"/>
            <a:ext cx="5496000" cy="6551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719667" y="493420"/>
            <a:ext cx="10703984" cy="9553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719667" y="1664804"/>
            <a:ext cx="10703984" cy="399622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4415366" y="6270612"/>
            <a:ext cx="5185833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27.07.2021, Ermittlung von Objekt-Positionen mit Ultraschall-Sensoren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415366" y="6433965"/>
            <a:ext cx="5185833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Autor: Jan Schönitz, Alexander Henke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 bwMode="gray">
          <a:xfrm>
            <a:off x="9898624" y="6270612"/>
            <a:ext cx="1525027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de-DE"/>
            </a:defPPr>
            <a:lvl1pPr>
              <a:defRPr sz="850"/>
            </a:lvl1pPr>
          </a:lstStyle>
          <a:p>
            <a:pPr lvl="0"/>
            <a:r>
              <a:rPr lang="de-DE" sz="850" dirty="0" smtClean="0"/>
              <a:t>Seite </a:t>
            </a:r>
            <a:fld id="{7293FA36-2A3B-4AFF-BDB4-4101006EC2E4}" type="slidenum">
              <a:rPr lang="de-DE" sz="850" smtClean="0"/>
              <a:pPr lvl="0"/>
              <a:t>‹Nr.›</a:t>
            </a:fld>
            <a:endParaRPr lang="de-DE" sz="850" dirty="0"/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4415365" y="6599733"/>
            <a:ext cx="5185835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de-DE"/>
            </a:defPPr>
            <a:lvl1pPr>
              <a:defRPr sz="850"/>
            </a:lvl1pPr>
          </a:lstStyle>
          <a:p>
            <a:pPr lvl="0"/>
            <a:r>
              <a:rPr lang="de-DE" sz="850" dirty="0" smtClean="0">
                <a:solidFill>
                  <a:schemeClr val="tx1"/>
                </a:solidFill>
              </a:rPr>
              <a:t>Funktion/Einrichtung</a:t>
            </a:r>
            <a:endParaRPr lang="de-DE" sz="850" dirty="0">
              <a:solidFill>
                <a:schemeClr val="tx1"/>
              </a:solidFill>
            </a:endParaRPr>
          </a:p>
        </p:txBody>
      </p:sp>
      <p:pic>
        <p:nvPicPr>
          <p:cNvPr id="13" name="Bild 1"/>
          <p:cNvPicPr>
            <a:picLocks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27" y="6148673"/>
            <a:ext cx="2484000" cy="49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5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6" r:id="rId4"/>
    <p:sldLayoutId id="2147483659" r:id="rId5"/>
    <p:sldLayoutId id="2147483657" r:id="rId6"/>
    <p:sldLayoutId id="2147483658" r:id="rId7"/>
    <p:sldLayoutId id="2147483660" r:id="rId8"/>
    <p:sldLayoutId id="2147483662" r:id="rId9"/>
    <p:sldLayoutId id="2147483661" r:id="rId10"/>
    <p:sldLayoutId id="2147483663" r:id="rId11"/>
    <p:sldLayoutId id="2147483654" r:id="rId12"/>
    <p:sldLayoutId id="2147483655" r:id="rId13"/>
    <p:sldLayoutId id="2147483665" r:id="rId14"/>
  </p:sldLayoutIdLst>
  <p:hf sldNum="0"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30000"/>
        </a:lnSpc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30000"/>
        </a:lnSpc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30000"/>
        </a:lnSpc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30000"/>
        </a:lnSpc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30000"/>
        </a:lnSpc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jos.org/ev3/docs/" TargetMode="External"/><Relationship Id="rId2" Type="http://schemas.openxmlformats.org/officeDocument/2006/relationships/hyperlink" Target="https://studip.hs-harz.de/studip/folder.php?cid=db5b31eff4101cfd3859cb6b72ee8db7&amp;cmd=tree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Ermittlung von Objekt-Positionen mit Ultraschall-Sensoren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27.07.2021, Ermittlung von Objekt-Positionen mit Ultraschall-Sensoren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Autor: Jan </a:t>
            </a:r>
            <a:r>
              <a:rPr lang="de-DE" dirty="0" err="1" smtClean="0"/>
              <a:t>Schönitz</a:t>
            </a:r>
            <a:r>
              <a:rPr lang="de-DE" dirty="0" smtClean="0"/>
              <a:t>, Alexander Henke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99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27.07.2021, Ermittlung von Objekt-Positionen mit Ultraschall-Sensoren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Autor: Jan Schönitz, Alexander Henke</a:t>
            </a:r>
            <a:endParaRPr lang="de-DE"/>
          </a:p>
        </p:txBody>
      </p:sp>
      <p:sp>
        <p:nvSpPr>
          <p:cNvPr id="9" name="Inhaltsplatzhalter 5"/>
          <p:cNvSpPr txBox="1">
            <a:spLocks/>
          </p:cNvSpPr>
          <p:nvPr/>
        </p:nvSpPr>
        <p:spPr>
          <a:xfrm>
            <a:off x="1519837" y="2592080"/>
            <a:ext cx="4432230" cy="31351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err="1" smtClean="0"/>
              <a:t>Abkling</a:t>
            </a:r>
            <a:endParaRPr lang="de-DE" sz="1000" dirty="0"/>
          </a:p>
        </p:txBody>
      </p:sp>
      <p:sp>
        <p:nvSpPr>
          <p:cNvPr id="10" name="Inhaltsplatzhalter 5"/>
          <p:cNvSpPr txBox="1">
            <a:spLocks/>
          </p:cNvSpPr>
          <p:nvPr/>
        </p:nvSpPr>
        <p:spPr>
          <a:xfrm>
            <a:off x="1519837" y="5859354"/>
            <a:ext cx="4584630" cy="31351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Restliche Funktionen</a:t>
            </a:r>
            <a:endParaRPr lang="de-DE" sz="10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837" y="1233615"/>
            <a:ext cx="4010585" cy="114316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513" y="2938506"/>
            <a:ext cx="5133874" cy="269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8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27.07.2021, Ermittlung von Objekt-Positionen mit Ultraschall-Sensoren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Autor: Jan Schönitz, Alexander Henke</a:t>
            </a:r>
            <a:endParaRPr lang="de-DE"/>
          </a:p>
        </p:txBody>
      </p:sp>
      <p:sp>
        <p:nvSpPr>
          <p:cNvPr id="9" name="Inhaltsplatzhalter 5"/>
          <p:cNvSpPr txBox="1">
            <a:spLocks/>
          </p:cNvSpPr>
          <p:nvPr/>
        </p:nvSpPr>
        <p:spPr>
          <a:xfrm>
            <a:off x="1519837" y="2592080"/>
            <a:ext cx="4432230" cy="31351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err="1" smtClean="0"/>
              <a:t>Abkling</a:t>
            </a:r>
            <a:endParaRPr lang="de-DE" sz="1000" dirty="0"/>
          </a:p>
        </p:txBody>
      </p:sp>
      <p:sp>
        <p:nvSpPr>
          <p:cNvPr id="10" name="Inhaltsplatzhalter 5"/>
          <p:cNvSpPr txBox="1">
            <a:spLocks/>
          </p:cNvSpPr>
          <p:nvPr/>
        </p:nvSpPr>
        <p:spPr>
          <a:xfrm>
            <a:off x="1519837" y="5589240"/>
            <a:ext cx="4584630" cy="314513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Koordinatenberechnung und  Fahrt zum </a:t>
            </a:r>
            <a:r>
              <a:rPr lang="de-DE" sz="1000" dirty="0" err="1" smtClean="0"/>
              <a:t>Zentroiden</a:t>
            </a:r>
            <a:endParaRPr lang="de-DE" sz="10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743" y="1081921"/>
            <a:ext cx="8421275" cy="442021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072" y="2315816"/>
            <a:ext cx="2591162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3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Literaturverzeichnis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Ermittlung von Objekt-Positionen </a:t>
            </a:r>
            <a:endParaRPr lang="de-DE" dirty="0" smtClean="0"/>
          </a:p>
          <a:p>
            <a:r>
              <a:rPr lang="de-DE" dirty="0" smtClean="0"/>
              <a:t>mit </a:t>
            </a:r>
            <a:r>
              <a:rPr lang="de-DE" dirty="0"/>
              <a:t>Ultraschall-Sensoren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27.07.2021, Ermittlung von Objekt-Positionen mit Ultraschall-Sensoren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Autor: Jan Schönitz, Alexander Henke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328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Literaturverzeichnis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r>
              <a:rPr lang="de-DE" dirty="0"/>
              <a:t>Lokalisation und Navigation mobiler Roboter anhand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von </a:t>
            </a:r>
            <a:r>
              <a:rPr lang="de-DE" dirty="0" smtClean="0"/>
              <a:t>Landmarken, </a:t>
            </a:r>
            <a:r>
              <a:rPr lang="de-DE" dirty="0"/>
              <a:t>Prof. Dr. Frieder </a:t>
            </a:r>
            <a:r>
              <a:rPr lang="de-DE" dirty="0" err="1" smtClean="0"/>
              <a:t>Stolzenburg</a:t>
            </a:r>
            <a:r>
              <a:rPr lang="de-DE" dirty="0"/>
              <a:t>,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studip.hs-harz.de/studip/folder.php?cid=db5b31eff4101cfd3859cb6b72ee8db7&amp;cmd=tree</a:t>
            </a:r>
            <a:r>
              <a:rPr lang="de-DE" dirty="0" smtClean="0"/>
              <a:t>, 23</a:t>
            </a:r>
            <a:r>
              <a:rPr lang="de-DE" dirty="0"/>
              <a:t>. April </a:t>
            </a:r>
            <a:r>
              <a:rPr lang="de-DE" dirty="0" smtClean="0"/>
              <a:t>2021, </a:t>
            </a:r>
            <a:r>
              <a:rPr lang="de-DE" dirty="0"/>
              <a:t>Letzter Zugriff: </a:t>
            </a:r>
            <a:r>
              <a:rPr lang="de-DE" dirty="0" smtClean="0"/>
              <a:t>26.07.2021  </a:t>
            </a:r>
            <a:r>
              <a:rPr lang="de-DE" dirty="0"/>
              <a:t>14:11 Uhr</a:t>
            </a:r>
            <a:endParaRPr lang="de-DE" dirty="0" smtClean="0"/>
          </a:p>
          <a:p>
            <a:r>
              <a:rPr lang="de-DE" dirty="0">
                <a:hlinkClick r:id="rId3"/>
              </a:rPr>
              <a:t>http://www.lejos.org/ev3/docs</a:t>
            </a:r>
            <a:r>
              <a:rPr lang="de-DE" dirty="0" smtClean="0">
                <a:hlinkClick r:id="rId3"/>
              </a:rPr>
              <a:t>/</a:t>
            </a:r>
            <a:r>
              <a:rPr lang="de-DE" dirty="0" smtClean="0"/>
              <a:t>, Letzter Zugriff: 26.07.2021 14:11 Uhr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27.07.2021, Ermittlung von Objekt-Positionen mit Ultraschall-Sensoren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Autor: Jan Schönitz, Alexander Henke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0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&lt;Name&gt;</a:t>
            </a:r>
            <a:endParaRPr lang="de-DE" dirty="0"/>
          </a:p>
          <a:p>
            <a:r>
              <a:rPr lang="de-DE" dirty="0" smtClean="0"/>
              <a:t>Telefon +49 </a:t>
            </a:r>
            <a:r>
              <a:rPr lang="de-DE" dirty="0"/>
              <a:t>3943 –  </a:t>
            </a:r>
            <a:r>
              <a:rPr lang="de-DE" dirty="0" smtClean="0"/>
              <a:t>&lt;Telefon&gt;</a:t>
            </a:r>
            <a:endParaRPr lang="de-DE" dirty="0"/>
          </a:p>
          <a:p>
            <a:r>
              <a:rPr lang="de-DE" dirty="0" smtClean="0"/>
              <a:t>Telefax +49 </a:t>
            </a:r>
            <a:r>
              <a:rPr lang="de-DE" dirty="0"/>
              <a:t>3943 –  </a:t>
            </a:r>
            <a:r>
              <a:rPr lang="de-DE" dirty="0" smtClean="0"/>
              <a:t>&lt;Telefax&gt;</a:t>
            </a:r>
            <a:endParaRPr lang="de-DE" dirty="0"/>
          </a:p>
          <a:p>
            <a:r>
              <a:rPr lang="de-DE" dirty="0"/>
              <a:t>E-Mail </a:t>
            </a:r>
            <a:r>
              <a:rPr lang="de-DE" dirty="0" smtClean="0"/>
              <a:t>&lt;</a:t>
            </a:r>
            <a:r>
              <a:rPr lang="de-DE" dirty="0" err="1" smtClean="0"/>
              <a:t>mail</a:t>
            </a:r>
            <a:r>
              <a:rPr lang="de-DE" dirty="0" smtClean="0"/>
              <a:t>&gt;@hs-harz.de</a:t>
            </a:r>
            <a:endParaRPr lang="de-DE" dirty="0"/>
          </a:p>
          <a:p>
            <a:r>
              <a:rPr lang="de-DE" dirty="0"/>
              <a:t>Friedrichstraße </a:t>
            </a:r>
            <a:r>
              <a:rPr lang="de-DE" dirty="0" smtClean="0"/>
              <a:t>57 – </a:t>
            </a:r>
            <a:r>
              <a:rPr lang="de-DE" dirty="0"/>
              <a:t> 59 </a:t>
            </a:r>
          </a:p>
          <a:p>
            <a:r>
              <a:rPr lang="de-DE" dirty="0"/>
              <a:t>38855 </a:t>
            </a:r>
            <a:r>
              <a:rPr lang="de-DE" dirty="0" smtClean="0"/>
              <a:t>Wernigerode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27.07.2021, Ermittlung von Objekt-Positionen mit Ultraschall-Sensoren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Autor: Jan Schönitz, Alexander Henke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533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Problemstellung / Anforderungen</a:t>
            </a:r>
          </a:p>
          <a:p>
            <a:r>
              <a:rPr lang="de-DE" dirty="0"/>
              <a:t>Verwendete </a:t>
            </a:r>
            <a:r>
              <a:rPr lang="de-DE" dirty="0" smtClean="0"/>
              <a:t>Sensoren</a:t>
            </a:r>
          </a:p>
          <a:p>
            <a:r>
              <a:rPr lang="de-DE" dirty="0" smtClean="0"/>
              <a:t>Umsetzung </a:t>
            </a:r>
          </a:p>
          <a:p>
            <a:r>
              <a:rPr lang="de-DE" dirty="0" smtClean="0"/>
              <a:t>Literaturverzeichnis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27.07.2021, Ermittlung von Objekt-Positionen mit Ultraschall-Sensoren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Autor: Jan Schönitz, Alexander Henke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72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Problemstellung / Anforderungen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Ermittlung von Objekt-Positionen </a:t>
            </a:r>
            <a:endParaRPr lang="de-DE" dirty="0" smtClean="0"/>
          </a:p>
          <a:p>
            <a:r>
              <a:rPr lang="de-DE" dirty="0" smtClean="0"/>
              <a:t>mit </a:t>
            </a:r>
            <a:r>
              <a:rPr lang="de-DE" dirty="0"/>
              <a:t>Ultraschall-Sensoren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27.07.2021, Ermittlung von Objekt-Positionen mit Ultraschall-Sensoren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Autor: Jan Schönitz, Alexander Henke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44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/ </a:t>
            </a:r>
            <a:r>
              <a:rPr lang="de-DE" dirty="0" smtClean="0"/>
              <a:t>Anforderungen</a:t>
            </a:r>
            <a:br>
              <a:rPr lang="de-DE" dirty="0" smtClean="0"/>
            </a:b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Der Roboter soll:</a:t>
            </a:r>
          </a:p>
          <a:p>
            <a:r>
              <a:rPr lang="de-DE" dirty="0"/>
              <a:t>die Umgebung mit Hilfe eines Ultraschall-Entfernungssensors </a:t>
            </a:r>
            <a:r>
              <a:rPr lang="de-DE" dirty="0" smtClean="0"/>
              <a:t>und Kompass erkunden</a:t>
            </a:r>
          </a:p>
          <a:p>
            <a:r>
              <a:rPr lang="de-DE" dirty="0" smtClean="0"/>
              <a:t>N &gt;= 3 Landmarken erfassen und deren </a:t>
            </a:r>
            <a:r>
              <a:rPr lang="de-DE" dirty="0"/>
              <a:t>Koordinaten relativ zur Anfangsposition und Ausrichtung des Roboters ausgeben</a:t>
            </a:r>
            <a:endParaRPr lang="de-DE" dirty="0" smtClean="0"/>
          </a:p>
          <a:p>
            <a:r>
              <a:rPr lang="de-DE" dirty="0" smtClean="0"/>
              <a:t>zum </a:t>
            </a:r>
            <a:r>
              <a:rPr lang="de-DE" dirty="0" err="1"/>
              <a:t>Zentroid</a:t>
            </a:r>
            <a:r>
              <a:rPr lang="de-DE" dirty="0"/>
              <a:t> der n Objekt-Punkte fahren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27.07.2021, Ermittlung von Objekt-Positionen mit Ultraschall-Sensoren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Autor: Jan Schönitz, Alexander Henke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83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Verwendete Sensoren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Ermittlung von Objekt-Positionen </a:t>
            </a:r>
            <a:endParaRPr lang="de-DE" dirty="0" smtClean="0"/>
          </a:p>
          <a:p>
            <a:r>
              <a:rPr lang="de-DE" dirty="0" smtClean="0"/>
              <a:t>mit </a:t>
            </a:r>
            <a:r>
              <a:rPr lang="de-DE" dirty="0"/>
              <a:t>Ultraschall-Sensoren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27.07.2021, Ermittlung von Objekt-Positionen mit Ultraschall-Sensoren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Autor: Jan Schönitz, Alexander Henke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427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Sensoren</a:t>
            </a:r>
            <a:br>
              <a:rPr lang="de-DE" dirty="0" smtClean="0"/>
            </a:br>
            <a:r>
              <a:rPr lang="de-DE" dirty="0" smtClean="0">
                <a:solidFill>
                  <a:schemeClr val="tx2"/>
                </a:solidFill>
              </a:rPr>
              <a:t>Ultraschallsensor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27.07.2021, Ermittlung von Objekt-Positionen mit Ultraschall-Sensoren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Autor: Jan Schönitz, Alexander Henke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Eigenschaften </a:t>
            </a:r>
          </a:p>
          <a:p>
            <a:r>
              <a:rPr lang="de-DE" dirty="0" smtClean="0"/>
              <a:t>Objekterkennung mittels Schallwellen</a:t>
            </a:r>
          </a:p>
          <a:p>
            <a:r>
              <a:rPr lang="de-DE" dirty="0" smtClean="0"/>
              <a:t>misst </a:t>
            </a:r>
            <a:r>
              <a:rPr lang="de-DE" dirty="0"/>
              <a:t>Entfernungen zwischen 3 und 250 cm </a:t>
            </a:r>
            <a:endParaRPr lang="de-DE" dirty="0" smtClean="0"/>
          </a:p>
          <a:p>
            <a:r>
              <a:rPr lang="de-DE" dirty="0"/>
              <a:t>Messgenauigkeit: +/- 1 cm</a:t>
            </a:r>
            <a:r>
              <a:rPr lang="de-DE" dirty="0" smtClean="0"/>
              <a:t> </a:t>
            </a:r>
            <a:endParaRPr lang="de-DE" dirty="0" smtClean="0"/>
          </a:p>
        </p:txBody>
      </p:sp>
      <p:pic>
        <p:nvPicPr>
          <p:cNvPr id="7" name="Bildplatzhalter 6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" b="465"/>
          <a:stretch>
            <a:fillRect/>
          </a:stretch>
        </p:blipFill>
        <p:spPr/>
      </p:pic>
      <p:sp>
        <p:nvSpPr>
          <p:cNvPr id="6" name="Inhalts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EV3 Ultraschallsensor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397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Sensoren</a:t>
            </a:r>
            <a:br>
              <a:rPr lang="de-DE" dirty="0" smtClean="0"/>
            </a:br>
            <a:r>
              <a:rPr lang="de-DE" dirty="0" smtClean="0">
                <a:solidFill>
                  <a:schemeClr val="tx2"/>
                </a:solidFill>
              </a:rPr>
              <a:t>Gyrosensor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27.07.2021, Ermittlung von Objekt-Positionen mit Ultraschall-Sensoren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Autor: Jan Schönitz, Alexander Henke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Eigenschaften </a:t>
            </a:r>
          </a:p>
          <a:p>
            <a:r>
              <a:rPr lang="de-DE" dirty="0"/>
              <a:t>Messung von </a:t>
            </a:r>
            <a:r>
              <a:rPr lang="de-DE" dirty="0" smtClean="0"/>
              <a:t>Drehbewegungen </a:t>
            </a:r>
            <a:r>
              <a:rPr lang="de-DE" dirty="0"/>
              <a:t>und </a:t>
            </a:r>
            <a:r>
              <a:rPr lang="de-DE" dirty="0" smtClean="0"/>
              <a:t>Richtungsänderungen mittels Gyroskop</a:t>
            </a:r>
          </a:p>
          <a:p>
            <a:r>
              <a:rPr lang="de-DE" dirty="0" smtClean="0"/>
              <a:t>Genauigkeit </a:t>
            </a:r>
            <a:r>
              <a:rPr lang="de-DE" dirty="0"/>
              <a:t>der Winkelmessung: +/- 3 </a:t>
            </a:r>
            <a:r>
              <a:rPr lang="de-DE" dirty="0" smtClean="0"/>
              <a:t>Grad</a:t>
            </a:r>
            <a:endParaRPr lang="de-DE" dirty="0"/>
          </a:p>
        </p:txBody>
      </p:sp>
      <p:pic>
        <p:nvPicPr>
          <p:cNvPr id="7" name="Bildplatzhalter 6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" b="465"/>
          <a:stretch>
            <a:fillRect/>
          </a:stretch>
        </p:blipFill>
        <p:spPr/>
      </p:pic>
      <p:sp>
        <p:nvSpPr>
          <p:cNvPr id="6" name="Inhalts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EV3 Gyrosensor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217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Ermittlung von Objekt-Positionen </a:t>
            </a:r>
            <a:endParaRPr lang="de-DE" dirty="0" smtClean="0"/>
          </a:p>
          <a:p>
            <a:r>
              <a:rPr lang="de-DE" dirty="0" smtClean="0"/>
              <a:t>mit </a:t>
            </a:r>
            <a:r>
              <a:rPr lang="de-DE" dirty="0"/>
              <a:t>Ultraschall-Sensoren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27.07.2021, Ermittlung von Objekt-Positionen mit Ultraschall-Sensoren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Autor: Jan Schönitz, Alexander Henke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819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27.07.2021, Ermittlung von Objekt-Positionen mit Ultraschall-Sensoren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Autor: Jan Schönitz, Alexander Henke</a:t>
            </a:r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37" y="1772816"/>
            <a:ext cx="8106906" cy="81926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2924944"/>
            <a:ext cx="8154538" cy="2915057"/>
          </a:xfrm>
          <a:prstGeom prst="rect">
            <a:avLst/>
          </a:prstGeom>
        </p:spPr>
      </p:pic>
      <p:sp>
        <p:nvSpPr>
          <p:cNvPr id="9" name="Inhaltsplatzhalter 5"/>
          <p:cNvSpPr txBox="1">
            <a:spLocks/>
          </p:cNvSpPr>
          <p:nvPr/>
        </p:nvSpPr>
        <p:spPr>
          <a:xfrm>
            <a:off x="1519837" y="2592080"/>
            <a:ext cx="4432230" cy="31351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Ablauf Objekterkennungsphase in der Main</a:t>
            </a:r>
            <a:endParaRPr lang="de-DE" sz="1000" dirty="0"/>
          </a:p>
        </p:txBody>
      </p:sp>
      <p:sp>
        <p:nvSpPr>
          <p:cNvPr id="10" name="Inhaltsplatzhalter 5"/>
          <p:cNvSpPr txBox="1">
            <a:spLocks/>
          </p:cNvSpPr>
          <p:nvPr/>
        </p:nvSpPr>
        <p:spPr>
          <a:xfrm>
            <a:off x="1519837" y="5859354"/>
            <a:ext cx="4584630" cy="31351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Objekterkennung im Checksensor Thread S1E1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92253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SH">
  <a:themeElements>
    <a:clrScheme name="HSH FB AI">
      <a:dk1>
        <a:sysClr val="windowText" lastClr="000000"/>
      </a:dk1>
      <a:lt1>
        <a:sysClr val="window" lastClr="FFFFFF"/>
      </a:lt1>
      <a:dk2>
        <a:srgbClr val="96BEB4"/>
      </a:dk2>
      <a:lt2>
        <a:srgbClr val="EBEBEB"/>
      </a:lt2>
      <a:accent1>
        <a:srgbClr val="AAAA91"/>
      </a:accent1>
      <a:accent2>
        <a:srgbClr val="F0E164"/>
      </a:accent2>
      <a:accent3>
        <a:srgbClr val="C8D27D"/>
      </a:accent3>
      <a:accent4>
        <a:srgbClr val="96BEB4"/>
      </a:accent4>
      <a:accent5>
        <a:srgbClr val="8C8C8C"/>
      </a:accent5>
      <a:accent6>
        <a:srgbClr val="000000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A2E70CCF-E47B-41E7-A45B-0340D86AEA9A}" vid="{715C3BC7-9953-466F-BE6F-6B551BB2BA7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HSH_PowerPoint_FB-AI_de_16-9</Template>
  <TotalTime>0</TotalTime>
  <Words>349</Words>
  <Application>Microsoft Office PowerPoint</Application>
  <PresentationFormat>Breitbild</PresentationFormat>
  <Paragraphs>87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6" baseType="lpstr">
      <vt:lpstr>Arial</vt:lpstr>
      <vt:lpstr>HSH</vt:lpstr>
      <vt:lpstr>Ermittlung von Objekt-Positionen mit Ultraschall-Sensoren</vt:lpstr>
      <vt:lpstr>Gliederung</vt:lpstr>
      <vt:lpstr>Problemstellung / Anforderungen</vt:lpstr>
      <vt:lpstr>Problemstellung / Anforderungen </vt:lpstr>
      <vt:lpstr>Verwendete Sensoren</vt:lpstr>
      <vt:lpstr>Verwendete Sensoren Ultraschallsensor</vt:lpstr>
      <vt:lpstr>Verwendete Sensoren Gyrosensor</vt:lpstr>
      <vt:lpstr>Umsetzung</vt:lpstr>
      <vt:lpstr>Umsetzung</vt:lpstr>
      <vt:lpstr>Umsetzung</vt:lpstr>
      <vt:lpstr>Umsetzung</vt:lpstr>
      <vt:lpstr>Literaturverzeichnis</vt:lpstr>
      <vt:lpstr>Literaturverzeichnis 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Ermittlung von Objekt-Positionen mit Ultraschall-Sensoren</dc:title>
  <dc:creator>4l3H3</dc:creator>
  <cp:lastModifiedBy>4l3H3</cp:lastModifiedBy>
  <cp:revision>11</cp:revision>
  <dcterms:created xsi:type="dcterms:W3CDTF">2021-07-20T13:32:30Z</dcterms:created>
  <dcterms:modified xsi:type="dcterms:W3CDTF">2021-07-26T12:16:44Z</dcterms:modified>
</cp:coreProperties>
</file>