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02/07/2019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mongodb.github.io/mongo-java-driver/3.7/driver/getting-started/quick-start-poj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36562-79F6-4636-854C-102DA6732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/>
              <a:t>MongoDB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25237B-4722-4493-A011-095469D49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Laboratorio</a:t>
            </a:r>
          </a:p>
        </p:txBody>
      </p:sp>
    </p:spTree>
    <p:extLst>
      <p:ext uri="{BB962C8B-B14F-4D97-AF65-F5344CB8AC3E}">
        <p14:creationId xmlns:p14="http://schemas.microsoft.com/office/powerpoint/2010/main" val="12877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77E94-261B-4406-8DC3-8FBCB068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88640"/>
            <a:ext cx="8229600" cy="580926"/>
          </a:xfrm>
        </p:spPr>
        <p:txBody>
          <a:bodyPr>
            <a:normAutofit fontScale="90000"/>
          </a:bodyPr>
          <a:lstStyle/>
          <a:p>
            <a:pPr algn="l"/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Herramientas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2466D49-D988-49B9-ACB1-2E58D51FC884}"/>
              </a:ext>
            </a:extLst>
          </p:cNvPr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747AAD34-967B-44B3-A69F-7790CE416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3" y="1268760"/>
            <a:ext cx="8285714" cy="2142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589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77E94-261B-4406-8DC3-8FBCB068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88640"/>
            <a:ext cx="8229600" cy="580926"/>
          </a:xfrm>
        </p:spPr>
        <p:txBody>
          <a:bodyPr>
            <a:normAutofit fontScale="90000"/>
          </a:bodyPr>
          <a:lstStyle/>
          <a:p>
            <a:pPr algn="l"/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Conexión a la BD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2466D49-D988-49B9-ACB1-2E58D51FC884}"/>
              </a:ext>
            </a:extLst>
          </p:cNvPr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4A2BCD37-4F80-4201-B670-94DFB9AB3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5" y="1048666"/>
            <a:ext cx="4361905" cy="399047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F60ED9D-7226-479F-B71F-371AAED63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359" y="2708920"/>
            <a:ext cx="4361905" cy="399047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D91DCDE-561F-461D-8047-B9F6A14629CC}"/>
              </a:ext>
            </a:extLst>
          </p:cNvPr>
          <p:cNvSpPr txBox="1"/>
          <p:nvPr/>
        </p:nvSpPr>
        <p:spPr>
          <a:xfrm>
            <a:off x="1763688" y="5805264"/>
            <a:ext cx="261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USWBTEMP / USWBTEMP</a:t>
            </a:r>
          </a:p>
          <a:p>
            <a:r>
              <a:rPr lang="es-PE" dirty="0"/>
              <a:t>taller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E2F415-DD9E-4C82-AFDB-2755510139AD}"/>
              </a:ext>
            </a:extLst>
          </p:cNvPr>
          <p:cNvSpPr txBox="1"/>
          <p:nvPr/>
        </p:nvSpPr>
        <p:spPr>
          <a:xfrm>
            <a:off x="4716016" y="1050650"/>
            <a:ext cx="423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mongodb0.sunat.peru:27017</a:t>
            </a:r>
          </a:p>
          <a:p>
            <a:r>
              <a:rPr lang="es-PE" dirty="0"/>
              <a:t>mongodb1.sunat.peru:27017</a:t>
            </a:r>
          </a:p>
          <a:p>
            <a:r>
              <a:rPr lang="es-PE" dirty="0"/>
              <a:t>mongodb2.sunat.peru:27017</a:t>
            </a:r>
          </a:p>
          <a:p>
            <a:endParaRPr lang="es-PE" dirty="0"/>
          </a:p>
          <a:p>
            <a:r>
              <a:rPr lang="es-PE" dirty="0"/>
              <a:t>sunatRS0</a:t>
            </a:r>
          </a:p>
        </p:txBody>
      </p:sp>
    </p:spTree>
    <p:extLst>
      <p:ext uri="{BB962C8B-B14F-4D97-AF65-F5344CB8AC3E}">
        <p14:creationId xmlns:p14="http://schemas.microsoft.com/office/powerpoint/2010/main" val="359773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77E94-261B-4406-8DC3-8FBCB068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88640"/>
            <a:ext cx="8229600" cy="580926"/>
          </a:xfrm>
        </p:spPr>
        <p:txBody>
          <a:bodyPr>
            <a:normAutofit fontScale="90000"/>
          </a:bodyPr>
          <a:lstStyle/>
          <a:p>
            <a:pPr algn="l"/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Conexión a la BD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2466D49-D988-49B9-ACB1-2E58D51FC884}"/>
              </a:ext>
            </a:extLst>
          </p:cNvPr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29DBB0AA-E849-4837-AC7E-786B21852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1" y="1101963"/>
            <a:ext cx="2352381" cy="17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275D083-5364-44E3-9F4A-A5BAF65F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268760"/>
            <a:ext cx="2695238" cy="1904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77150DF-BD3E-49DE-BFE3-686B6352B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636912"/>
            <a:ext cx="6276190" cy="3790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678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36562-79F6-4636-854C-102DA6732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Ejercicios en Máquina</a:t>
            </a:r>
          </a:p>
        </p:txBody>
      </p:sp>
    </p:spTree>
    <p:extLst>
      <p:ext uri="{BB962C8B-B14F-4D97-AF65-F5344CB8AC3E}">
        <p14:creationId xmlns:p14="http://schemas.microsoft.com/office/powerpoint/2010/main" val="25595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77E94-261B-4406-8DC3-8FBCB068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88640"/>
            <a:ext cx="8229600" cy="580926"/>
          </a:xfrm>
        </p:spPr>
        <p:txBody>
          <a:bodyPr>
            <a:normAutofit fontScale="90000"/>
          </a:bodyPr>
          <a:lstStyle/>
          <a:p>
            <a:pPr algn="l"/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desde Java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2466D49-D988-49B9-ACB1-2E58D51FC884}"/>
              </a:ext>
            </a:extLst>
          </p:cNvPr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E1970C27-1CF9-4BD1-95B4-4712EEF9E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44" y="1047875"/>
            <a:ext cx="4680520" cy="55290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812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77E94-261B-4406-8DC3-8FBCB068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88640"/>
            <a:ext cx="8229600" cy="580926"/>
          </a:xfrm>
        </p:spPr>
        <p:txBody>
          <a:bodyPr>
            <a:normAutofit fontScale="90000"/>
          </a:bodyPr>
          <a:lstStyle/>
          <a:p>
            <a:pPr algn="l"/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Referencias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2466D49-D988-49B9-ACB1-2E58D51FC884}"/>
              </a:ext>
            </a:extLst>
          </p:cNvPr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B69E91A2-6FC5-425A-B6F7-F85425D247DE}"/>
              </a:ext>
            </a:extLst>
          </p:cNvPr>
          <p:cNvSpPr/>
          <p:nvPr/>
        </p:nvSpPr>
        <p:spPr>
          <a:xfrm>
            <a:off x="251520" y="1092873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http://mongodb.github.io/mongo-java-driver/3.7/driver/getting-started/quick-start-pojo/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753055E-915F-439A-98EE-C1E6F88D8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10542"/>
            <a:ext cx="8189355" cy="35283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361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77E94-261B-4406-8DC3-8FBCB068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88640"/>
            <a:ext cx="8229600" cy="580926"/>
          </a:xfrm>
        </p:spPr>
        <p:txBody>
          <a:bodyPr>
            <a:normAutofit fontScale="90000"/>
          </a:bodyPr>
          <a:lstStyle/>
          <a:p>
            <a:pPr algn="l"/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Referencias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2466D49-D988-49B9-ACB1-2E58D51FC884}"/>
              </a:ext>
            </a:extLst>
          </p:cNvPr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FD98B40-2428-4F89-B3D8-B3EA76A7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66969"/>
            <a:ext cx="7920880" cy="553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4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36562-79F6-4636-854C-102DA6732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Ejercicios en Máquina</a:t>
            </a:r>
          </a:p>
        </p:txBody>
      </p:sp>
    </p:spTree>
    <p:extLst>
      <p:ext uri="{BB962C8B-B14F-4D97-AF65-F5344CB8AC3E}">
        <p14:creationId xmlns:p14="http://schemas.microsoft.com/office/powerpoint/2010/main" val="2198912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66</Words>
  <Application>Microsoft Office PowerPoint</Application>
  <PresentationFormat>Presentación en pantalla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MongoDB</vt:lpstr>
      <vt:lpstr>Herramientas</vt:lpstr>
      <vt:lpstr>Conexión a la BD</vt:lpstr>
      <vt:lpstr>Conexión a la BD</vt:lpstr>
      <vt:lpstr>Ejercicios en Máquina</vt:lpstr>
      <vt:lpstr>Vista desde Java</vt:lpstr>
      <vt:lpstr>Referencias</vt:lpstr>
      <vt:lpstr>Referencias</vt:lpstr>
      <vt:lpstr>Ejercicios en Máquina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Palomino Monge Luis Erwin</dc:creator>
  <cp:lastModifiedBy>Palomino Monge Luis Erwin</cp:lastModifiedBy>
  <cp:revision>13</cp:revision>
  <dcterms:created xsi:type="dcterms:W3CDTF">2019-07-02T17:25:33Z</dcterms:created>
  <dcterms:modified xsi:type="dcterms:W3CDTF">2019-07-02T18:22:13Z</dcterms:modified>
</cp:coreProperties>
</file>