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notesMasterIdLst>
    <p:notesMasterId r:id="rId16"/>
  </p:notesMasterIdLst>
  <p:sldIdLst>
    <p:sldId id="496" r:id="rId5"/>
    <p:sldId id="566" r:id="rId6"/>
    <p:sldId id="561" r:id="rId7"/>
    <p:sldId id="567" r:id="rId8"/>
    <p:sldId id="518" r:id="rId9"/>
    <p:sldId id="568" r:id="rId10"/>
    <p:sldId id="535" r:id="rId11"/>
    <p:sldId id="570" r:id="rId12"/>
    <p:sldId id="569" r:id="rId13"/>
    <p:sldId id="571" r:id="rId14"/>
    <p:sldId id="572" r:id="rId15"/>
  </p:sldIdLst>
  <p:sldSz cx="9144000" cy="6858000" type="screen4x3"/>
  <p:notesSz cx="6797675" cy="9926638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amaria Romero Paul" initials="SRP" lastIdx="2" clrIdx="0">
    <p:extLst>
      <p:ext uri="{19B8F6BF-5375-455C-9EA6-DF929625EA0E}">
        <p15:presenceInfo xmlns:p15="http://schemas.microsoft.com/office/powerpoint/2012/main" userId="S::psantamariar@sunat.gob.pe::584a599d-3136-42a5-9824-07ec819665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66"/>
    <a:srgbClr val="009900"/>
    <a:srgbClr val="FFD961"/>
    <a:srgbClr val="FFD243"/>
    <a:srgbClr val="F7C053"/>
    <a:srgbClr val="FFFF99"/>
    <a:srgbClr val="00FF00"/>
    <a:srgbClr val="EDF95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71BB6-178E-42EA-9DCD-FAB2FED11CD1}" v="5" dt="2019-04-03T19:23:25.700"/>
  </p1510:revLst>
</p1510:revInfo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2" autoAdjust="0"/>
    <p:restoredTop sz="95407" autoAdjust="0"/>
  </p:normalViewPr>
  <p:slideViewPr>
    <p:cSldViewPr snapToGrid="0" snapToObjects="1">
      <p:cViewPr varScale="1">
        <p:scale>
          <a:sx n="90" d="100"/>
          <a:sy n="90" d="100"/>
        </p:scale>
        <p:origin x="1164" y="78"/>
      </p:cViewPr>
      <p:guideLst>
        <p:guide orient="horz" pos="25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quen Aguilar Hans Alexander" userId="b9ce6a75-8693-4fcb-832e-4f6b89d8fc1a" providerId="ADAL" clId="{91B71BB6-178E-42EA-9DCD-FAB2FED11CD1}"/>
    <pc:docChg chg="undo custSel modSld">
      <pc:chgData name="Niquen Aguilar Hans Alexander" userId="b9ce6a75-8693-4fcb-832e-4f6b89d8fc1a" providerId="ADAL" clId="{91B71BB6-178E-42EA-9DCD-FAB2FED11CD1}" dt="2019-04-03T19:23:43" v="372" actId="1035"/>
      <pc:docMkLst>
        <pc:docMk/>
      </pc:docMkLst>
      <pc:sldChg chg="addSp delSp modSp">
        <pc:chgData name="Niquen Aguilar Hans Alexander" userId="b9ce6a75-8693-4fcb-832e-4f6b89d8fc1a" providerId="ADAL" clId="{91B71BB6-178E-42EA-9DCD-FAB2FED11CD1}" dt="2019-04-03T19:23:18.537" v="321" actId="1036"/>
        <pc:sldMkLst>
          <pc:docMk/>
          <pc:sldMk cId="2011519793" sldId="567"/>
        </pc:sldMkLst>
        <pc:picChg chg="del">
          <ac:chgData name="Niquen Aguilar Hans Alexander" userId="b9ce6a75-8693-4fcb-832e-4f6b89d8fc1a" providerId="ADAL" clId="{91B71BB6-178E-42EA-9DCD-FAB2FED11CD1}" dt="2019-04-03T19:20:44.301" v="163" actId="478"/>
          <ac:picMkLst>
            <pc:docMk/>
            <pc:sldMk cId="2011519793" sldId="567"/>
            <ac:picMk id="4" creationId="{1DC602B9-7B0E-4A8A-99FC-B95D10CB348F}"/>
          </ac:picMkLst>
        </pc:picChg>
        <pc:picChg chg="add del mod">
          <ac:chgData name="Niquen Aguilar Hans Alexander" userId="b9ce6a75-8693-4fcb-832e-4f6b89d8fc1a" providerId="ADAL" clId="{91B71BB6-178E-42EA-9DCD-FAB2FED11CD1}" dt="2019-04-03T19:22:00.940" v="262" actId="478"/>
          <ac:picMkLst>
            <pc:docMk/>
            <pc:sldMk cId="2011519793" sldId="567"/>
            <ac:picMk id="5" creationId="{1B905A1F-FA5B-4EBE-9F55-F7868443D824}"/>
          </ac:picMkLst>
        </pc:picChg>
        <pc:picChg chg="add mod">
          <ac:chgData name="Niquen Aguilar Hans Alexander" userId="b9ce6a75-8693-4fcb-832e-4f6b89d8fc1a" providerId="ADAL" clId="{91B71BB6-178E-42EA-9DCD-FAB2FED11CD1}" dt="2019-04-03T19:23:18.537" v="321" actId="1036"/>
          <ac:picMkLst>
            <pc:docMk/>
            <pc:sldMk cId="2011519793" sldId="567"/>
            <ac:picMk id="7" creationId="{1B03B975-DAA2-4425-9B73-CB54EA81B4FF}"/>
          </ac:picMkLst>
        </pc:picChg>
      </pc:sldChg>
      <pc:sldChg chg="addSp delSp modSp">
        <pc:chgData name="Niquen Aguilar Hans Alexander" userId="b9ce6a75-8693-4fcb-832e-4f6b89d8fc1a" providerId="ADAL" clId="{91B71BB6-178E-42EA-9DCD-FAB2FED11CD1}" dt="2019-04-03T19:23:43" v="372" actId="1035"/>
        <pc:sldMkLst>
          <pc:docMk/>
          <pc:sldMk cId="1830382439" sldId="568"/>
        </pc:sldMkLst>
        <pc:picChg chg="add del mod">
          <ac:chgData name="Niquen Aguilar Hans Alexander" userId="b9ce6a75-8693-4fcb-832e-4f6b89d8fc1a" providerId="ADAL" clId="{91B71BB6-178E-42EA-9DCD-FAB2FED11CD1}" dt="2019-04-03T19:21:56.485" v="261" actId="478"/>
          <ac:picMkLst>
            <pc:docMk/>
            <pc:sldMk cId="1830382439" sldId="568"/>
            <ac:picMk id="4" creationId="{39889B53-BB12-4D18-A251-3D350937A41D}"/>
          </ac:picMkLst>
        </pc:picChg>
        <pc:picChg chg="del">
          <ac:chgData name="Niquen Aguilar Hans Alexander" userId="b9ce6a75-8693-4fcb-832e-4f6b89d8fc1a" providerId="ADAL" clId="{91B71BB6-178E-42EA-9DCD-FAB2FED11CD1}" dt="2019-04-03T19:21:21.806" v="215" actId="478"/>
          <ac:picMkLst>
            <pc:docMk/>
            <pc:sldMk cId="1830382439" sldId="568"/>
            <ac:picMk id="5" creationId="{D4F5B9B6-700B-455B-B3DE-C61B7927EE9A}"/>
          </ac:picMkLst>
        </pc:picChg>
        <pc:picChg chg="add mod">
          <ac:chgData name="Niquen Aguilar Hans Alexander" userId="b9ce6a75-8693-4fcb-832e-4f6b89d8fc1a" providerId="ADAL" clId="{91B71BB6-178E-42EA-9DCD-FAB2FED11CD1}" dt="2019-04-03T19:23:43" v="372" actId="1035"/>
          <ac:picMkLst>
            <pc:docMk/>
            <pc:sldMk cId="1830382439" sldId="568"/>
            <ac:picMk id="7" creationId="{8D609C3D-CE6E-4C98-9045-141C768CFCEC}"/>
          </ac:picMkLst>
        </pc:picChg>
      </pc:sldChg>
      <pc:sldChg chg="addSp delSp modSp">
        <pc:chgData name="Niquen Aguilar Hans Alexander" userId="b9ce6a75-8693-4fcb-832e-4f6b89d8fc1a" providerId="ADAL" clId="{91B71BB6-178E-42EA-9DCD-FAB2FED11CD1}" dt="2019-04-03T19:19:11.754" v="162" actId="20577"/>
        <pc:sldMkLst>
          <pc:docMk/>
          <pc:sldMk cId="2355265007" sldId="569"/>
        </pc:sldMkLst>
        <pc:spChg chg="add del mod">
          <ac:chgData name="Niquen Aguilar Hans Alexander" userId="b9ce6a75-8693-4fcb-832e-4f6b89d8fc1a" providerId="ADAL" clId="{91B71BB6-178E-42EA-9DCD-FAB2FED11CD1}" dt="2019-04-03T19:19:11.754" v="162" actId="20577"/>
          <ac:spMkLst>
            <pc:docMk/>
            <pc:sldMk cId="2355265007" sldId="569"/>
            <ac:spMk id="3" creationId="{FBEB92C8-E53A-4C29-AF79-4E30F6AFEB3A}"/>
          </ac:spMkLst>
        </pc:spChg>
        <pc:spChg chg="mod">
          <ac:chgData name="Niquen Aguilar Hans Alexander" userId="b9ce6a75-8693-4fcb-832e-4f6b89d8fc1a" providerId="ADAL" clId="{91B71BB6-178E-42EA-9DCD-FAB2FED11CD1}" dt="2019-04-03T19:17:03.254" v="0" actId="14100"/>
          <ac:spMkLst>
            <pc:docMk/>
            <pc:sldMk cId="2355265007" sldId="569"/>
            <ac:spMk id="8" creationId="{B726E6FA-A8BB-421D-B501-4D7F23F33712}"/>
          </ac:spMkLst>
        </pc:spChg>
        <pc:picChg chg="mod">
          <ac:chgData name="Niquen Aguilar Hans Alexander" userId="b9ce6a75-8693-4fcb-832e-4f6b89d8fc1a" providerId="ADAL" clId="{91B71BB6-178E-42EA-9DCD-FAB2FED11CD1}" dt="2019-04-03T19:17:15.636" v="17" actId="1036"/>
          <ac:picMkLst>
            <pc:docMk/>
            <pc:sldMk cId="2355265007" sldId="569"/>
            <ac:picMk id="7" creationId="{089A0675-8E3E-4E83-8D50-38AE856DFBB0}"/>
          </ac:picMkLst>
        </pc:picChg>
      </pc:sldChg>
    </pc:docChg>
  </pc:docChgLst>
  <pc:docChgLst>
    <pc:chgData name="Gutierrez Mendoza Jorge Silvano" userId="b9bfccca-0fe8-483c-a947-bac068913724" providerId="ADAL" clId="{F8D83896-3B40-4110-98C4-9A85DCAE85CA}"/>
    <pc:docChg chg="undo custSel modSld">
      <pc:chgData name="Gutierrez Mendoza Jorge Silvano" userId="b9bfccca-0fe8-483c-a947-bac068913724" providerId="ADAL" clId="{F8D83896-3B40-4110-98C4-9A85DCAE85CA}" dt="2019-03-12T17:14:12.161" v="843" actId="20577"/>
      <pc:docMkLst>
        <pc:docMk/>
      </pc:docMkLst>
      <pc:sldChg chg="modSp">
        <pc:chgData name="Gutierrez Mendoza Jorge Silvano" userId="b9bfccca-0fe8-483c-a947-bac068913724" providerId="ADAL" clId="{F8D83896-3B40-4110-98C4-9A85DCAE85CA}" dt="2019-03-12T17:03:09.624" v="449" actId="20577"/>
        <pc:sldMkLst>
          <pc:docMk/>
          <pc:sldMk cId="1896926602" sldId="518"/>
        </pc:sldMkLst>
        <pc:spChg chg="mod">
          <ac:chgData name="Gutierrez Mendoza Jorge Silvano" userId="b9bfccca-0fe8-483c-a947-bac068913724" providerId="ADAL" clId="{F8D83896-3B40-4110-98C4-9A85DCAE85CA}" dt="2019-03-12T17:02:41.547" v="441" actId="20577"/>
          <ac:spMkLst>
            <pc:docMk/>
            <pc:sldMk cId="1896926602" sldId="518"/>
            <ac:spMk id="2" creationId="{00000000-0000-0000-0000-000000000000}"/>
          </ac:spMkLst>
        </pc:spChg>
        <pc:spChg chg="mod">
          <ac:chgData name="Gutierrez Mendoza Jorge Silvano" userId="b9bfccca-0fe8-483c-a947-bac068913724" providerId="ADAL" clId="{F8D83896-3B40-4110-98C4-9A85DCAE85CA}" dt="2019-03-12T16:54:09.009" v="284" actId="20577"/>
          <ac:spMkLst>
            <pc:docMk/>
            <pc:sldMk cId="1896926602" sldId="518"/>
            <ac:spMk id="10" creationId="{00000000-0000-0000-0000-000000000000}"/>
          </ac:spMkLst>
        </pc:spChg>
        <pc:spChg chg="mod">
          <ac:chgData name="Gutierrez Mendoza Jorge Silvano" userId="b9bfccca-0fe8-483c-a947-bac068913724" providerId="ADAL" clId="{F8D83896-3B40-4110-98C4-9A85DCAE85CA}" dt="2019-03-12T16:52:04.475" v="156" actId="313"/>
          <ac:spMkLst>
            <pc:docMk/>
            <pc:sldMk cId="1896926602" sldId="518"/>
            <ac:spMk id="15" creationId="{00000000-0000-0000-0000-000000000000}"/>
          </ac:spMkLst>
        </pc:spChg>
        <pc:spChg chg="mod">
          <ac:chgData name="Gutierrez Mendoza Jorge Silvano" userId="b9bfccca-0fe8-483c-a947-bac068913724" providerId="ADAL" clId="{F8D83896-3B40-4110-98C4-9A85DCAE85CA}" dt="2019-03-12T16:53:12.605" v="209" actId="108"/>
          <ac:spMkLst>
            <pc:docMk/>
            <pc:sldMk cId="1896926602" sldId="518"/>
            <ac:spMk id="20" creationId="{C5C6F833-2C38-4098-AADB-319634195E13}"/>
          </ac:spMkLst>
        </pc:spChg>
        <pc:spChg chg="mod">
          <ac:chgData name="Gutierrez Mendoza Jorge Silvano" userId="b9bfccca-0fe8-483c-a947-bac068913724" providerId="ADAL" clId="{F8D83896-3B40-4110-98C4-9A85DCAE85CA}" dt="2019-03-12T17:03:09.624" v="449" actId="20577"/>
          <ac:spMkLst>
            <pc:docMk/>
            <pc:sldMk cId="1896926602" sldId="518"/>
            <ac:spMk id="28" creationId="{00000000-0000-0000-0000-000000000000}"/>
          </ac:spMkLst>
        </pc:spChg>
        <pc:grpChg chg="mod">
          <ac:chgData name="Gutierrez Mendoza Jorge Silvano" userId="b9bfccca-0fe8-483c-a947-bac068913724" providerId="ADAL" clId="{F8D83896-3B40-4110-98C4-9A85DCAE85CA}" dt="2019-03-12T16:53:07.188" v="208" actId="1076"/>
          <ac:grpSpMkLst>
            <pc:docMk/>
            <pc:sldMk cId="1896926602" sldId="518"/>
            <ac:grpSpMk id="18" creationId="{4D34BF91-F073-43B1-82B3-B6511336B152}"/>
          </ac:grpSpMkLst>
        </pc:grpChg>
      </pc:sldChg>
      <pc:sldChg chg="addSp delSp modSp delAnim">
        <pc:chgData name="Gutierrez Mendoza Jorge Silvano" userId="b9bfccca-0fe8-483c-a947-bac068913724" providerId="ADAL" clId="{F8D83896-3B40-4110-98C4-9A85DCAE85CA}" dt="2019-03-12T17:13:51.622" v="825" actId="12"/>
        <pc:sldMkLst>
          <pc:docMk/>
          <pc:sldMk cId="949240959" sldId="535"/>
        </pc:sldMkLst>
        <pc:spChg chg="mod">
          <ac:chgData name="Gutierrez Mendoza Jorge Silvano" userId="b9bfccca-0fe8-483c-a947-bac068913724" providerId="ADAL" clId="{F8D83896-3B40-4110-98C4-9A85DCAE85CA}" dt="2019-03-12T17:10:16.793" v="582" actId="20577"/>
          <ac:spMkLst>
            <pc:docMk/>
            <pc:sldMk cId="949240959" sldId="535"/>
            <ac:spMk id="2" creationId="{00000000-0000-0000-0000-000000000000}"/>
          </ac:spMkLst>
        </pc:spChg>
        <pc:spChg chg="add mod">
          <ac:chgData name="Gutierrez Mendoza Jorge Silvano" userId="b9bfccca-0fe8-483c-a947-bac068913724" providerId="ADAL" clId="{F8D83896-3B40-4110-98C4-9A85DCAE85CA}" dt="2019-03-12T17:13:51.622" v="825" actId="12"/>
          <ac:spMkLst>
            <pc:docMk/>
            <pc:sldMk cId="949240959" sldId="535"/>
            <ac:spMk id="6" creationId="{51B4C9B6-2B8F-4751-B33A-2793CD07D029}"/>
          </ac:spMkLst>
        </pc:spChg>
        <pc:spChg chg="del">
          <ac:chgData name="Gutierrez Mendoza Jorge Silvano" userId="b9bfccca-0fe8-483c-a947-bac068913724" providerId="ADAL" clId="{F8D83896-3B40-4110-98C4-9A85DCAE85CA}" dt="2019-03-12T17:10:44" v="591" actId="478"/>
          <ac:spMkLst>
            <pc:docMk/>
            <pc:sldMk cId="949240959" sldId="535"/>
            <ac:spMk id="14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37.680" v="589" actId="478"/>
          <ac:spMkLst>
            <pc:docMk/>
            <pc:sldMk cId="949240959" sldId="535"/>
            <ac:spMk id="15" creationId="{00000000-0000-0000-0000-000000000000}"/>
          </ac:spMkLst>
        </pc:spChg>
        <pc:spChg chg="mod">
          <ac:chgData name="Gutierrez Mendoza Jorge Silvano" userId="b9bfccca-0fe8-483c-a947-bac068913724" providerId="ADAL" clId="{F8D83896-3B40-4110-98C4-9A85DCAE85CA}" dt="2019-03-12T16:59:23.413" v="319" actId="20577"/>
          <ac:spMkLst>
            <pc:docMk/>
            <pc:sldMk cId="949240959" sldId="535"/>
            <ac:spMk id="31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6:55:25.620" v="291" actId="478"/>
          <ac:spMkLst>
            <pc:docMk/>
            <pc:sldMk cId="949240959" sldId="535"/>
            <ac:spMk id="35" creationId="{442F5ACC-7404-4A56-B297-4C6D27E998C7}"/>
          </ac:spMkLst>
        </pc:spChg>
        <pc:spChg chg="del">
          <ac:chgData name="Gutierrez Mendoza Jorge Silvano" userId="b9bfccca-0fe8-483c-a947-bac068913724" providerId="ADAL" clId="{F8D83896-3B40-4110-98C4-9A85DCAE85CA}" dt="2019-03-12T17:03:47.459" v="450" actId="478"/>
          <ac:spMkLst>
            <pc:docMk/>
            <pc:sldMk cId="949240959" sldId="535"/>
            <ac:spMk id="36" creationId="{C5DA23B0-56F1-4017-85F6-41F5B5384B5D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69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47.685" v="592" actId="478"/>
          <ac:spMkLst>
            <pc:docMk/>
            <pc:sldMk cId="949240959" sldId="535"/>
            <ac:spMk id="70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74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1:36.525" v="594" actId="478"/>
          <ac:spMkLst>
            <pc:docMk/>
            <pc:sldMk cId="949240959" sldId="535"/>
            <ac:spMk id="75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47.685" v="592" actId="478"/>
          <ac:spMkLst>
            <pc:docMk/>
            <pc:sldMk cId="949240959" sldId="535"/>
            <ac:spMk id="76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47.685" v="592" actId="478"/>
          <ac:spMkLst>
            <pc:docMk/>
            <pc:sldMk cId="949240959" sldId="535"/>
            <ac:spMk id="77" creationId="{00000000-0000-0000-0000-000000000000}"/>
          </ac:spMkLst>
        </pc:spChg>
        <pc:spChg chg="del mod">
          <ac:chgData name="Gutierrez Mendoza Jorge Silvano" userId="b9bfccca-0fe8-483c-a947-bac068913724" providerId="ADAL" clId="{F8D83896-3B40-4110-98C4-9A85DCAE85CA}" dt="2019-03-12T16:56:41.264" v="296" actId="478"/>
          <ac:spMkLst>
            <pc:docMk/>
            <pc:sldMk cId="949240959" sldId="535"/>
            <ac:spMk id="78" creationId="{FEBDC803-02A2-4D85-AE36-CC4DBC70D1B1}"/>
          </ac:spMkLst>
        </pc:spChg>
        <pc:spChg chg="del">
          <ac:chgData name="Gutierrez Mendoza Jorge Silvano" userId="b9bfccca-0fe8-483c-a947-bac068913724" providerId="ADAL" clId="{F8D83896-3B40-4110-98C4-9A85DCAE85CA}" dt="2019-03-12T17:10:44" v="591" actId="478"/>
          <ac:spMkLst>
            <pc:docMk/>
            <pc:sldMk cId="949240959" sldId="535"/>
            <ac:spMk id="79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44" v="591" actId="478"/>
          <ac:spMkLst>
            <pc:docMk/>
            <pc:sldMk cId="949240959" sldId="535"/>
            <ac:spMk id="80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6:58:06.833" v="308" actId="478"/>
          <ac:spMkLst>
            <pc:docMk/>
            <pc:sldMk cId="949240959" sldId="535"/>
            <ac:spMk id="81" creationId="{147C77DF-1010-42C1-8906-751EB9AB2091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82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6:56:43.525" v="297" actId="478"/>
          <ac:spMkLst>
            <pc:docMk/>
            <pc:sldMk cId="949240959" sldId="535"/>
            <ac:spMk id="86" creationId="{283D3658-1CC0-4884-86A0-831EC53894C7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88" creationId="{B03F188B-143D-4F4A-9A2D-DE7F16B25D9A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90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92" creationId="{FA5B7187-8475-4925-9927-ABCED0D36E21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93" creationId="{E72EDF7D-A587-4E34-B992-B07ABE6BDB35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94" creationId="{22C1D4D1-B411-4AC3-ACE6-10BCD093AACD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95" creationId="{411A7885-9FCC-4E01-923D-0D484B5374BE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96" creationId="{DD7EE6B7-E76E-4FDF-9631-ACEC66C112D3}"/>
          </ac:spMkLst>
        </pc:spChg>
        <pc:spChg chg="del">
          <ac:chgData name="Gutierrez Mendoza Jorge Silvano" userId="b9bfccca-0fe8-483c-a947-bac068913724" providerId="ADAL" clId="{F8D83896-3B40-4110-98C4-9A85DCAE85CA}" dt="2019-03-12T16:56:45.631" v="298" actId="478"/>
          <ac:spMkLst>
            <pc:docMk/>
            <pc:sldMk cId="949240959" sldId="535"/>
            <ac:spMk id="103" creationId="{D827418F-53BD-4AAF-84D6-FEFD4B141519}"/>
          </ac:spMkLst>
        </pc:spChg>
        <pc:spChg chg="del mod">
          <ac:chgData name="Gutierrez Mendoza Jorge Silvano" userId="b9bfccca-0fe8-483c-a947-bac068913724" providerId="ADAL" clId="{F8D83896-3B40-4110-98C4-9A85DCAE85CA}" dt="2019-03-12T17:10:27.056" v="584" actId="478"/>
          <ac:spMkLst>
            <pc:docMk/>
            <pc:sldMk cId="949240959" sldId="535"/>
            <ac:spMk id="105" creationId="{42E3E80A-A8A1-4863-B38E-E450704FE5BE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42" creationId="{8EB17F6D-7C96-4FF2-B0FB-ADCC9AA0D881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43" creationId="{67E01EC7-7B87-4D36-ADF2-D7D8D63A573D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44" creationId="{844B2565-7628-4427-9089-65B3CFB7E5CE}"/>
          </ac:spMkLst>
        </pc:spChg>
        <pc:spChg chg="del">
          <ac:chgData name="Gutierrez Mendoza Jorge Silvano" userId="b9bfccca-0fe8-483c-a947-bac068913724" providerId="ADAL" clId="{F8D83896-3B40-4110-98C4-9A85DCAE85CA}" dt="2019-03-12T16:57:43.364" v="302" actId="478"/>
          <ac:spMkLst>
            <pc:docMk/>
            <pc:sldMk cId="949240959" sldId="535"/>
            <ac:spMk id="146" creationId="{2ECA1BBD-038E-4D72-B911-41A488B980E3}"/>
          </ac:spMkLst>
        </pc:spChg>
        <pc:spChg chg="del mod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47" creationId="{C72BCECF-B015-4545-AAC6-E1FB5F5C27F8}"/>
          </ac:spMkLst>
        </pc:spChg>
        <pc:spChg chg="del mod">
          <ac:chgData name="Gutierrez Mendoza Jorge Silvano" userId="b9bfccca-0fe8-483c-a947-bac068913724" providerId="ADAL" clId="{F8D83896-3B40-4110-98C4-9A85DCAE85CA}" dt="2019-03-12T16:58:17.415" v="314" actId="478"/>
          <ac:spMkLst>
            <pc:docMk/>
            <pc:sldMk cId="949240959" sldId="535"/>
            <ac:spMk id="148" creationId="{CC89730B-9D65-4383-A5D5-DFBA31574466}"/>
          </ac:spMkLst>
        </pc:spChg>
        <pc:spChg chg="add del mod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49" creationId="{D4BFC146-6157-4369-8D93-86C2587B04A0}"/>
          </ac:spMkLst>
        </pc:spChg>
        <pc:spChg chg="del mod">
          <ac:chgData name="Gutierrez Mendoza Jorge Silvano" userId="b9bfccca-0fe8-483c-a947-bac068913724" providerId="ADAL" clId="{F8D83896-3B40-4110-98C4-9A85DCAE85CA}" dt="2019-03-12T17:10:35.590" v="588" actId="478"/>
          <ac:spMkLst>
            <pc:docMk/>
            <pc:sldMk cId="949240959" sldId="535"/>
            <ac:spMk id="151" creationId="{00000000-0000-0000-0000-000000000000}"/>
          </ac:spMkLst>
        </pc:spChg>
        <pc:spChg chg="del mod">
          <ac:chgData name="Gutierrez Mendoza Jorge Silvano" userId="b9bfccca-0fe8-483c-a947-bac068913724" providerId="ADAL" clId="{F8D83896-3B40-4110-98C4-9A85DCAE85CA}" dt="2019-03-12T17:10:31.431" v="586" actId="478"/>
          <ac:spMkLst>
            <pc:docMk/>
            <pc:sldMk cId="949240959" sldId="535"/>
            <ac:spMk id="153" creationId="{AC9D78FD-3DF0-4FDF-BDB8-3FACDC97F708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58" creationId="{906656BD-83A0-4464-BD91-B870A1C54902}"/>
          </ac:spMkLst>
        </pc:spChg>
        <pc:spChg chg="del mod">
          <ac:chgData name="Gutierrez Mendoza Jorge Silvano" userId="b9bfccca-0fe8-483c-a947-bac068913724" providerId="ADAL" clId="{F8D83896-3B40-4110-98C4-9A85DCAE85CA}" dt="2019-03-12T16:55:23.033" v="290" actId="478"/>
          <ac:spMkLst>
            <pc:docMk/>
            <pc:sldMk cId="949240959" sldId="535"/>
            <ac:spMk id="160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44" v="591" actId="478"/>
          <ac:spMkLst>
            <pc:docMk/>
            <pc:sldMk cId="949240959" sldId="535"/>
            <ac:spMk id="166" creationId="{00000000-0000-0000-0000-000000000000}"/>
          </ac:spMkLst>
        </pc:spChg>
        <pc:spChg chg="del mod">
          <ac:chgData name="Gutierrez Mendoza Jorge Silvano" userId="b9bfccca-0fe8-483c-a947-bac068913724" providerId="ADAL" clId="{F8D83896-3B40-4110-98C4-9A85DCAE85CA}" dt="2019-03-12T16:58:05.562" v="307" actId="478"/>
          <ac:spMkLst>
            <pc:docMk/>
            <pc:sldMk cId="949240959" sldId="535"/>
            <ac:spMk id="181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39.903" v="590" actId="478"/>
          <ac:spMkLst>
            <pc:docMk/>
            <pc:sldMk cId="949240959" sldId="535"/>
            <ac:spMk id="185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86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87" creationId="{00000000-0000-0000-0000-000000000000}"/>
          </ac:spMkLst>
        </pc:spChg>
        <pc:spChg chg="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90" creationId="{00000000-0000-0000-0000-000000000000}"/>
          </ac:spMkLst>
        </pc:spChg>
        <pc:spChg chg="add del">
          <ac:chgData name="Gutierrez Mendoza Jorge Silvano" userId="b9bfccca-0fe8-483c-a947-bac068913724" providerId="ADAL" clId="{F8D83896-3B40-4110-98C4-9A85DCAE85CA}" dt="2019-03-12T17:10:24.259" v="583" actId="478"/>
          <ac:spMkLst>
            <pc:docMk/>
            <pc:sldMk cId="949240959" sldId="535"/>
            <ac:spMk id="191" creationId="{00000000-0000-0000-0000-000000000000}"/>
          </ac:spMkLst>
        </pc:spChg>
        <pc:grpChg chg="del">
          <ac:chgData name="Gutierrez Mendoza Jorge Silvano" userId="b9bfccca-0fe8-483c-a947-bac068913724" providerId="ADAL" clId="{F8D83896-3B40-4110-98C4-9A85DCAE85CA}" dt="2019-03-12T17:10:24.259" v="583" actId="478"/>
          <ac:grpSpMkLst>
            <pc:docMk/>
            <pc:sldMk cId="949240959" sldId="535"/>
            <ac:grpSpMk id="3" creationId="{00000000-0000-0000-0000-000000000000}"/>
          </ac:grpSpMkLst>
        </pc:grpChg>
        <pc:grpChg chg="del">
          <ac:chgData name="Gutierrez Mendoza Jorge Silvano" userId="b9bfccca-0fe8-483c-a947-bac068913724" providerId="ADAL" clId="{F8D83896-3B40-4110-98C4-9A85DCAE85CA}" dt="2019-03-12T17:10:24.259" v="583" actId="478"/>
          <ac:grpSpMkLst>
            <pc:docMk/>
            <pc:sldMk cId="949240959" sldId="535"/>
            <ac:grpSpMk id="4" creationId="{00000000-0000-0000-0000-000000000000}"/>
          </ac:grpSpMkLst>
        </pc:grpChg>
        <pc:cxnChg chg="del">
          <ac:chgData name="Gutierrez Mendoza Jorge Silvano" userId="b9bfccca-0fe8-483c-a947-bac068913724" providerId="ADAL" clId="{F8D83896-3B40-4110-98C4-9A85DCAE85CA}" dt="2019-03-12T17:10:50.468" v="593" actId="478"/>
          <ac:cxnSpMkLst>
            <pc:docMk/>
            <pc:sldMk cId="949240959" sldId="535"/>
            <ac:cxnSpMk id="5" creationId="{00000000-0000-0000-0000-000000000000}"/>
          </ac:cxnSpMkLst>
        </pc:cxnChg>
        <pc:cxnChg chg="del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8" creationId="{00000000-0000-0000-0000-000000000000}"/>
          </ac:cxnSpMkLst>
        </pc:cxnChg>
        <pc:cxnChg chg="del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10" creationId="{00000000-0000-0000-0000-000000000000}"/>
          </ac:cxnSpMkLst>
        </pc:cxnChg>
        <pc:cxnChg chg="del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27" creationId="{00000000-0000-0000-0000-000000000000}"/>
          </ac:cxnSpMkLst>
        </pc:cxnChg>
        <pc:cxnChg chg="del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41" creationId="{00000000-0000-0000-0000-000000000000}"/>
          </ac:cxnSpMkLst>
        </pc:cxnChg>
        <pc:cxnChg chg="del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63" creationId="{00000000-0000-0000-0000-000000000000}"/>
          </ac:cxnSpMkLst>
        </pc:cxnChg>
        <pc:cxnChg chg="del mod">
          <ac:chgData name="Gutierrez Mendoza Jorge Silvano" userId="b9bfccca-0fe8-483c-a947-bac068913724" providerId="ADAL" clId="{F8D83896-3B40-4110-98C4-9A85DCAE85CA}" dt="2019-03-12T16:58:09.345" v="310" actId="478"/>
          <ac:cxnSpMkLst>
            <pc:docMk/>
            <pc:sldMk cId="949240959" sldId="535"/>
            <ac:cxnSpMk id="83" creationId="{75C835CA-CD6D-4F3A-930E-EAA67DB04676}"/>
          </ac:cxnSpMkLst>
        </pc:cxnChg>
        <pc:cxnChg chg="del">
          <ac:chgData name="Gutierrez Mendoza Jorge Silvano" userId="b9bfccca-0fe8-483c-a947-bac068913724" providerId="ADAL" clId="{F8D83896-3B40-4110-98C4-9A85DCAE85CA}" dt="2019-03-12T17:10:44" v="591" actId="478"/>
          <ac:cxnSpMkLst>
            <pc:docMk/>
            <pc:sldMk cId="949240959" sldId="535"/>
            <ac:cxnSpMk id="85" creationId="{878771F2-13EA-4015-B799-5213B8AB6416}"/>
          </ac:cxnSpMkLst>
        </pc:cxnChg>
        <pc:cxnChg chg="del mod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91" creationId="{00000000-0000-0000-0000-000000000000}"/>
          </ac:cxnSpMkLst>
        </pc:cxnChg>
        <pc:cxnChg chg="del mod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97" creationId="{3673896E-3E3D-4794-9599-A4D8381A3170}"/>
          </ac:cxnSpMkLst>
        </pc:cxnChg>
        <pc:cxnChg chg="del mod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99" creationId="{27DBFDE9-B246-4489-AF2F-5B8AE0AE4FE6}"/>
          </ac:cxnSpMkLst>
        </pc:cxnChg>
        <pc:cxnChg chg="del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109" creationId="{0D31A657-C6E5-4A99-B1C1-5F9F76F0A636}"/>
          </ac:cxnSpMkLst>
        </pc:cxnChg>
        <pc:cxnChg chg="del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114" creationId="{A925B41D-D566-4764-80C7-C5AF1108231C}"/>
          </ac:cxnSpMkLst>
        </pc:cxnChg>
        <pc:cxnChg chg="del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124" creationId="{64701565-1167-4F3D-B4C6-3BAA67D50931}"/>
          </ac:cxnSpMkLst>
        </pc:cxnChg>
        <pc:cxnChg chg="del mod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128" creationId="{00000000-0000-0000-0000-000000000000}"/>
          </ac:cxnSpMkLst>
        </pc:cxnChg>
        <pc:cxnChg chg="del mod">
          <ac:chgData name="Gutierrez Mendoza Jorge Silvano" userId="b9bfccca-0fe8-483c-a947-bac068913724" providerId="ADAL" clId="{F8D83896-3B40-4110-98C4-9A85DCAE85CA}" dt="2019-03-12T17:10:24.259" v="583" actId="478"/>
          <ac:cxnSpMkLst>
            <pc:docMk/>
            <pc:sldMk cId="949240959" sldId="535"/>
            <ac:cxnSpMk id="145" creationId="{8594F9CB-E641-4C0E-988B-1E53D81C0B30}"/>
          </ac:cxnSpMkLst>
        </pc:cxnChg>
        <pc:cxnChg chg="del">
          <ac:chgData name="Gutierrez Mendoza Jorge Silvano" userId="b9bfccca-0fe8-483c-a947-bac068913724" providerId="ADAL" clId="{F8D83896-3B40-4110-98C4-9A85DCAE85CA}" dt="2019-03-12T16:58:11.763" v="312" actId="478"/>
          <ac:cxnSpMkLst>
            <pc:docMk/>
            <pc:sldMk cId="949240959" sldId="535"/>
            <ac:cxnSpMk id="150" creationId="{B1DEFE89-AD30-4A97-87FF-9662D04434F4}"/>
          </ac:cxnSpMkLst>
        </pc:cxnChg>
        <pc:cxnChg chg="del">
          <ac:chgData name="Gutierrez Mendoza Jorge Silvano" userId="b9bfccca-0fe8-483c-a947-bac068913724" providerId="ADAL" clId="{F8D83896-3B40-4110-98C4-9A85DCAE85CA}" dt="2019-03-12T16:58:10.541" v="311" actId="478"/>
          <ac:cxnSpMkLst>
            <pc:docMk/>
            <pc:sldMk cId="949240959" sldId="535"/>
            <ac:cxnSpMk id="152" creationId="{91B59DA5-7C0A-4DD2-BD7C-3BC2CEF980B9}"/>
          </ac:cxnSpMkLst>
        </pc:cxnChg>
        <pc:cxnChg chg="del mod">
          <ac:chgData name="Gutierrez Mendoza Jorge Silvano" userId="b9bfccca-0fe8-483c-a947-bac068913724" providerId="ADAL" clId="{F8D83896-3B40-4110-98C4-9A85DCAE85CA}" dt="2019-03-12T16:55:34.264" v="292" actId="478"/>
          <ac:cxnSpMkLst>
            <pc:docMk/>
            <pc:sldMk cId="949240959" sldId="535"/>
            <ac:cxnSpMk id="159" creationId="{00000000-0000-0000-0000-000000000000}"/>
          </ac:cxnSpMkLst>
        </pc:cxnChg>
        <pc:cxnChg chg="del mod">
          <ac:chgData name="Gutierrez Mendoza Jorge Silvano" userId="b9bfccca-0fe8-483c-a947-bac068913724" providerId="ADAL" clId="{F8D83896-3B40-4110-98C4-9A85DCAE85CA}" dt="2019-03-12T16:58:08.266" v="309" actId="478"/>
          <ac:cxnSpMkLst>
            <pc:docMk/>
            <pc:sldMk cId="949240959" sldId="535"/>
            <ac:cxnSpMk id="179" creationId="{00000000-0000-0000-0000-000000000000}"/>
          </ac:cxnSpMkLst>
        </pc:cxnChg>
      </pc:sldChg>
      <pc:sldChg chg="addSp modSp">
        <pc:chgData name="Gutierrez Mendoza Jorge Silvano" userId="b9bfccca-0fe8-483c-a947-bac068913724" providerId="ADAL" clId="{F8D83896-3B40-4110-98C4-9A85DCAE85CA}" dt="2019-03-12T16:50:04.545" v="62" actId="20577"/>
        <pc:sldMkLst>
          <pc:docMk/>
          <pc:sldMk cId="1929125882" sldId="561"/>
        </pc:sldMkLst>
        <pc:spChg chg="mod">
          <ac:chgData name="Gutierrez Mendoza Jorge Silvano" userId="b9bfccca-0fe8-483c-a947-bac068913724" providerId="ADAL" clId="{F8D83896-3B40-4110-98C4-9A85DCAE85CA}" dt="2019-03-12T16:50:04.545" v="62" actId="20577"/>
          <ac:spMkLst>
            <pc:docMk/>
            <pc:sldMk cId="1929125882" sldId="561"/>
            <ac:spMk id="9" creationId="{1675F749-CE2C-4CED-A3E1-BF81129EE53B}"/>
          </ac:spMkLst>
        </pc:spChg>
        <pc:picChg chg="add mod">
          <ac:chgData name="Gutierrez Mendoza Jorge Silvano" userId="b9bfccca-0fe8-483c-a947-bac068913724" providerId="ADAL" clId="{F8D83896-3B40-4110-98C4-9A85DCAE85CA}" dt="2019-03-12T16:47:11.258" v="12" actId="1076"/>
          <ac:picMkLst>
            <pc:docMk/>
            <pc:sldMk cId="1929125882" sldId="561"/>
            <ac:picMk id="4" creationId="{DC7750E4-2456-42E5-9C26-1F02C2C0CC83}"/>
          </ac:picMkLst>
        </pc:picChg>
      </pc:sldChg>
      <pc:sldChg chg="addSp">
        <pc:chgData name="Gutierrez Mendoza Jorge Silvano" userId="b9bfccca-0fe8-483c-a947-bac068913724" providerId="ADAL" clId="{F8D83896-3B40-4110-98C4-9A85DCAE85CA}" dt="2019-03-11T22:40:58.302" v="5" actId="478"/>
        <pc:sldMkLst>
          <pc:docMk/>
          <pc:sldMk cId="3197272720" sldId="566"/>
        </pc:sldMkLst>
        <pc:spChg chg="add">
          <ac:chgData name="Gutierrez Mendoza Jorge Silvano" userId="b9bfccca-0fe8-483c-a947-bac068913724" providerId="ADAL" clId="{F8D83896-3B40-4110-98C4-9A85DCAE85CA}" dt="2019-03-11T22:39:05.049" v="4" actId="478"/>
          <ac:spMkLst>
            <pc:docMk/>
            <pc:sldMk cId="3197272720" sldId="566"/>
            <ac:spMk id="3" creationId="{5FD4E829-FD06-42E0-9B4E-6B6B943AC7B6}"/>
          </ac:spMkLst>
        </pc:spChg>
        <pc:spChg chg="add">
          <ac:chgData name="Gutierrez Mendoza Jorge Silvano" userId="b9bfccca-0fe8-483c-a947-bac068913724" providerId="ADAL" clId="{F8D83896-3B40-4110-98C4-9A85DCAE85CA}" dt="2019-03-11T22:40:58.302" v="5" actId="478"/>
          <ac:spMkLst>
            <pc:docMk/>
            <pc:sldMk cId="3197272720" sldId="566"/>
            <ac:spMk id="5" creationId="{760CD24D-F828-470E-A90B-17FC8559AA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E740F-6D3F-4DE0-BE37-51E88A95702E}" type="datetimeFigureOut">
              <a:rPr lang="es-PE" smtClean="0"/>
              <a:pPr/>
              <a:t>2/07/2019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D61D1-04C9-4CE2-BB1C-9266B7911A65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547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/>
              <a:t>NGINX Plus no solo es un servidor web y balanceador de carga, además, sirve como caché, API </a:t>
            </a:r>
            <a:r>
              <a:rPr lang="es-PE" dirty="0" err="1"/>
              <a:t>gateway</a:t>
            </a:r>
            <a:r>
              <a:rPr lang="es-PE" dirty="0"/>
              <a:t>, firewall de aplicaciones web, </a:t>
            </a:r>
            <a:r>
              <a:rPr lang="es-PE" dirty="0" err="1"/>
              <a:t>ingress</a:t>
            </a:r>
            <a:r>
              <a:rPr lang="es-PE" dirty="0"/>
              <a:t> </a:t>
            </a:r>
            <a:r>
              <a:rPr lang="es-PE" dirty="0" err="1"/>
              <a:t>controller</a:t>
            </a:r>
            <a:r>
              <a:rPr lang="es-PE" dirty="0"/>
              <a:t> para </a:t>
            </a:r>
            <a:r>
              <a:rPr lang="es-PE" dirty="0" err="1"/>
              <a:t>Kubernetes</a:t>
            </a:r>
            <a:r>
              <a:rPr lang="es-PE" dirty="0"/>
              <a:t> e incluso un componente proxy sidecar en una arquitectura de microservicios.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61D1-04C9-4CE2-BB1C-9266B7911A65}" type="slidenum">
              <a:rPr lang="es-PE" smtClean="0"/>
              <a:pPr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932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FB0FC1-BA29-4B7E-9C25-E98141BD4249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BA71BD-DC35-4982-A44D-70DE7F9AAD7F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7ADCD-168D-4D9E-9C71-431A1357E0C1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9698D2-013F-4EAE-B406-3160C7B8F27C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E8E161-9439-4CF0-8899-8E2445657C11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00C6E1-7440-4FE8-A003-2E87A2AD4AD1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0B395A-D316-418F-B627-B0A8A3D7710E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D7B995-F144-42D2-A0F0-2E2610B9B071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3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6B7A3A-0569-4559-8824-03161E9149E4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047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10ACB4-F6A1-4892-8043-13650557D69E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FA7A5F-16B9-49A1-87E3-07613C97C954}" type="datetime1">
              <a:rPr lang="es-ES" smtClean="0"/>
              <a:pPr/>
              <a:t>02/07/2019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Juan Lovera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6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62125"/>
            <a:ext cx="8229600" cy="436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57188" indent="-357188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7200/proceso/saludo?nombre=NOMB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insi.sunat.peru:8090/display/ES/Lista+Puertos+-+Cluster+k8s+SUN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insi.sunat.peru/insi.taller/megaproceso-macroproceso-proceso-microservice.git" TargetMode="External"/><Relationship Id="rId2" Type="http://schemas.openxmlformats.org/officeDocument/2006/relationships/hyperlink" Target="http://gitlab.insi.sunat.pe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w_2015_carat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8000"/>
          </a:xfrm>
          <a:prstGeom prst="rect">
            <a:avLst/>
          </a:prstGeom>
        </p:spPr>
      </p:pic>
      <p:sp>
        <p:nvSpPr>
          <p:cNvPr id="46082" name="AutoShape 2" descr="Resultado de imagen para EVALUACION DE COMPETENCI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1007222" y="2278671"/>
            <a:ext cx="5765061" cy="1718561"/>
          </a:xfrm>
        </p:spPr>
        <p:txBody>
          <a:bodyPr>
            <a:normAutofit fontScale="90000"/>
          </a:bodyPr>
          <a:lstStyle/>
          <a:p>
            <a:br>
              <a:rPr lang="es-PE" b="1" dirty="0">
                <a:solidFill>
                  <a:schemeClr val="tx1"/>
                </a:solidFill>
              </a:rPr>
            </a:br>
            <a:br>
              <a:rPr lang="es-PE" b="1" dirty="0">
                <a:solidFill>
                  <a:schemeClr val="tx1"/>
                </a:solidFill>
              </a:rPr>
            </a:br>
            <a:r>
              <a:rPr lang="es-PE" b="1" dirty="0">
                <a:solidFill>
                  <a:schemeClr val="tx1"/>
                </a:solidFill>
              </a:rPr>
              <a:t>TALLER MICROSERVICIOS I</a:t>
            </a:r>
            <a:br>
              <a:rPr lang="es-PE" b="1" dirty="0">
                <a:solidFill>
                  <a:schemeClr val="tx1"/>
                </a:solidFill>
              </a:rPr>
            </a:br>
            <a:br>
              <a:rPr lang="es-PE" b="1" dirty="0">
                <a:solidFill>
                  <a:schemeClr val="tx1"/>
                </a:solidFill>
              </a:rPr>
            </a:br>
            <a:br>
              <a:rPr lang="es-PE" b="1" dirty="0">
                <a:solidFill>
                  <a:schemeClr val="tx1"/>
                </a:solidFill>
              </a:rPr>
            </a:br>
            <a:endParaRPr lang="es-PE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031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B3E19-B730-4D11-B0F6-5FB85764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400" b="1" dirty="0"/>
              <a:t>Depurar microservicio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8C18B-4045-4344-B42A-D6DB7A57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/>
          <a:lstStyle/>
          <a:p>
            <a:r>
              <a:rPr lang="es-PE" sz="1800" dirty="0">
                <a:latin typeface="+mn-lt"/>
                <a:cs typeface="+mn-cs"/>
              </a:rPr>
              <a:t>Para depurar el microservicio la configuración es similar al </a:t>
            </a:r>
            <a:r>
              <a:rPr lang="es-PE" sz="1800" dirty="0" err="1">
                <a:latin typeface="+mn-lt"/>
                <a:cs typeface="+mn-cs"/>
              </a:rPr>
              <a:t>slide</a:t>
            </a:r>
            <a:r>
              <a:rPr lang="es-PE" sz="1800" dirty="0">
                <a:latin typeface="+mn-lt"/>
                <a:cs typeface="+mn-cs"/>
              </a:rPr>
              <a:t> 8, pero en vez de Run As configurar como </a:t>
            </a:r>
            <a:r>
              <a:rPr lang="es-PE" sz="1800" dirty="0" err="1">
                <a:latin typeface="+mn-lt"/>
                <a:cs typeface="+mn-cs"/>
              </a:rPr>
              <a:t>Debug</a:t>
            </a:r>
            <a:r>
              <a:rPr lang="es-PE" sz="1800" dirty="0">
                <a:latin typeface="+mn-lt"/>
                <a:cs typeface="+mn-cs"/>
              </a:rPr>
              <a:t> As</a:t>
            </a:r>
          </a:p>
          <a:p>
            <a:r>
              <a:rPr lang="es-PE" sz="1800" dirty="0">
                <a:latin typeface="+mn-lt"/>
                <a:cs typeface="+mn-cs"/>
              </a:rPr>
              <a:t>Colocamos un &lt;&lt;break </a:t>
            </a:r>
            <a:r>
              <a:rPr lang="es-PE" sz="1800" dirty="0" err="1">
                <a:latin typeface="+mn-lt"/>
                <a:cs typeface="+mn-cs"/>
              </a:rPr>
              <a:t>point</a:t>
            </a:r>
            <a:r>
              <a:rPr lang="es-PE" sz="1800" dirty="0">
                <a:latin typeface="+mn-lt"/>
                <a:cs typeface="+mn-cs"/>
              </a:rPr>
              <a:t>&gt;&gt; y ejecutamos: </a:t>
            </a:r>
            <a:r>
              <a:rPr lang="es-PE" sz="1800" dirty="0">
                <a:latin typeface="+mn-lt"/>
                <a:cs typeface="+mn-cs"/>
                <a:hlinkClick r:id="rId2"/>
              </a:rPr>
              <a:t>http://localhost:7200/proceso/saludo?nombre</a:t>
            </a:r>
            <a:r>
              <a:rPr lang="es-PE" sz="1800">
                <a:latin typeface="+mn-lt"/>
                <a:cs typeface="+mn-cs"/>
                <a:hlinkClick r:id="rId2"/>
              </a:rPr>
              <a:t>=NOMBRE</a:t>
            </a:r>
            <a:endParaRPr lang="es-PE" sz="180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D844BB-A895-4CEB-A019-3472E9AE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43874"/>
            <a:ext cx="5206365" cy="26231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1A18FE-08E8-48CA-AEB0-2AD9BC467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96" y="4614730"/>
            <a:ext cx="4672013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6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130AF-6E7C-48F6-83F5-85BE0EE6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…para terminar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2963C-C173-4611-B8D8-DB59C1FB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1800" dirty="0">
                <a:latin typeface="+mn-lt"/>
                <a:cs typeface="+mn-cs"/>
              </a:rPr>
              <a:t>Lista de puertos:</a:t>
            </a:r>
          </a:p>
          <a:p>
            <a:r>
              <a:rPr lang="es-PE" sz="1800" dirty="0">
                <a:latin typeface="+mn-lt"/>
                <a:cs typeface="+mn-cs"/>
                <a:hlinkClick r:id="rId2"/>
              </a:rPr>
              <a:t>http://confluence.insi.sunat.peru:8090/display/ES/Lista+Puertos+-+Cluster+k8s+SUNAT</a:t>
            </a:r>
            <a:endParaRPr lang="es-PE" sz="1800" dirty="0">
              <a:latin typeface="+mn-lt"/>
              <a:cs typeface="+mn-cs"/>
            </a:endParaRPr>
          </a:p>
          <a:p>
            <a:endParaRPr lang="es-PE" sz="1800" dirty="0">
              <a:latin typeface="+mn-lt"/>
              <a:cs typeface="+mn-cs"/>
            </a:endParaRPr>
          </a:p>
          <a:p>
            <a:r>
              <a:rPr lang="es-PE" sz="1800" dirty="0">
                <a:latin typeface="+mn-lt"/>
                <a:cs typeface="+mn-cs"/>
              </a:rPr>
              <a:t>Cuidado al clonar:</a:t>
            </a:r>
          </a:p>
          <a:p>
            <a:pPr lvl="1"/>
            <a:r>
              <a:rPr lang="es-PE" sz="1400" dirty="0" err="1"/>
              <a:t>build.gradle</a:t>
            </a:r>
            <a:r>
              <a:rPr lang="es-PE" sz="1400" dirty="0"/>
              <a:t> </a:t>
            </a:r>
            <a:r>
              <a:rPr lang="es-PE" sz="1400" dirty="0">
                <a:sym typeface="Wingdings" panose="05000000000000000000" pitchFamily="2" charset="2"/>
              </a:rPr>
              <a:t> </a:t>
            </a:r>
            <a:r>
              <a:rPr lang="es-PE" sz="1400" dirty="0" err="1">
                <a:sym typeface="Wingdings" panose="05000000000000000000" pitchFamily="2" charset="2"/>
              </a:rPr>
              <a:t>mainClassName</a:t>
            </a:r>
            <a:r>
              <a:rPr lang="es-PE" sz="1400" dirty="0">
                <a:sym typeface="Wingdings" panose="05000000000000000000" pitchFamily="2" charset="2"/>
              </a:rPr>
              <a:t> / configuraciones del despliegue</a:t>
            </a:r>
          </a:p>
          <a:p>
            <a:pPr lvl="1"/>
            <a:r>
              <a:rPr lang="es-PE" sz="1400" dirty="0" err="1"/>
              <a:t>settings.gradle</a:t>
            </a:r>
            <a:r>
              <a:rPr lang="es-PE" sz="1400" dirty="0"/>
              <a:t> </a:t>
            </a:r>
            <a:r>
              <a:rPr lang="es-PE" sz="1400" dirty="0">
                <a:sym typeface="Wingdings" panose="05000000000000000000" pitchFamily="2" charset="2"/>
              </a:rPr>
              <a:t> rootProject.name</a:t>
            </a:r>
          </a:p>
          <a:p>
            <a:pPr lvl="1"/>
            <a:r>
              <a:rPr lang="es-PE" sz="1400" dirty="0" err="1">
                <a:sym typeface="Wingdings" panose="05000000000000000000" pitchFamily="2" charset="2"/>
              </a:rPr>
              <a:t>config.yaml</a:t>
            </a:r>
            <a:r>
              <a:rPr lang="es-PE" sz="1400" dirty="0">
                <a:sym typeface="Wingdings" panose="05000000000000000000" pitchFamily="2" charset="2"/>
              </a:rPr>
              <a:t>  </a:t>
            </a:r>
            <a:r>
              <a:rPr lang="es-PE" sz="1400" dirty="0" err="1">
                <a:sym typeface="Wingdings" panose="05000000000000000000" pitchFamily="2" charset="2"/>
              </a:rPr>
              <a:t>serviceName</a:t>
            </a:r>
            <a:endParaRPr lang="es-PE" sz="1400" dirty="0">
              <a:sym typeface="Wingdings" panose="05000000000000000000" pitchFamily="2" charset="2"/>
            </a:endParaRPr>
          </a:p>
          <a:p>
            <a:pPr lvl="1"/>
            <a:r>
              <a:rPr lang="es-PE" sz="1400" dirty="0" err="1">
                <a:sym typeface="Wingdings" panose="05000000000000000000" pitchFamily="2" charset="2"/>
              </a:rPr>
              <a:t>Gradle.properties</a:t>
            </a:r>
            <a:r>
              <a:rPr lang="es-PE" sz="1400" dirty="0">
                <a:sym typeface="Wingdings" panose="05000000000000000000" pitchFamily="2" charset="2"/>
              </a:rPr>
              <a:t>  versión/</a:t>
            </a:r>
            <a:r>
              <a:rPr lang="es-PE" sz="1400" dirty="0" err="1">
                <a:sym typeface="Wingdings" panose="05000000000000000000" pitchFamily="2" charset="2"/>
              </a:rPr>
              <a:t>paseNro</a:t>
            </a:r>
            <a:r>
              <a:rPr lang="es-PE" sz="1400" dirty="0">
                <a:sym typeface="Wingdings" panose="05000000000000000000" pitchFamily="2" charset="2"/>
              </a:rPr>
              <a:t>/</a:t>
            </a:r>
            <a:r>
              <a:rPr lang="es-PE" sz="1400" dirty="0" err="1">
                <a:sym typeface="Wingdings" panose="05000000000000000000" pitchFamily="2" charset="2"/>
              </a:rPr>
              <a:t>releaseNro</a:t>
            </a:r>
            <a:endParaRPr lang="es-PE" sz="1400" dirty="0"/>
          </a:p>
          <a:p>
            <a:endParaRPr lang="es-PE" sz="1800" dirty="0">
              <a:latin typeface="+mn-lt"/>
              <a:cs typeface="+mn-cs"/>
            </a:endParaRPr>
          </a:p>
          <a:p>
            <a:r>
              <a:rPr lang="es-PE" sz="1800" dirty="0">
                <a:latin typeface="+mn-lt"/>
                <a:cs typeface="+mn-cs"/>
              </a:rPr>
              <a:t>Gracias!!!</a:t>
            </a:r>
          </a:p>
          <a:p>
            <a:pPr lvl="1"/>
            <a:r>
              <a:rPr lang="es-PE" sz="1400" dirty="0">
                <a:latin typeface="+mn-lt"/>
                <a:cs typeface="+mn-cs"/>
              </a:rPr>
              <a:t>Preguntas/Quejas/Sugerencias: nsullcar@sunat.gob.pe</a:t>
            </a:r>
          </a:p>
          <a:p>
            <a:pPr marL="0" indent="0">
              <a:buNone/>
            </a:pPr>
            <a:endParaRPr lang="es-PE" sz="1800" dirty="0">
              <a:latin typeface="+mn-lt"/>
              <a:cs typeface="+mn-cs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371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A7B636D-D5C7-4990-AC83-453C4F9F0B9C}"/>
              </a:ext>
            </a:extLst>
          </p:cNvPr>
          <p:cNvSpPr/>
          <p:nvPr/>
        </p:nvSpPr>
        <p:spPr>
          <a:xfrm>
            <a:off x="850603" y="2192486"/>
            <a:ext cx="7666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OBJETIVO</a:t>
            </a:r>
          </a:p>
          <a:p>
            <a:pPr algn="just"/>
            <a:r>
              <a:rPr lang="es-ES" sz="2400" dirty="0"/>
              <a:t>Desplegar en ambiente local un microservicio.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TEMAS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Primeros pasos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Ejecutar microservicio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Estructura microservicio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Depurar microservicio</a:t>
            </a:r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9727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6BC97-8C3C-496D-BE29-B357517D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274638"/>
            <a:ext cx="6010349" cy="1143000"/>
          </a:xfrm>
        </p:spPr>
        <p:txBody>
          <a:bodyPr>
            <a:normAutofit/>
          </a:bodyPr>
          <a:lstStyle/>
          <a:p>
            <a:r>
              <a:rPr lang="es-PE" sz="2400" b="1" dirty="0"/>
              <a:t>Primeros pasos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75F749-CE2C-4CED-A3E1-BF81129EE53B}"/>
              </a:ext>
            </a:extLst>
          </p:cNvPr>
          <p:cNvSpPr txBox="1"/>
          <p:nvPr/>
        </p:nvSpPr>
        <p:spPr>
          <a:xfrm>
            <a:off x="308344" y="1774293"/>
            <a:ext cx="8602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Verificamos la versión de java y </a:t>
            </a:r>
          </a:p>
          <a:p>
            <a:r>
              <a:rPr lang="es-PE" dirty="0" err="1"/>
              <a:t>gradle</a:t>
            </a:r>
            <a:r>
              <a:rPr lang="es-PE" dirty="0"/>
              <a:t> en nuestro sistema:</a:t>
            </a:r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Abrimos CMD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Ejecutamos: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java –versión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err="1"/>
              <a:t>gradle</a:t>
            </a:r>
            <a:r>
              <a:rPr lang="es-PE" dirty="0"/>
              <a:t> 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(Las versiones deben ser las</a:t>
            </a:r>
          </a:p>
          <a:p>
            <a:r>
              <a:rPr lang="es-PE" dirty="0"/>
              <a:t>       indicadas como requisitos)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BBA905-2A49-4489-B9EF-BD37E176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78" y="1906385"/>
            <a:ext cx="4912043" cy="28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D5DA4-ABE5-458E-8E12-824EBE4B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274638"/>
            <a:ext cx="6010349" cy="1143000"/>
          </a:xfrm>
        </p:spPr>
        <p:txBody>
          <a:bodyPr/>
          <a:lstStyle/>
          <a:p>
            <a:r>
              <a:rPr lang="es-PE" sz="2400" b="1" dirty="0"/>
              <a:t>Primeros pasos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F00AFA-3E5B-486D-974F-02DC973BAABB}"/>
              </a:ext>
            </a:extLst>
          </p:cNvPr>
          <p:cNvSpPr txBox="1"/>
          <p:nvPr/>
        </p:nvSpPr>
        <p:spPr>
          <a:xfrm>
            <a:off x="558209" y="1449536"/>
            <a:ext cx="8027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Ingresar al </a:t>
            </a:r>
            <a:r>
              <a:rPr lang="es-PE" dirty="0" err="1"/>
              <a:t>gitlab</a:t>
            </a:r>
            <a:r>
              <a:rPr lang="es-PE" dirty="0"/>
              <a:t> de </a:t>
            </a:r>
            <a:r>
              <a:rPr lang="es-PE" dirty="0" err="1"/>
              <a:t>sunat</a:t>
            </a:r>
            <a:r>
              <a:rPr lang="es-PE" dirty="0"/>
              <a:t>: </a:t>
            </a:r>
            <a:r>
              <a:rPr lang="es-PE" dirty="0">
                <a:hlinkClick r:id="rId2"/>
              </a:rPr>
              <a:t>http://gitlab.insi.sunat.peru/</a:t>
            </a:r>
            <a:endParaRPr lang="es-PE" dirty="0"/>
          </a:p>
          <a:p>
            <a:endParaRPr lang="es-PE" dirty="0"/>
          </a:p>
          <a:p>
            <a:r>
              <a:rPr lang="es-PE" dirty="0"/>
              <a:t>Clonar el proyecto en una ruta de su preferencia:</a:t>
            </a:r>
          </a:p>
          <a:p>
            <a:r>
              <a:rPr lang="es-PE" dirty="0"/>
              <a:t>(Se recomienda crear un </a:t>
            </a:r>
            <a:r>
              <a:rPr lang="es-PE" dirty="0" err="1"/>
              <a:t>workspace</a:t>
            </a:r>
            <a:r>
              <a:rPr lang="es-PE" dirty="0"/>
              <a:t> exclusivo para este taller)</a:t>
            </a:r>
          </a:p>
          <a:p>
            <a:r>
              <a:rPr lang="es-PE" dirty="0">
                <a:hlinkClick r:id="rId3"/>
              </a:rPr>
              <a:t>http://gitlab.insi.sunat.peru/insi.taller/megaproceso-macroproceso-proceso-microservice.git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734BEB-9FCB-48F5-A6CB-B84E2BC00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74" y="3298897"/>
            <a:ext cx="762000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1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893" y="274638"/>
            <a:ext cx="6478789" cy="1143000"/>
          </a:xfrm>
        </p:spPr>
        <p:txBody>
          <a:bodyPr>
            <a:noAutofit/>
          </a:bodyPr>
          <a:lstStyle/>
          <a:p>
            <a:pPr lvl="0"/>
            <a:r>
              <a:rPr lang="es-PE" sz="2400" b="1" dirty="0"/>
              <a:t>Ejecutar microservicio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AAF9514-FE07-4AB6-9CA5-D3D39E6F0D1B}"/>
              </a:ext>
            </a:extLst>
          </p:cNvPr>
          <p:cNvSpPr txBox="1"/>
          <p:nvPr/>
        </p:nvSpPr>
        <p:spPr>
          <a:xfrm>
            <a:off x="704269" y="1774293"/>
            <a:ext cx="7727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Ejecutar el microservicio desde línea de comandos: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Abrir CMD y navegar hasta la ruta del microservicio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Ejecutar con java -</a:t>
            </a:r>
            <a:r>
              <a:rPr lang="es-PE" dirty="0" err="1"/>
              <a:t>jar</a:t>
            </a:r>
            <a:r>
              <a:rPr lang="es-PE" dirty="0"/>
              <a:t> [ruta al service.jar] server [ruta al </a:t>
            </a:r>
            <a:r>
              <a:rPr lang="es-PE" dirty="0" err="1"/>
              <a:t>config.yaml</a:t>
            </a:r>
            <a:r>
              <a:rPr lang="es-PE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8401C1-3642-4BDF-BCF2-084106E9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59" y="2375009"/>
            <a:ext cx="6367463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2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1E54C-7CC3-4A78-AA46-74D1F348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274638"/>
            <a:ext cx="6010349" cy="1143000"/>
          </a:xfrm>
        </p:spPr>
        <p:txBody>
          <a:bodyPr/>
          <a:lstStyle/>
          <a:p>
            <a:r>
              <a:rPr lang="es-PE" sz="2400" b="1" dirty="0"/>
              <a:t>Ejecutar microservicio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9D3D15-7E0B-43E3-BE55-72494C236422}"/>
              </a:ext>
            </a:extLst>
          </p:cNvPr>
          <p:cNvSpPr txBox="1"/>
          <p:nvPr/>
        </p:nvSpPr>
        <p:spPr>
          <a:xfrm>
            <a:off x="704269" y="1774293"/>
            <a:ext cx="7727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Importar el proyecto a Eclipse: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Abrir Eclipse e ir a File </a:t>
            </a:r>
            <a:r>
              <a:rPr lang="es-PE" dirty="0">
                <a:sym typeface="Wingdings" panose="05000000000000000000" pitchFamily="2" charset="2"/>
              </a:rPr>
              <a:t> </a:t>
            </a:r>
            <a:r>
              <a:rPr lang="es-PE" dirty="0" err="1">
                <a:sym typeface="Wingdings" panose="05000000000000000000" pitchFamily="2" charset="2"/>
              </a:rPr>
              <a:t>Import</a:t>
            </a:r>
            <a:r>
              <a:rPr lang="es-PE" dirty="0">
                <a:sym typeface="Wingdings" panose="05000000000000000000" pitchFamily="2" charset="2"/>
              </a:rPr>
              <a:t>  </a:t>
            </a:r>
            <a:r>
              <a:rPr lang="es-PE" dirty="0" err="1">
                <a:sym typeface="Wingdings" panose="05000000000000000000" pitchFamily="2" charset="2"/>
              </a:rPr>
              <a:t>Existing</a:t>
            </a:r>
            <a:r>
              <a:rPr lang="es-PE" dirty="0">
                <a:sym typeface="Wingdings" panose="05000000000000000000" pitchFamily="2" charset="2"/>
              </a:rPr>
              <a:t> </a:t>
            </a:r>
            <a:r>
              <a:rPr lang="es-PE" dirty="0" err="1">
                <a:sym typeface="Wingdings" panose="05000000000000000000" pitchFamily="2" charset="2"/>
              </a:rPr>
              <a:t>Gradle</a:t>
            </a:r>
            <a:r>
              <a:rPr lang="es-PE" dirty="0">
                <a:sym typeface="Wingdings" panose="05000000000000000000" pitchFamily="2" charset="2"/>
              </a:rPr>
              <a:t> Project</a:t>
            </a:r>
            <a:r>
              <a:rPr lang="es-P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Seguimos con “Next &gt;” hasta llegar a “</a:t>
            </a:r>
            <a:r>
              <a:rPr lang="es-PE" dirty="0" err="1"/>
              <a:t>lmport</a:t>
            </a:r>
            <a:r>
              <a:rPr lang="es-PE" dirty="0"/>
              <a:t> </a:t>
            </a:r>
            <a:r>
              <a:rPr lang="es-PE" dirty="0" err="1"/>
              <a:t>Gradle</a:t>
            </a:r>
            <a:r>
              <a:rPr lang="es-PE" dirty="0"/>
              <a:t> Project”, en donde tenemos que seleccionar la carpeta del microservicio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40103B-7387-4BA5-834C-97317394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400632"/>
            <a:ext cx="61912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8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893" y="274638"/>
            <a:ext cx="6478789" cy="1143000"/>
          </a:xfrm>
        </p:spPr>
        <p:txBody>
          <a:bodyPr>
            <a:noAutofit/>
          </a:bodyPr>
          <a:lstStyle/>
          <a:p>
            <a:pPr lvl="0"/>
            <a:r>
              <a:rPr lang="es-PE" sz="2400" b="1" dirty="0"/>
              <a:t>Ejecutar microservicio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B4C9B6-2B8F-4751-B33A-2793CD07D029}"/>
              </a:ext>
            </a:extLst>
          </p:cNvPr>
          <p:cNvSpPr txBox="1"/>
          <p:nvPr/>
        </p:nvSpPr>
        <p:spPr>
          <a:xfrm>
            <a:off x="225893" y="1992476"/>
            <a:ext cx="801322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Continuamos y en la siguiente ventana, si el eclipse esta configurado con </a:t>
            </a:r>
            <a:r>
              <a:rPr lang="es-PE" dirty="0" err="1"/>
              <a:t>Gradle</a:t>
            </a:r>
            <a:r>
              <a:rPr lang="es-PE" dirty="0"/>
              <a:t> previamente seguimos, sino le damos a “</a:t>
            </a:r>
            <a:r>
              <a:rPr lang="es-PE" dirty="0" err="1"/>
              <a:t>Override</a:t>
            </a:r>
            <a:r>
              <a:rPr lang="es-PE" dirty="0"/>
              <a:t> </a:t>
            </a:r>
            <a:r>
              <a:rPr lang="es-PE" dirty="0" err="1"/>
              <a:t>workspace</a:t>
            </a:r>
            <a:r>
              <a:rPr lang="es-PE" dirty="0"/>
              <a:t> </a:t>
            </a:r>
            <a:r>
              <a:rPr lang="es-PE" dirty="0" err="1"/>
              <a:t>settings</a:t>
            </a:r>
            <a:r>
              <a:rPr lang="es-PE" dirty="0"/>
              <a:t>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Le damos </a:t>
            </a:r>
            <a:r>
              <a:rPr lang="es-PE" dirty="0" err="1"/>
              <a:t>Finish</a:t>
            </a:r>
            <a:r>
              <a:rPr lang="es-PE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E8A9C7-512A-4A76-B962-E66FB0AA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7" y="1176659"/>
            <a:ext cx="5707856" cy="2628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269FC3-7A6D-4802-81CF-C3DDC0C4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354" y="4616464"/>
            <a:ext cx="4636294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4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893" y="274638"/>
            <a:ext cx="6478789" cy="1143000"/>
          </a:xfrm>
        </p:spPr>
        <p:txBody>
          <a:bodyPr>
            <a:noAutofit/>
          </a:bodyPr>
          <a:lstStyle/>
          <a:p>
            <a:pPr lvl="0"/>
            <a:r>
              <a:rPr lang="es-PE" sz="2400" b="1" dirty="0"/>
              <a:t>Ejecutar microservicio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B4C9B6-2B8F-4751-B33A-2793CD07D029}"/>
              </a:ext>
            </a:extLst>
          </p:cNvPr>
          <p:cNvSpPr txBox="1"/>
          <p:nvPr/>
        </p:nvSpPr>
        <p:spPr>
          <a:xfrm>
            <a:off x="225892" y="1229531"/>
            <a:ext cx="8013222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Para ejecutar el microservicio desde Eclipse, le damos botón derecho a la raíz del microservicio luego Run As </a:t>
            </a:r>
            <a:r>
              <a:rPr lang="es-PE" dirty="0">
                <a:sym typeface="Wingdings" panose="05000000000000000000" pitchFamily="2" charset="2"/>
              </a:rPr>
              <a:t>Run </a:t>
            </a:r>
            <a:r>
              <a:rPr lang="es-PE" dirty="0" err="1">
                <a:sym typeface="Wingdings" panose="05000000000000000000" pitchFamily="2" charset="2"/>
              </a:rPr>
              <a:t>Configurations</a:t>
            </a: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err="1">
                <a:sym typeface="Wingdings" panose="05000000000000000000" pitchFamily="2" charset="2"/>
              </a:rPr>
              <a:t>Main</a:t>
            </a: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err="1">
                <a:sym typeface="Wingdings" panose="05000000000000000000" pitchFamily="2" charset="2"/>
              </a:rPr>
              <a:t>Arguments</a:t>
            </a: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>
                <a:sym typeface="Wingdings" panose="05000000000000000000" pitchFamily="2" charset="2"/>
              </a:rPr>
              <a:t>Run!</a:t>
            </a: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34FFA6-047C-45A3-9B84-F92330FF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65" y="2347912"/>
            <a:ext cx="6315075" cy="2162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B0AF57-A884-48EE-84A8-C36F0844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65" y="4850182"/>
            <a:ext cx="6276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0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B992-575D-41B0-BCAF-6D9F83E6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274638"/>
            <a:ext cx="6008688" cy="1143000"/>
          </a:xfrm>
        </p:spPr>
        <p:txBody>
          <a:bodyPr/>
          <a:lstStyle/>
          <a:p>
            <a:r>
              <a:rPr lang="es-PE" sz="2400" b="1" dirty="0"/>
              <a:t>Estructura del microservicio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160B6B-4DA5-4476-9B45-BA06AB439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" y="1619921"/>
            <a:ext cx="8375333" cy="45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65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51C250116694DA77B815720198C64" ma:contentTypeVersion="4" ma:contentTypeDescription="Create a new document." ma:contentTypeScope="" ma:versionID="29c98bf1038ce20785b5d1a91d43afd0">
  <xsd:schema xmlns:xsd="http://www.w3.org/2001/XMLSchema" xmlns:xs="http://www.w3.org/2001/XMLSchema" xmlns:p="http://schemas.microsoft.com/office/2006/metadata/properties" xmlns:ns2="a8d3388f-478a-4493-bace-bf1cfebf142c" xmlns:ns3="ee4bb2e9-f68e-45ae-ab01-4c356691f8cf" targetNamespace="http://schemas.microsoft.com/office/2006/metadata/properties" ma:root="true" ma:fieldsID="c6f01e62b7047a824f540a5c8da38179" ns2:_="" ns3:_="">
    <xsd:import namespace="a8d3388f-478a-4493-bace-bf1cfebf142c"/>
    <xsd:import namespace="ee4bb2e9-f68e-45ae-ab01-4c356691f8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3388f-478a-4493-bace-bf1cfebf14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bb2e9-f68e-45ae-ab01-4c356691f8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E9932D-274E-48D4-A8D1-FB3821C37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3388f-478a-4493-bace-bf1cfebf142c"/>
    <ds:schemaRef ds:uri="ee4bb2e9-f68e-45ae-ab01-4c356691f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0E6DD-E93E-41FA-BDE6-1465A95E3253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ee4bb2e9-f68e-45ae-ab01-4c356691f8cf"/>
    <ds:schemaRef ds:uri="a8d3388f-478a-4493-bace-bf1cfebf142c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7A34CEA-227D-4642-967A-6CC2489447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87614</TotalTime>
  <Words>422</Words>
  <Application>Microsoft Office PowerPoint</Application>
  <PresentationFormat>Presentación en pantalla (4:3)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  TALLER MICROSERVICIOS I   </vt:lpstr>
      <vt:lpstr>Presentación de PowerPoint</vt:lpstr>
      <vt:lpstr>Primeros pasos</vt:lpstr>
      <vt:lpstr>Primeros pasos</vt:lpstr>
      <vt:lpstr>Ejecutar microservicio</vt:lpstr>
      <vt:lpstr>Ejecutar microservicio</vt:lpstr>
      <vt:lpstr>Ejecutar microservicio</vt:lpstr>
      <vt:lpstr>Ejecutar microservicio</vt:lpstr>
      <vt:lpstr>Estructura del microservicio</vt:lpstr>
      <vt:lpstr>Depurar microservicio</vt:lpstr>
      <vt:lpstr>…para terminar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Niquen Aguilar Hans Alexander</cp:lastModifiedBy>
  <cp:revision>1303</cp:revision>
  <cp:lastPrinted>2017-05-18T22:46:47Z</cp:lastPrinted>
  <dcterms:created xsi:type="dcterms:W3CDTF">2015-01-26T20:46:22Z</dcterms:created>
  <dcterms:modified xsi:type="dcterms:W3CDTF">2019-07-02T18:59:20Z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0x0101009A851C250116694DA77B815720198C64</vt:lpwstr>
  </property>
  <property fmtid="{D5CDD505-2E9C-101B-9397-08002B2CF9AE}" pid="3" name="AuthorIds_UIVersion_1024">
    <vt:lpwstr>12</vt:lpwstr>
  </property>
</Properties>
</file>