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3" r:id="rId3"/>
    <p:sldId id="269" r:id="rId4"/>
    <p:sldId id="274" r:id="rId5"/>
    <p:sldId id="275" r:id="rId6"/>
    <p:sldId id="277" r:id="rId7"/>
    <p:sldId id="276" r:id="rId8"/>
    <p:sldId id="282" r:id="rId9"/>
    <p:sldId id="281" r:id="rId10"/>
    <p:sldId id="280" r:id="rId11"/>
    <p:sldId id="278" r:id="rId12"/>
    <p:sldId id="279" r:id="rId13"/>
    <p:sldId id="272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omino Monge Luis Erwin" initials="PMLE" lastIdx="1" clrIdx="0">
    <p:extLst>
      <p:ext uri="{19B8F6BF-5375-455C-9EA6-DF929625EA0E}">
        <p15:presenceInfo xmlns:p15="http://schemas.microsoft.com/office/powerpoint/2012/main" userId="S-1-5-21-787039889-419116312-519663989-3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27" autoAdjust="0"/>
  </p:normalViewPr>
  <p:slideViewPr>
    <p:cSldViewPr snapToGrid="0">
      <p:cViewPr varScale="1">
        <p:scale>
          <a:sx n="85" d="100"/>
          <a:sy n="85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2F7C6-98E3-4576-87D6-05E4DF44C1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E089950-A3E1-4A12-8112-4CCAFEDD721F}">
      <dgm:prSet phldrT="[Texto]"/>
      <dgm:spPr/>
      <dgm:t>
        <a:bodyPr/>
        <a:lstStyle/>
        <a:p>
          <a:r>
            <a:rPr lang="es-ES" dirty="0"/>
            <a:t>API Gateway</a:t>
          </a:r>
        </a:p>
      </dgm:t>
    </dgm:pt>
    <dgm:pt modelId="{9D55D3DC-3096-4792-86EF-D8AF4AA062FE}" type="parTrans" cxnId="{5DBB8E24-A362-41C1-83CD-90ED812B0055}">
      <dgm:prSet/>
      <dgm:spPr/>
      <dgm:t>
        <a:bodyPr/>
        <a:lstStyle/>
        <a:p>
          <a:endParaRPr lang="es-ES"/>
        </a:p>
      </dgm:t>
    </dgm:pt>
    <dgm:pt modelId="{6F73823B-F4D7-46E4-9348-D5211A1F7608}" type="sibTrans" cxnId="{5DBB8E24-A362-41C1-83CD-90ED812B0055}">
      <dgm:prSet/>
      <dgm:spPr/>
      <dgm:t>
        <a:bodyPr/>
        <a:lstStyle/>
        <a:p>
          <a:endParaRPr lang="es-ES"/>
        </a:p>
      </dgm:t>
    </dgm:pt>
    <dgm:pt modelId="{1A7B95E5-6171-4FF3-A58B-BA841959F5E1}">
      <dgm:prSet phldrT="[Texto]"/>
      <dgm:spPr/>
      <dgm:t>
        <a:bodyPr/>
        <a:lstStyle/>
        <a:p>
          <a:r>
            <a:rPr lang="es-ES" dirty="0"/>
            <a:t>API Portal</a:t>
          </a:r>
        </a:p>
      </dgm:t>
    </dgm:pt>
    <dgm:pt modelId="{0FCFF302-3654-4A11-A844-A39596A7E9B6}" type="parTrans" cxnId="{9E0A715E-53D0-4939-859E-CA241BD2C4CC}">
      <dgm:prSet/>
      <dgm:spPr/>
      <dgm:t>
        <a:bodyPr/>
        <a:lstStyle/>
        <a:p>
          <a:endParaRPr lang="es-ES"/>
        </a:p>
      </dgm:t>
    </dgm:pt>
    <dgm:pt modelId="{FEC197B4-D5FC-4617-98BC-F016FE90BD67}" type="sibTrans" cxnId="{9E0A715E-53D0-4939-859E-CA241BD2C4CC}">
      <dgm:prSet/>
      <dgm:spPr/>
      <dgm:t>
        <a:bodyPr/>
        <a:lstStyle/>
        <a:p>
          <a:endParaRPr lang="es-ES"/>
        </a:p>
      </dgm:t>
    </dgm:pt>
    <dgm:pt modelId="{EEF3CF29-3834-473F-8D0D-E89BFC60E32E}">
      <dgm:prSet phldrT="[Texto]"/>
      <dgm:spPr/>
      <dgm:t>
        <a:bodyPr/>
        <a:lstStyle/>
        <a:p>
          <a:r>
            <a:rPr lang="es-ES" dirty="0"/>
            <a:t>API Manager</a:t>
          </a:r>
        </a:p>
      </dgm:t>
    </dgm:pt>
    <dgm:pt modelId="{B57360C9-999C-4416-9846-3A40B79E3F3A}" type="parTrans" cxnId="{7F1B3D79-71A8-40F2-8C57-15A2BA63AF14}">
      <dgm:prSet/>
      <dgm:spPr/>
      <dgm:t>
        <a:bodyPr/>
        <a:lstStyle/>
        <a:p>
          <a:endParaRPr lang="es-ES"/>
        </a:p>
      </dgm:t>
    </dgm:pt>
    <dgm:pt modelId="{A0A81CC4-8A37-446E-A1C1-2FF10CC953BC}" type="sibTrans" cxnId="{7F1B3D79-71A8-40F2-8C57-15A2BA63AF14}">
      <dgm:prSet/>
      <dgm:spPr/>
      <dgm:t>
        <a:bodyPr/>
        <a:lstStyle/>
        <a:p>
          <a:endParaRPr lang="es-ES"/>
        </a:p>
      </dgm:t>
    </dgm:pt>
    <dgm:pt modelId="{077C7573-3986-4E53-9D4F-AA75EE55B0CA}" type="pres">
      <dgm:prSet presAssocID="{B0C2F7C6-98E3-4576-87D6-05E4DF44C17E}" presName="compositeShape" presStyleCnt="0">
        <dgm:presLayoutVars>
          <dgm:chMax val="7"/>
          <dgm:dir/>
          <dgm:resizeHandles val="exact"/>
        </dgm:presLayoutVars>
      </dgm:prSet>
      <dgm:spPr/>
    </dgm:pt>
    <dgm:pt modelId="{CA2692D4-6994-4770-95F3-84DA7FA613A5}" type="pres">
      <dgm:prSet presAssocID="{4E089950-A3E1-4A12-8112-4CCAFEDD721F}" presName="circ1" presStyleLbl="vennNode1" presStyleIdx="0" presStyleCnt="3"/>
      <dgm:spPr/>
    </dgm:pt>
    <dgm:pt modelId="{1C8E8C0A-E641-4113-9B63-F8B73BDFA68D}" type="pres">
      <dgm:prSet presAssocID="{4E089950-A3E1-4A12-8112-4CCAFEDD721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BCC28F9-3D94-4870-884A-C1F85BBADB53}" type="pres">
      <dgm:prSet presAssocID="{1A7B95E5-6171-4FF3-A58B-BA841959F5E1}" presName="circ2" presStyleLbl="vennNode1" presStyleIdx="1" presStyleCnt="3"/>
      <dgm:spPr/>
    </dgm:pt>
    <dgm:pt modelId="{B4EA13FF-5EB1-4EAF-B3C2-B66372BEE368}" type="pres">
      <dgm:prSet presAssocID="{1A7B95E5-6171-4FF3-A58B-BA841959F5E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8911BED-6E90-4903-AB3A-733B358A5FB7}" type="pres">
      <dgm:prSet presAssocID="{EEF3CF29-3834-473F-8D0D-E89BFC60E32E}" presName="circ3" presStyleLbl="vennNode1" presStyleIdx="2" presStyleCnt="3"/>
      <dgm:spPr/>
    </dgm:pt>
    <dgm:pt modelId="{844D6E04-32A6-4BF1-A75E-BC74BF8E4A30}" type="pres">
      <dgm:prSet presAssocID="{EEF3CF29-3834-473F-8D0D-E89BFC60E32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028BB22-35AE-4619-A801-A1A5AFD8951A}" type="presOf" srcId="{B0C2F7C6-98E3-4576-87D6-05E4DF44C17E}" destId="{077C7573-3986-4E53-9D4F-AA75EE55B0CA}" srcOrd="0" destOrd="0" presId="urn:microsoft.com/office/officeart/2005/8/layout/venn1"/>
    <dgm:cxn modelId="{5DBB8E24-A362-41C1-83CD-90ED812B0055}" srcId="{B0C2F7C6-98E3-4576-87D6-05E4DF44C17E}" destId="{4E089950-A3E1-4A12-8112-4CCAFEDD721F}" srcOrd="0" destOrd="0" parTransId="{9D55D3DC-3096-4792-86EF-D8AF4AA062FE}" sibTransId="{6F73823B-F4D7-46E4-9348-D5211A1F7608}"/>
    <dgm:cxn modelId="{45656C3E-4B8F-4D61-99F5-9E4F83A69700}" type="presOf" srcId="{1A7B95E5-6171-4FF3-A58B-BA841959F5E1}" destId="{B4EA13FF-5EB1-4EAF-B3C2-B66372BEE368}" srcOrd="1" destOrd="0" presId="urn:microsoft.com/office/officeart/2005/8/layout/venn1"/>
    <dgm:cxn modelId="{9B0E923E-2033-4AC6-9C03-2CD118AAFC4B}" type="presOf" srcId="{EEF3CF29-3834-473F-8D0D-E89BFC60E32E}" destId="{844D6E04-32A6-4BF1-A75E-BC74BF8E4A30}" srcOrd="1" destOrd="0" presId="urn:microsoft.com/office/officeart/2005/8/layout/venn1"/>
    <dgm:cxn modelId="{9E0A715E-53D0-4939-859E-CA241BD2C4CC}" srcId="{B0C2F7C6-98E3-4576-87D6-05E4DF44C17E}" destId="{1A7B95E5-6171-4FF3-A58B-BA841959F5E1}" srcOrd="1" destOrd="0" parTransId="{0FCFF302-3654-4A11-A844-A39596A7E9B6}" sibTransId="{FEC197B4-D5FC-4617-98BC-F016FE90BD67}"/>
    <dgm:cxn modelId="{E9347373-9B96-4958-922B-E5D8278073B5}" type="presOf" srcId="{4E089950-A3E1-4A12-8112-4CCAFEDD721F}" destId="{CA2692D4-6994-4770-95F3-84DA7FA613A5}" srcOrd="0" destOrd="0" presId="urn:microsoft.com/office/officeart/2005/8/layout/venn1"/>
    <dgm:cxn modelId="{7F1B3D79-71A8-40F2-8C57-15A2BA63AF14}" srcId="{B0C2F7C6-98E3-4576-87D6-05E4DF44C17E}" destId="{EEF3CF29-3834-473F-8D0D-E89BFC60E32E}" srcOrd="2" destOrd="0" parTransId="{B57360C9-999C-4416-9846-3A40B79E3F3A}" sibTransId="{A0A81CC4-8A37-446E-A1C1-2FF10CC953BC}"/>
    <dgm:cxn modelId="{D758C77B-3936-4644-A760-CF8D167D4DA8}" type="presOf" srcId="{4E089950-A3E1-4A12-8112-4CCAFEDD721F}" destId="{1C8E8C0A-E641-4113-9B63-F8B73BDFA68D}" srcOrd="1" destOrd="0" presId="urn:microsoft.com/office/officeart/2005/8/layout/venn1"/>
    <dgm:cxn modelId="{7027DDBD-8B6D-4B39-9E4E-6D13B159FC0E}" type="presOf" srcId="{EEF3CF29-3834-473F-8D0D-E89BFC60E32E}" destId="{28911BED-6E90-4903-AB3A-733B358A5FB7}" srcOrd="0" destOrd="0" presId="urn:microsoft.com/office/officeart/2005/8/layout/venn1"/>
    <dgm:cxn modelId="{6C9DD9CF-4221-4C38-BCBE-EEAA414DFD22}" type="presOf" srcId="{1A7B95E5-6171-4FF3-A58B-BA841959F5E1}" destId="{3BCC28F9-3D94-4870-884A-C1F85BBADB53}" srcOrd="0" destOrd="0" presId="urn:microsoft.com/office/officeart/2005/8/layout/venn1"/>
    <dgm:cxn modelId="{71D19B3B-6AAA-4445-9A51-BF215859E4D1}" type="presParOf" srcId="{077C7573-3986-4E53-9D4F-AA75EE55B0CA}" destId="{CA2692D4-6994-4770-95F3-84DA7FA613A5}" srcOrd="0" destOrd="0" presId="urn:microsoft.com/office/officeart/2005/8/layout/venn1"/>
    <dgm:cxn modelId="{DB9F1CAF-1606-4C50-B2FD-AA2D748A4AAD}" type="presParOf" srcId="{077C7573-3986-4E53-9D4F-AA75EE55B0CA}" destId="{1C8E8C0A-E641-4113-9B63-F8B73BDFA68D}" srcOrd="1" destOrd="0" presId="urn:microsoft.com/office/officeart/2005/8/layout/venn1"/>
    <dgm:cxn modelId="{1F040B9F-F313-4D9E-92DD-867CA6CB7095}" type="presParOf" srcId="{077C7573-3986-4E53-9D4F-AA75EE55B0CA}" destId="{3BCC28F9-3D94-4870-884A-C1F85BBADB53}" srcOrd="2" destOrd="0" presId="urn:microsoft.com/office/officeart/2005/8/layout/venn1"/>
    <dgm:cxn modelId="{B80939F2-A98D-4C4B-A2EA-394C9BADCAAB}" type="presParOf" srcId="{077C7573-3986-4E53-9D4F-AA75EE55B0CA}" destId="{B4EA13FF-5EB1-4EAF-B3C2-B66372BEE368}" srcOrd="3" destOrd="0" presId="urn:microsoft.com/office/officeart/2005/8/layout/venn1"/>
    <dgm:cxn modelId="{BCD42716-7493-4C5E-A860-705263A95D0B}" type="presParOf" srcId="{077C7573-3986-4E53-9D4F-AA75EE55B0CA}" destId="{28911BED-6E90-4903-AB3A-733B358A5FB7}" srcOrd="4" destOrd="0" presId="urn:microsoft.com/office/officeart/2005/8/layout/venn1"/>
    <dgm:cxn modelId="{2942E071-A8A2-44E1-815A-DDBBA0755A3A}" type="presParOf" srcId="{077C7573-3986-4E53-9D4F-AA75EE55B0CA}" destId="{844D6E04-32A6-4BF1-A75E-BC74BF8E4A3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4EC279-4134-4068-8B91-43AFDBC1C78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CCF421F-C90D-4D6D-9AA6-E2DAFBB4C935}">
      <dgm:prSet phldrT="[Texto]" custT="1"/>
      <dgm:spPr/>
      <dgm:t>
        <a:bodyPr/>
        <a:lstStyle/>
        <a:p>
          <a:r>
            <a:rPr lang="es-ES" sz="2400" dirty="0"/>
            <a:t>API Gateway</a:t>
          </a:r>
        </a:p>
      </dgm:t>
    </dgm:pt>
    <dgm:pt modelId="{BE4C3FFE-AD83-4ACB-BCEF-8517E201E4E9}" type="parTrans" cxnId="{80575AF1-E76D-4A6B-BFCE-7033293477E7}">
      <dgm:prSet/>
      <dgm:spPr/>
      <dgm:t>
        <a:bodyPr/>
        <a:lstStyle/>
        <a:p>
          <a:endParaRPr lang="es-ES" sz="1100"/>
        </a:p>
      </dgm:t>
    </dgm:pt>
    <dgm:pt modelId="{34C90902-31E4-4B67-8022-B9D449C6E855}" type="sibTrans" cxnId="{80575AF1-E76D-4A6B-BFCE-7033293477E7}">
      <dgm:prSet/>
      <dgm:spPr/>
      <dgm:t>
        <a:bodyPr/>
        <a:lstStyle/>
        <a:p>
          <a:endParaRPr lang="es-ES" sz="1100"/>
        </a:p>
      </dgm:t>
    </dgm:pt>
    <dgm:pt modelId="{EB19D16D-D8FD-4BC2-AF9C-0F761EF861AE}">
      <dgm:prSet phldrT="[Texto]" custT="1"/>
      <dgm:spPr/>
      <dgm:t>
        <a:bodyPr/>
        <a:lstStyle/>
        <a:p>
          <a:r>
            <a:rPr lang="es-ES" sz="1400" dirty="0"/>
            <a:t>Enrutamiento y Enmascaramiento</a:t>
          </a:r>
        </a:p>
      </dgm:t>
    </dgm:pt>
    <dgm:pt modelId="{635F1311-2EB5-4570-B8B9-9AB708C98A02}" type="parTrans" cxnId="{02C6E6E5-737D-4759-BE20-48C8B42FF56F}">
      <dgm:prSet/>
      <dgm:spPr/>
      <dgm:t>
        <a:bodyPr/>
        <a:lstStyle/>
        <a:p>
          <a:endParaRPr lang="es-ES" sz="1100"/>
        </a:p>
      </dgm:t>
    </dgm:pt>
    <dgm:pt modelId="{D3C277A1-C638-455D-AAB3-B89FDD1A5BCA}" type="sibTrans" cxnId="{02C6E6E5-737D-4759-BE20-48C8B42FF56F}">
      <dgm:prSet/>
      <dgm:spPr/>
      <dgm:t>
        <a:bodyPr/>
        <a:lstStyle/>
        <a:p>
          <a:endParaRPr lang="es-ES" sz="1100"/>
        </a:p>
      </dgm:t>
    </dgm:pt>
    <dgm:pt modelId="{6108F4F3-1F3F-4EC6-AE13-97F71078AF9E}">
      <dgm:prSet phldrT="[Texto]" custT="1"/>
      <dgm:spPr/>
      <dgm:t>
        <a:bodyPr/>
        <a:lstStyle/>
        <a:p>
          <a:r>
            <a:rPr lang="es-ES" sz="1400" dirty="0"/>
            <a:t>Soporte de Multiprotocolo</a:t>
          </a:r>
        </a:p>
      </dgm:t>
    </dgm:pt>
    <dgm:pt modelId="{89C98ADE-44C5-4A52-B655-7CCC46A5A1AE}" type="parTrans" cxnId="{E3FA5841-A074-48D1-9FFA-AAD85FC95BA9}">
      <dgm:prSet/>
      <dgm:spPr/>
      <dgm:t>
        <a:bodyPr/>
        <a:lstStyle/>
        <a:p>
          <a:endParaRPr lang="es-ES" sz="1100"/>
        </a:p>
      </dgm:t>
    </dgm:pt>
    <dgm:pt modelId="{2F692C36-FD78-4E7A-A856-09C2174D7D23}" type="sibTrans" cxnId="{E3FA5841-A074-48D1-9FFA-AAD85FC95BA9}">
      <dgm:prSet/>
      <dgm:spPr/>
      <dgm:t>
        <a:bodyPr/>
        <a:lstStyle/>
        <a:p>
          <a:endParaRPr lang="es-ES" sz="1100"/>
        </a:p>
      </dgm:t>
    </dgm:pt>
    <dgm:pt modelId="{BCA526EB-2538-404C-B14A-3BB85F58AE99}">
      <dgm:prSet phldrT="[Texto]" custT="1"/>
      <dgm:spPr/>
      <dgm:t>
        <a:bodyPr/>
        <a:lstStyle/>
        <a:p>
          <a:r>
            <a:rPr lang="es-ES" sz="2400" dirty="0"/>
            <a:t>API Manager</a:t>
          </a:r>
        </a:p>
      </dgm:t>
    </dgm:pt>
    <dgm:pt modelId="{86315683-B7F3-4DB7-8654-92F777EC24E2}" type="parTrans" cxnId="{113571C0-11CB-4285-9C11-E31F39A066BD}">
      <dgm:prSet/>
      <dgm:spPr/>
      <dgm:t>
        <a:bodyPr/>
        <a:lstStyle/>
        <a:p>
          <a:endParaRPr lang="es-ES" sz="1100"/>
        </a:p>
      </dgm:t>
    </dgm:pt>
    <dgm:pt modelId="{1BA7BC0C-C930-4A2A-AE2B-D54428052B5E}" type="sibTrans" cxnId="{113571C0-11CB-4285-9C11-E31F39A066BD}">
      <dgm:prSet/>
      <dgm:spPr/>
      <dgm:t>
        <a:bodyPr/>
        <a:lstStyle/>
        <a:p>
          <a:endParaRPr lang="es-ES" sz="1100"/>
        </a:p>
      </dgm:t>
    </dgm:pt>
    <dgm:pt modelId="{6DCB81AC-94D1-436D-9E8D-74B811DF1FCB}">
      <dgm:prSet phldrT="[Texto]" custT="1"/>
      <dgm:spPr/>
      <dgm:t>
        <a:bodyPr/>
        <a:lstStyle/>
        <a:p>
          <a:r>
            <a:rPr lang="es-ES" sz="1400" dirty="0"/>
            <a:t>Gestión de la Publicación de Servicios</a:t>
          </a:r>
        </a:p>
      </dgm:t>
    </dgm:pt>
    <dgm:pt modelId="{65D7EA47-65B0-478C-B7FE-85E50F787A77}" type="parTrans" cxnId="{DFA862C4-AA00-4944-9ED0-2E4B5CB2A306}">
      <dgm:prSet/>
      <dgm:spPr/>
      <dgm:t>
        <a:bodyPr/>
        <a:lstStyle/>
        <a:p>
          <a:endParaRPr lang="es-ES" sz="1100"/>
        </a:p>
      </dgm:t>
    </dgm:pt>
    <dgm:pt modelId="{3D46CCDE-0944-4D17-B718-B01A73FEB318}" type="sibTrans" cxnId="{DFA862C4-AA00-4944-9ED0-2E4B5CB2A306}">
      <dgm:prSet/>
      <dgm:spPr/>
      <dgm:t>
        <a:bodyPr/>
        <a:lstStyle/>
        <a:p>
          <a:endParaRPr lang="es-ES" sz="1100"/>
        </a:p>
      </dgm:t>
    </dgm:pt>
    <dgm:pt modelId="{4653134C-C22E-464D-88D0-B76B5AD1B9AB}">
      <dgm:prSet phldrT="[Texto]" custT="1"/>
      <dgm:spPr/>
      <dgm:t>
        <a:bodyPr/>
        <a:lstStyle/>
        <a:p>
          <a:r>
            <a:rPr lang="es-ES" sz="1400" dirty="0"/>
            <a:t>Gestión del Ciclo de Vida (versionamiento, deprecación)</a:t>
          </a:r>
        </a:p>
      </dgm:t>
    </dgm:pt>
    <dgm:pt modelId="{DCBA3A02-006C-49D3-A96B-D927D9F04A5E}" type="parTrans" cxnId="{A0C6A847-CB19-4C2D-9ECA-CC00755C119F}">
      <dgm:prSet/>
      <dgm:spPr/>
      <dgm:t>
        <a:bodyPr/>
        <a:lstStyle/>
        <a:p>
          <a:endParaRPr lang="es-ES" sz="1100"/>
        </a:p>
      </dgm:t>
    </dgm:pt>
    <dgm:pt modelId="{4EE19D79-FE4A-4910-AB0B-CCC750C211A8}" type="sibTrans" cxnId="{A0C6A847-CB19-4C2D-9ECA-CC00755C119F}">
      <dgm:prSet/>
      <dgm:spPr/>
      <dgm:t>
        <a:bodyPr/>
        <a:lstStyle/>
        <a:p>
          <a:endParaRPr lang="es-ES" sz="1100"/>
        </a:p>
      </dgm:t>
    </dgm:pt>
    <dgm:pt modelId="{BB0F660D-5AD6-494B-964F-CF25B880540D}">
      <dgm:prSet phldrT="[Texto]" custT="1"/>
      <dgm:spPr/>
      <dgm:t>
        <a:bodyPr/>
        <a:lstStyle/>
        <a:p>
          <a:r>
            <a:rPr lang="es-ES" sz="2400" dirty="0"/>
            <a:t>API Portal</a:t>
          </a:r>
        </a:p>
      </dgm:t>
    </dgm:pt>
    <dgm:pt modelId="{5C98C67E-076F-4D14-8238-964C013FD78B}" type="parTrans" cxnId="{2726C290-EEBD-4781-AB19-8585E0F8DF03}">
      <dgm:prSet/>
      <dgm:spPr/>
      <dgm:t>
        <a:bodyPr/>
        <a:lstStyle/>
        <a:p>
          <a:endParaRPr lang="es-ES" sz="1100"/>
        </a:p>
      </dgm:t>
    </dgm:pt>
    <dgm:pt modelId="{8ADCD06D-1640-4EB5-9B91-EEE3391627A0}" type="sibTrans" cxnId="{2726C290-EEBD-4781-AB19-8585E0F8DF03}">
      <dgm:prSet/>
      <dgm:spPr/>
      <dgm:t>
        <a:bodyPr/>
        <a:lstStyle/>
        <a:p>
          <a:endParaRPr lang="es-ES" sz="1100"/>
        </a:p>
      </dgm:t>
    </dgm:pt>
    <dgm:pt modelId="{799EFF41-1422-4C91-8EBD-F0F3EA2C3103}">
      <dgm:prSet phldrT="[Texto]" custT="1"/>
      <dgm:spPr/>
      <dgm:t>
        <a:bodyPr/>
        <a:lstStyle/>
        <a:p>
          <a:r>
            <a:rPr lang="es-ES" sz="1400" dirty="0"/>
            <a:t>Gestión de Aplicaciones Cliente</a:t>
          </a:r>
        </a:p>
      </dgm:t>
    </dgm:pt>
    <dgm:pt modelId="{72D76774-AB8C-4926-ABE2-76CEBE4302E6}" type="parTrans" cxnId="{2A857A80-E942-4547-9909-9ED69F11BAAB}">
      <dgm:prSet/>
      <dgm:spPr/>
      <dgm:t>
        <a:bodyPr/>
        <a:lstStyle/>
        <a:p>
          <a:endParaRPr lang="es-ES" sz="1100"/>
        </a:p>
      </dgm:t>
    </dgm:pt>
    <dgm:pt modelId="{5D114528-E239-4694-9FE1-722305B1FFCF}" type="sibTrans" cxnId="{2A857A80-E942-4547-9909-9ED69F11BAAB}">
      <dgm:prSet/>
      <dgm:spPr/>
      <dgm:t>
        <a:bodyPr/>
        <a:lstStyle/>
        <a:p>
          <a:endParaRPr lang="es-ES" sz="1100"/>
        </a:p>
      </dgm:t>
    </dgm:pt>
    <dgm:pt modelId="{B2E0A790-7D61-4BF4-BEEB-CB6D78F4AA95}">
      <dgm:prSet phldrT="[Texto]" custT="1"/>
      <dgm:spPr/>
      <dgm:t>
        <a:bodyPr/>
        <a:lstStyle/>
        <a:p>
          <a:r>
            <a:rPr lang="es-ES" sz="1400" dirty="0"/>
            <a:t>Herramienta de </a:t>
          </a:r>
          <a:r>
            <a:rPr lang="es-ES" sz="1400" dirty="0" err="1"/>
            <a:t>Testing</a:t>
          </a:r>
          <a:r>
            <a:rPr lang="es-ES" sz="1400" dirty="0"/>
            <a:t> de APIs publicadas</a:t>
          </a:r>
        </a:p>
      </dgm:t>
    </dgm:pt>
    <dgm:pt modelId="{3511722D-8490-470C-AA80-D1034D0076B0}" type="parTrans" cxnId="{BB209240-4E8E-4C59-BD7B-2BF581645840}">
      <dgm:prSet/>
      <dgm:spPr/>
      <dgm:t>
        <a:bodyPr/>
        <a:lstStyle/>
        <a:p>
          <a:endParaRPr lang="es-ES" sz="1100"/>
        </a:p>
      </dgm:t>
    </dgm:pt>
    <dgm:pt modelId="{8B818F21-294D-4E72-ABFF-8E3115CF7296}" type="sibTrans" cxnId="{BB209240-4E8E-4C59-BD7B-2BF581645840}">
      <dgm:prSet/>
      <dgm:spPr/>
      <dgm:t>
        <a:bodyPr/>
        <a:lstStyle/>
        <a:p>
          <a:endParaRPr lang="es-ES" sz="1100"/>
        </a:p>
      </dgm:t>
    </dgm:pt>
    <dgm:pt modelId="{F9ADD063-0CF9-40D1-81FD-3B456DDA5415}">
      <dgm:prSet phldrT="[Texto]" custT="1"/>
      <dgm:spPr/>
      <dgm:t>
        <a:bodyPr/>
        <a:lstStyle/>
        <a:p>
          <a:r>
            <a:rPr lang="es-ES" sz="1400" dirty="0"/>
            <a:t>Soporte de </a:t>
          </a:r>
          <a:r>
            <a:rPr lang="es-ES" sz="1400" dirty="0" err="1"/>
            <a:t>Multiformato</a:t>
          </a:r>
          <a:endParaRPr lang="es-ES" sz="1400" dirty="0"/>
        </a:p>
      </dgm:t>
    </dgm:pt>
    <dgm:pt modelId="{619A79B9-9989-47E7-B675-A8D760BDBB18}" type="parTrans" cxnId="{C5623C94-CECB-4DE4-8B61-3C391A9C0BA3}">
      <dgm:prSet/>
      <dgm:spPr/>
      <dgm:t>
        <a:bodyPr/>
        <a:lstStyle/>
        <a:p>
          <a:endParaRPr lang="es-ES"/>
        </a:p>
      </dgm:t>
    </dgm:pt>
    <dgm:pt modelId="{01021FA7-FBB7-47E6-AA96-580BD6467C1A}" type="sibTrans" cxnId="{C5623C94-CECB-4DE4-8B61-3C391A9C0BA3}">
      <dgm:prSet/>
      <dgm:spPr/>
      <dgm:t>
        <a:bodyPr/>
        <a:lstStyle/>
        <a:p>
          <a:endParaRPr lang="es-ES"/>
        </a:p>
      </dgm:t>
    </dgm:pt>
    <dgm:pt modelId="{670E2F56-4821-490E-B0E1-AE21BBE5F036}">
      <dgm:prSet phldrT="[Texto]" custT="1"/>
      <dgm:spPr/>
      <dgm:t>
        <a:bodyPr/>
        <a:lstStyle/>
        <a:p>
          <a:r>
            <a:rPr lang="es-ES" sz="1400" dirty="0"/>
            <a:t>Monitoreo del Tráfico de Entrada y Salida</a:t>
          </a:r>
        </a:p>
      </dgm:t>
    </dgm:pt>
    <dgm:pt modelId="{9BC36DE9-6F6B-4698-AAF3-D68E80456001}" type="parTrans" cxnId="{7AA834D3-CC91-44AF-A30E-CC81D08F3AAD}">
      <dgm:prSet/>
      <dgm:spPr/>
      <dgm:t>
        <a:bodyPr/>
        <a:lstStyle/>
        <a:p>
          <a:endParaRPr lang="es-ES"/>
        </a:p>
      </dgm:t>
    </dgm:pt>
    <dgm:pt modelId="{55009F44-8548-4790-A6A0-57B56E1BC91B}" type="sibTrans" cxnId="{7AA834D3-CC91-44AF-A30E-CC81D08F3AAD}">
      <dgm:prSet/>
      <dgm:spPr/>
      <dgm:t>
        <a:bodyPr/>
        <a:lstStyle/>
        <a:p>
          <a:endParaRPr lang="es-ES"/>
        </a:p>
      </dgm:t>
    </dgm:pt>
    <dgm:pt modelId="{3BF5D934-69BF-46E5-996E-1E4CE3E139D8}">
      <dgm:prSet phldrT="[Texto]" custT="1"/>
      <dgm:spPr/>
      <dgm:t>
        <a:bodyPr/>
        <a:lstStyle/>
        <a:p>
          <a:r>
            <a:rPr lang="es-ES" sz="1400" dirty="0"/>
            <a:t>Implementa el control de las políticas de Seguridad (Autenticación, Autorización y Cifrado)</a:t>
          </a:r>
        </a:p>
      </dgm:t>
    </dgm:pt>
    <dgm:pt modelId="{2F0ED140-19EA-4494-B641-5E4407F2AD5D}" type="parTrans" cxnId="{873B6DF4-043A-43C3-A407-135C6365A450}">
      <dgm:prSet/>
      <dgm:spPr/>
      <dgm:t>
        <a:bodyPr/>
        <a:lstStyle/>
        <a:p>
          <a:endParaRPr lang="es-ES"/>
        </a:p>
      </dgm:t>
    </dgm:pt>
    <dgm:pt modelId="{0A7CF923-2ECB-422E-8C36-14F53D35855F}" type="sibTrans" cxnId="{873B6DF4-043A-43C3-A407-135C6365A450}">
      <dgm:prSet/>
      <dgm:spPr/>
      <dgm:t>
        <a:bodyPr/>
        <a:lstStyle/>
        <a:p>
          <a:endParaRPr lang="es-ES"/>
        </a:p>
      </dgm:t>
    </dgm:pt>
    <dgm:pt modelId="{A66963D7-E636-4DE5-B8EA-7EC84EC2C220}">
      <dgm:prSet phldrT="[Texto]" custT="1"/>
      <dgm:spPr/>
      <dgm:t>
        <a:bodyPr/>
        <a:lstStyle/>
        <a:p>
          <a:r>
            <a:rPr lang="es-ES" sz="1400" dirty="0"/>
            <a:t>Implementa el control de las políticas de Uso (consumo, rendimiento, fallos, etc.)</a:t>
          </a:r>
        </a:p>
      </dgm:t>
    </dgm:pt>
    <dgm:pt modelId="{9E284F62-40D3-4180-8C23-7953BB3F574A}" type="parTrans" cxnId="{1E1E9FBD-BEBC-418F-9F17-29D1786991E1}">
      <dgm:prSet/>
      <dgm:spPr/>
      <dgm:t>
        <a:bodyPr/>
        <a:lstStyle/>
        <a:p>
          <a:endParaRPr lang="es-ES"/>
        </a:p>
      </dgm:t>
    </dgm:pt>
    <dgm:pt modelId="{7F8D8E4B-B3A2-4D49-9C46-98D7F09B10CF}" type="sibTrans" cxnId="{1E1E9FBD-BEBC-418F-9F17-29D1786991E1}">
      <dgm:prSet/>
      <dgm:spPr/>
      <dgm:t>
        <a:bodyPr/>
        <a:lstStyle/>
        <a:p>
          <a:endParaRPr lang="es-ES"/>
        </a:p>
      </dgm:t>
    </dgm:pt>
    <dgm:pt modelId="{BBB76B1F-63ED-4AA9-A8F8-A767EC26A75C}">
      <dgm:prSet phldrT="[Texto]" custT="1"/>
      <dgm:spPr/>
      <dgm:t>
        <a:bodyPr/>
        <a:lstStyle/>
        <a:p>
          <a:r>
            <a:rPr lang="es-ES" sz="1400" dirty="0"/>
            <a:t>Gestor de Políticas de Seguridad</a:t>
          </a:r>
        </a:p>
      </dgm:t>
    </dgm:pt>
    <dgm:pt modelId="{07443E2C-91B3-4F7B-9A5A-A0DCAB62E395}" type="parTrans" cxnId="{73C6DFA2-A630-444F-91FD-6B6F34164A99}">
      <dgm:prSet/>
      <dgm:spPr/>
      <dgm:t>
        <a:bodyPr/>
        <a:lstStyle/>
        <a:p>
          <a:endParaRPr lang="es-ES"/>
        </a:p>
      </dgm:t>
    </dgm:pt>
    <dgm:pt modelId="{8C512C0D-C7F2-4ACC-B122-9D459E586173}" type="sibTrans" cxnId="{73C6DFA2-A630-444F-91FD-6B6F34164A99}">
      <dgm:prSet/>
      <dgm:spPr/>
      <dgm:t>
        <a:bodyPr/>
        <a:lstStyle/>
        <a:p>
          <a:endParaRPr lang="es-ES"/>
        </a:p>
      </dgm:t>
    </dgm:pt>
    <dgm:pt modelId="{C1BCAC69-9E0C-4EB6-9E86-1A815B486507}">
      <dgm:prSet phldrT="[Texto]" custT="1"/>
      <dgm:spPr/>
      <dgm:t>
        <a:bodyPr/>
        <a:lstStyle/>
        <a:p>
          <a:r>
            <a:rPr lang="es-ES" sz="1400" dirty="0"/>
            <a:t>Gestor de Políticas de Uso</a:t>
          </a:r>
        </a:p>
      </dgm:t>
    </dgm:pt>
    <dgm:pt modelId="{8CD64195-6DC5-4686-8FBA-5A543EAB1E4E}" type="parTrans" cxnId="{009FFEE0-AE57-48AA-B228-55A9BB17044F}">
      <dgm:prSet/>
      <dgm:spPr/>
      <dgm:t>
        <a:bodyPr/>
        <a:lstStyle/>
        <a:p>
          <a:endParaRPr lang="es-ES"/>
        </a:p>
      </dgm:t>
    </dgm:pt>
    <dgm:pt modelId="{2D7557E5-5A80-4B41-B497-DC553661F627}" type="sibTrans" cxnId="{009FFEE0-AE57-48AA-B228-55A9BB17044F}">
      <dgm:prSet/>
      <dgm:spPr/>
      <dgm:t>
        <a:bodyPr/>
        <a:lstStyle/>
        <a:p>
          <a:endParaRPr lang="es-ES"/>
        </a:p>
      </dgm:t>
    </dgm:pt>
    <dgm:pt modelId="{1E945AF8-9F53-4B7B-94E0-720B61AED1D4}">
      <dgm:prSet phldrT="[Texto]" custT="1"/>
      <dgm:spPr/>
      <dgm:t>
        <a:bodyPr/>
        <a:lstStyle/>
        <a:p>
          <a:r>
            <a:rPr lang="es-ES" sz="1400" dirty="0"/>
            <a:t>Herramientas de Diseño de Interfaces de APIs (especificación de contratos de los servicios)</a:t>
          </a:r>
        </a:p>
      </dgm:t>
    </dgm:pt>
    <dgm:pt modelId="{D9B3B3C2-45C5-4727-94A2-9D5B23B3E432}" type="parTrans" cxnId="{DD533543-67CE-4146-A5AE-BFA2F453640F}">
      <dgm:prSet/>
      <dgm:spPr/>
      <dgm:t>
        <a:bodyPr/>
        <a:lstStyle/>
        <a:p>
          <a:endParaRPr lang="es-ES"/>
        </a:p>
      </dgm:t>
    </dgm:pt>
    <dgm:pt modelId="{A3FE5C1B-F5D1-4AAE-9653-9EFCFC0BDC5A}" type="sibTrans" cxnId="{DD533543-67CE-4146-A5AE-BFA2F453640F}">
      <dgm:prSet/>
      <dgm:spPr/>
      <dgm:t>
        <a:bodyPr/>
        <a:lstStyle/>
        <a:p>
          <a:endParaRPr lang="es-ES"/>
        </a:p>
      </dgm:t>
    </dgm:pt>
    <dgm:pt modelId="{CD9C83F6-7872-4932-B34F-7513F46404B2}">
      <dgm:prSet phldrT="[Texto]" custT="1"/>
      <dgm:spPr/>
      <dgm:t>
        <a:bodyPr/>
        <a:lstStyle/>
        <a:p>
          <a:r>
            <a:rPr lang="es-ES" sz="1400" dirty="0"/>
            <a:t>Monitoreo </a:t>
          </a:r>
        </a:p>
      </dgm:t>
    </dgm:pt>
    <dgm:pt modelId="{FD731397-B881-4809-8706-2EA79F370189}" type="parTrans" cxnId="{60D0C716-6684-4BAA-870B-BAC950614B8E}">
      <dgm:prSet/>
      <dgm:spPr/>
      <dgm:t>
        <a:bodyPr/>
        <a:lstStyle/>
        <a:p>
          <a:endParaRPr lang="es-ES"/>
        </a:p>
      </dgm:t>
    </dgm:pt>
    <dgm:pt modelId="{B171822A-C32D-4692-872C-9E967BD22418}" type="sibTrans" cxnId="{60D0C716-6684-4BAA-870B-BAC950614B8E}">
      <dgm:prSet/>
      <dgm:spPr/>
      <dgm:t>
        <a:bodyPr/>
        <a:lstStyle/>
        <a:p>
          <a:endParaRPr lang="es-ES"/>
        </a:p>
      </dgm:t>
    </dgm:pt>
    <dgm:pt modelId="{D673A077-1E4E-44B5-BB25-AFCBD733F05E}">
      <dgm:prSet phldrT="[Texto]" custT="1"/>
      <dgm:spPr/>
      <dgm:t>
        <a:bodyPr/>
        <a:lstStyle/>
        <a:p>
          <a:r>
            <a:rPr lang="es-ES" sz="1400" dirty="0"/>
            <a:t>Gestión de Usuarios y Aplicaciones Cliente</a:t>
          </a:r>
        </a:p>
      </dgm:t>
    </dgm:pt>
    <dgm:pt modelId="{279A765B-D022-48D0-8820-FB55BC38C286}" type="parTrans" cxnId="{B0F79E5D-0407-4AA7-9590-9776DEDC7765}">
      <dgm:prSet/>
      <dgm:spPr/>
      <dgm:t>
        <a:bodyPr/>
        <a:lstStyle/>
        <a:p>
          <a:endParaRPr lang="es-ES"/>
        </a:p>
      </dgm:t>
    </dgm:pt>
    <dgm:pt modelId="{3895B4BE-7B44-4EDE-80A3-4539F5D0BC88}" type="sibTrans" cxnId="{B0F79E5D-0407-4AA7-9590-9776DEDC7765}">
      <dgm:prSet/>
      <dgm:spPr/>
      <dgm:t>
        <a:bodyPr/>
        <a:lstStyle/>
        <a:p>
          <a:endParaRPr lang="es-ES"/>
        </a:p>
      </dgm:t>
    </dgm:pt>
    <dgm:pt modelId="{6E677082-52FE-4637-8353-2EC9B82AB040}">
      <dgm:prSet phldrT="[Texto]" custT="1"/>
      <dgm:spPr/>
      <dgm:t>
        <a:bodyPr/>
        <a:lstStyle/>
        <a:p>
          <a:r>
            <a:rPr lang="es-ES" sz="1400" dirty="0"/>
            <a:t>Buscador de APIs publicadas</a:t>
          </a:r>
        </a:p>
      </dgm:t>
    </dgm:pt>
    <dgm:pt modelId="{CA9CEEAD-2040-4D46-B54A-A28EB460CC76}" type="parTrans" cxnId="{648CC1BB-3EBF-4C60-B121-AE115EE557C8}">
      <dgm:prSet/>
      <dgm:spPr/>
      <dgm:t>
        <a:bodyPr/>
        <a:lstStyle/>
        <a:p>
          <a:endParaRPr lang="es-ES"/>
        </a:p>
      </dgm:t>
    </dgm:pt>
    <dgm:pt modelId="{6D03FD7E-FFE8-499A-AC46-209156903274}" type="sibTrans" cxnId="{648CC1BB-3EBF-4C60-B121-AE115EE557C8}">
      <dgm:prSet/>
      <dgm:spPr/>
      <dgm:t>
        <a:bodyPr/>
        <a:lstStyle/>
        <a:p>
          <a:endParaRPr lang="es-ES"/>
        </a:p>
      </dgm:t>
    </dgm:pt>
    <dgm:pt modelId="{1BE69CDD-C5B5-42EB-94AC-D7D5242D8795}">
      <dgm:prSet phldrT="[Texto]" custT="1"/>
      <dgm:spPr/>
      <dgm:t>
        <a:bodyPr/>
        <a:lstStyle/>
        <a:p>
          <a:r>
            <a:rPr lang="es-ES" sz="1400" dirty="0"/>
            <a:t>Documentación de las APIs publicadas</a:t>
          </a:r>
        </a:p>
      </dgm:t>
    </dgm:pt>
    <dgm:pt modelId="{D01DB03B-556B-4E16-B16A-539DD00A8F5A}" type="parTrans" cxnId="{6874B82D-3254-4DF6-B486-F187EBE28657}">
      <dgm:prSet/>
      <dgm:spPr/>
      <dgm:t>
        <a:bodyPr/>
        <a:lstStyle/>
        <a:p>
          <a:endParaRPr lang="es-ES"/>
        </a:p>
      </dgm:t>
    </dgm:pt>
    <dgm:pt modelId="{F9EB1834-DAB4-498B-8E9E-6F037E3D1A65}" type="sibTrans" cxnId="{6874B82D-3254-4DF6-B486-F187EBE28657}">
      <dgm:prSet/>
      <dgm:spPr/>
      <dgm:t>
        <a:bodyPr/>
        <a:lstStyle/>
        <a:p>
          <a:endParaRPr lang="es-ES"/>
        </a:p>
      </dgm:t>
    </dgm:pt>
    <dgm:pt modelId="{959AD1C7-83DF-44DB-9653-08D083087AAC}">
      <dgm:prSet phldrT="[Texto]" custT="1"/>
      <dgm:spPr/>
      <dgm:t>
        <a:bodyPr/>
        <a:lstStyle/>
        <a:p>
          <a:r>
            <a:rPr lang="es-ES" sz="1400" dirty="0"/>
            <a:t>Comunidad de Desarrollo (</a:t>
          </a:r>
          <a:r>
            <a:rPr lang="es-PE" sz="1400" dirty="0"/>
            <a:t>Publicaciones de noticias y comentarios referentes al uso, configuración, errores y soluciones de las APIs publicadas</a:t>
          </a:r>
          <a:r>
            <a:rPr lang="es-ES" sz="1400" dirty="0"/>
            <a:t>)</a:t>
          </a:r>
        </a:p>
      </dgm:t>
    </dgm:pt>
    <dgm:pt modelId="{972D4E07-465F-48DD-87DA-A041FC7A9050}" type="parTrans" cxnId="{8549CB46-2E6D-4ABA-86D9-9C58AAD07F65}">
      <dgm:prSet/>
      <dgm:spPr/>
      <dgm:t>
        <a:bodyPr/>
        <a:lstStyle/>
        <a:p>
          <a:endParaRPr lang="es-ES"/>
        </a:p>
      </dgm:t>
    </dgm:pt>
    <dgm:pt modelId="{324EF5D5-E839-432F-B35B-970E9586445A}" type="sibTrans" cxnId="{8549CB46-2E6D-4ABA-86D9-9C58AAD07F65}">
      <dgm:prSet/>
      <dgm:spPr/>
      <dgm:t>
        <a:bodyPr/>
        <a:lstStyle/>
        <a:p>
          <a:endParaRPr lang="es-ES"/>
        </a:p>
      </dgm:t>
    </dgm:pt>
    <dgm:pt modelId="{4DD2DE53-4BD0-434A-A388-B644AE142827}" type="pres">
      <dgm:prSet presAssocID="{D54EC279-4134-4068-8B91-43AFDBC1C788}" presName="Name0" presStyleCnt="0">
        <dgm:presLayoutVars>
          <dgm:dir/>
          <dgm:animLvl val="lvl"/>
          <dgm:resizeHandles val="exact"/>
        </dgm:presLayoutVars>
      </dgm:prSet>
      <dgm:spPr/>
    </dgm:pt>
    <dgm:pt modelId="{7D2506B6-D509-4167-AA56-0D533EE3414F}" type="pres">
      <dgm:prSet presAssocID="{7CCF421F-C90D-4D6D-9AA6-E2DAFBB4C935}" presName="linNode" presStyleCnt="0"/>
      <dgm:spPr/>
    </dgm:pt>
    <dgm:pt modelId="{13B8BE3C-201C-4C51-AC95-A91181217E32}" type="pres">
      <dgm:prSet presAssocID="{7CCF421F-C90D-4D6D-9AA6-E2DAFBB4C935}" presName="parentText" presStyleLbl="node1" presStyleIdx="0" presStyleCnt="3" custScaleX="53988">
        <dgm:presLayoutVars>
          <dgm:chMax val="1"/>
          <dgm:bulletEnabled val="1"/>
        </dgm:presLayoutVars>
      </dgm:prSet>
      <dgm:spPr/>
    </dgm:pt>
    <dgm:pt modelId="{4AB4848A-735D-41FA-A4E9-A43BE0550CB1}" type="pres">
      <dgm:prSet presAssocID="{7CCF421F-C90D-4D6D-9AA6-E2DAFBB4C935}" presName="descendantText" presStyleLbl="alignAccFollowNode1" presStyleIdx="0" presStyleCnt="3" custScaleY="117565">
        <dgm:presLayoutVars>
          <dgm:bulletEnabled val="1"/>
        </dgm:presLayoutVars>
      </dgm:prSet>
      <dgm:spPr/>
    </dgm:pt>
    <dgm:pt modelId="{C1398C01-8E97-4F24-9537-6D4BEBFD2683}" type="pres">
      <dgm:prSet presAssocID="{34C90902-31E4-4B67-8022-B9D449C6E855}" presName="sp" presStyleCnt="0"/>
      <dgm:spPr/>
    </dgm:pt>
    <dgm:pt modelId="{C7B087F5-DEE1-4C06-B948-69C1D6BD2A45}" type="pres">
      <dgm:prSet presAssocID="{BCA526EB-2538-404C-B14A-3BB85F58AE99}" presName="linNode" presStyleCnt="0"/>
      <dgm:spPr/>
    </dgm:pt>
    <dgm:pt modelId="{1BCB121A-8C0E-4CD8-8E45-7904FD7C3869}" type="pres">
      <dgm:prSet presAssocID="{BCA526EB-2538-404C-B14A-3BB85F58AE99}" presName="parentText" presStyleLbl="node1" presStyleIdx="1" presStyleCnt="3" custScaleX="53988">
        <dgm:presLayoutVars>
          <dgm:chMax val="1"/>
          <dgm:bulletEnabled val="1"/>
        </dgm:presLayoutVars>
      </dgm:prSet>
      <dgm:spPr/>
    </dgm:pt>
    <dgm:pt modelId="{37CD3571-8D8B-46D6-85FD-35B073551D3A}" type="pres">
      <dgm:prSet presAssocID="{BCA526EB-2538-404C-B14A-3BB85F58AE99}" presName="descendantText" presStyleLbl="alignAccFollowNode1" presStyleIdx="1" presStyleCnt="3" custScaleY="124364">
        <dgm:presLayoutVars>
          <dgm:bulletEnabled val="1"/>
        </dgm:presLayoutVars>
      </dgm:prSet>
      <dgm:spPr/>
    </dgm:pt>
    <dgm:pt modelId="{A7CF490C-10FB-4FBC-8972-7152BC2D96C1}" type="pres">
      <dgm:prSet presAssocID="{1BA7BC0C-C930-4A2A-AE2B-D54428052B5E}" presName="sp" presStyleCnt="0"/>
      <dgm:spPr/>
    </dgm:pt>
    <dgm:pt modelId="{00716C55-C2D8-4612-A9B6-E36F3EEAE6BF}" type="pres">
      <dgm:prSet presAssocID="{BB0F660D-5AD6-494B-964F-CF25B880540D}" presName="linNode" presStyleCnt="0"/>
      <dgm:spPr/>
    </dgm:pt>
    <dgm:pt modelId="{AC19890B-42E2-4B36-8417-CDD79C2F62CF}" type="pres">
      <dgm:prSet presAssocID="{BB0F660D-5AD6-494B-964F-CF25B880540D}" presName="parentText" presStyleLbl="node1" presStyleIdx="2" presStyleCnt="3" custScaleX="53988">
        <dgm:presLayoutVars>
          <dgm:chMax val="1"/>
          <dgm:bulletEnabled val="1"/>
        </dgm:presLayoutVars>
      </dgm:prSet>
      <dgm:spPr/>
    </dgm:pt>
    <dgm:pt modelId="{77BD1CBB-C2FA-4284-8958-8BF0F9D8E591}" type="pres">
      <dgm:prSet presAssocID="{BB0F660D-5AD6-494B-964F-CF25B880540D}" presName="descendantText" presStyleLbl="alignAccFollowNode1" presStyleIdx="2" presStyleCnt="3" custScaleY="119435">
        <dgm:presLayoutVars>
          <dgm:bulletEnabled val="1"/>
        </dgm:presLayoutVars>
      </dgm:prSet>
      <dgm:spPr/>
    </dgm:pt>
  </dgm:ptLst>
  <dgm:cxnLst>
    <dgm:cxn modelId="{BBFA190F-5414-482E-BF5B-C4553FA379DB}" type="presOf" srcId="{6DCB81AC-94D1-436D-9E8D-74B811DF1FCB}" destId="{37CD3571-8D8B-46D6-85FD-35B073551D3A}" srcOrd="0" destOrd="1" presId="urn:microsoft.com/office/officeart/2005/8/layout/vList5"/>
    <dgm:cxn modelId="{60D0C716-6684-4BAA-870B-BAC950614B8E}" srcId="{BCA526EB-2538-404C-B14A-3BB85F58AE99}" destId="{CD9C83F6-7872-4932-B34F-7513F46404B2}" srcOrd="5" destOrd="0" parTransId="{FD731397-B881-4809-8706-2EA79F370189}" sibTransId="{B171822A-C32D-4692-872C-9E967BD22418}"/>
    <dgm:cxn modelId="{8F46EB18-668C-4982-B971-B0183C2B489A}" type="presOf" srcId="{1BE69CDD-C5B5-42EB-94AC-D7D5242D8795}" destId="{77BD1CBB-C2FA-4284-8958-8BF0F9D8E591}" srcOrd="0" destOrd="3" presId="urn:microsoft.com/office/officeart/2005/8/layout/vList5"/>
    <dgm:cxn modelId="{D476FC26-51FF-4BDA-8BEF-F4264351E237}" type="presOf" srcId="{7CCF421F-C90D-4D6D-9AA6-E2DAFBB4C935}" destId="{13B8BE3C-201C-4C51-AC95-A91181217E32}" srcOrd="0" destOrd="0" presId="urn:microsoft.com/office/officeart/2005/8/layout/vList5"/>
    <dgm:cxn modelId="{6874B82D-3254-4DF6-B486-F187EBE28657}" srcId="{BB0F660D-5AD6-494B-964F-CF25B880540D}" destId="{1BE69CDD-C5B5-42EB-94AC-D7D5242D8795}" srcOrd="3" destOrd="0" parTransId="{D01DB03B-556B-4E16-B16A-539DD00A8F5A}" sibTransId="{F9EB1834-DAB4-498B-8E9E-6F037E3D1A65}"/>
    <dgm:cxn modelId="{2A9EA82F-3321-4D5E-B69C-720F081EF428}" type="presOf" srcId="{670E2F56-4821-490E-B0E1-AE21BBE5F036}" destId="{4AB4848A-735D-41FA-A4E9-A43BE0550CB1}" srcOrd="0" destOrd="3" presId="urn:microsoft.com/office/officeart/2005/8/layout/vList5"/>
    <dgm:cxn modelId="{EC611533-CFA8-49C0-8E06-C1484DBFDD1C}" type="presOf" srcId="{959AD1C7-83DF-44DB-9653-08D083087AAC}" destId="{77BD1CBB-C2FA-4284-8958-8BF0F9D8E591}" srcOrd="0" destOrd="4" presId="urn:microsoft.com/office/officeart/2005/8/layout/vList5"/>
    <dgm:cxn modelId="{1275223E-8FF5-482A-95F2-6956855CA149}" type="presOf" srcId="{B2E0A790-7D61-4BF4-BEEB-CB6D78F4AA95}" destId="{77BD1CBB-C2FA-4284-8958-8BF0F9D8E591}" srcOrd="0" destOrd="2" presId="urn:microsoft.com/office/officeart/2005/8/layout/vList5"/>
    <dgm:cxn modelId="{BB209240-4E8E-4C59-BD7B-2BF581645840}" srcId="{BB0F660D-5AD6-494B-964F-CF25B880540D}" destId="{B2E0A790-7D61-4BF4-BEEB-CB6D78F4AA95}" srcOrd="2" destOrd="0" parTransId="{3511722D-8490-470C-AA80-D1034D0076B0}" sibTransId="{8B818F21-294D-4E72-ABFF-8E3115CF7296}"/>
    <dgm:cxn modelId="{AF0B645D-C630-43F7-9FBD-6686BC95B24A}" type="presOf" srcId="{C1BCAC69-9E0C-4EB6-9E86-1A815B486507}" destId="{37CD3571-8D8B-46D6-85FD-35B073551D3A}" srcOrd="0" destOrd="3" presId="urn:microsoft.com/office/officeart/2005/8/layout/vList5"/>
    <dgm:cxn modelId="{B0F79E5D-0407-4AA7-9590-9776DEDC7765}" srcId="{BCA526EB-2538-404C-B14A-3BB85F58AE99}" destId="{D673A077-1E4E-44B5-BB25-AFCBD733F05E}" srcOrd="0" destOrd="0" parTransId="{279A765B-D022-48D0-8820-FB55BC38C286}" sibTransId="{3895B4BE-7B44-4EDE-80A3-4539F5D0BC88}"/>
    <dgm:cxn modelId="{E3FA5841-A074-48D1-9FFA-AAD85FC95BA9}" srcId="{7CCF421F-C90D-4D6D-9AA6-E2DAFBB4C935}" destId="{6108F4F3-1F3F-4EC6-AE13-97F71078AF9E}" srcOrd="1" destOrd="0" parTransId="{89C98ADE-44C5-4A52-B655-7CCC46A5A1AE}" sibTransId="{2F692C36-FD78-4E7A-A856-09C2174D7D23}"/>
    <dgm:cxn modelId="{DD533543-67CE-4146-A5AE-BFA2F453640F}" srcId="{BCA526EB-2538-404C-B14A-3BB85F58AE99}" destId="{1E945AF8-9F53-4B7B-94E0-720B61AED1D4}" srcOrd="4" destOrd="0" parTransId="{D9B3B3C2-45C5-4727-94A2-9D5B23B3E432}" sibTransId="{A3FE5C1B-F5D1-4AAE-9653-9EFCFC0BDC5A}"/>
    <dgm:cxn modelId="{8549CB46-2E6D-4ABA-86D9-9C58AAD07F65}" srcId="{BB0F660D-5AD6-494B-964F-CF25B880540D}" destId="{959AD1C7-83DF-44DB-9653-08D083087AAC}" srcOrd="4" destOrd="0" parTransId="{972D4E07-465F-48DD-87DA-A041FC7A9050}" sibTransId="{324EF5D5-E839-432F-B35B-970E9586445A}"/>
    <dgm:cxn modelId="{A0C6A847-CB19-4C2D-9ECA-CC00755C119F}" srcId="{BCA526EB-2538-404C-B14A-3BB85F58AE99}" destId="{4653134C-C22E-464D-88D0-B76B5AD1B9AB}" srcOrd="2" destOrd="0" parTransId="{DCBA3A02-006C-49D3-A96B-D927D9F04A5E}" sibTransId="{4EE19D79-FE4A-4910-AB0B-CCC750C211A8}"/>
    <dgm:cxn modelId="{ED23C46B-6F15-4B61-87F5-3136037BFBD5}" type="presOf" srcId="{799EFF41-1422-4C91-8EBD-F0F3EA2C3103}" destId="{77BD1CBB-C2FA-4284-8958-8BF0F9D8E591}" srcOrd="0" destOrd="0" presId="urn:microsoft.com/office/officeart/2005/8/layout/vList5"/>
    <dgm:cxn modelId="{548BD36B-F928-467B-9CAF-8AA4F44E804C}" type="presOf" srcId="{D54EC279-4134-4068-8B91-43AFDBC1C788}" destId="{4DD2DE53-4BD0-434A-A388-B644AE142827}" srcOrd="0" destOrd="0" presId="urn:microsoft.com/office/officeart/2005/8/layout/vList5"/>
    <dgm:cxn modelId="{D70C9254-C7E1-4FA2-92B9-A27C53E41D9B}" type="presOf" srcId="{1E945AF8-9F53-4B7B-94E0-720B61AED1D4}" destId="{37CD3571-8D8B-46D6-85FD-35B073551D3A}" srcOrd="0" destOrd="4" presId="urn:microsoft.com/office/officeart/2005/8/layout/vList5"/>
    <dgm:cxn modelId="{B3F5D554-6C5F-4E53-8429-30B742E8FF5A}" type="presOf" srcId="{BB0F660D-5AD6-494B-964F-CF25B880540D}" destId="{AC19890B-42E2-4B36-8417-CDD79C2F62CF}" srcOrd="0" destOrd="0" presId="urn:microsoft.com/office/officeart/2005/8/layout/vList5"/>
    <dgm:cxn modelId="{64F0AB57-E45F-4CCA-8616-7AA68A1CC48E}" type="presOf" srcId="{A66963D7-E636-4DE5-B8EA-7EC84EC2C220}" destId="{4AB4848A-735D-41FA-A4E9-A43BE0550CB1}" srcOrd="0" destOrd="5" presId="urn:microsoft.com/office/officeart/2005/8/layout/vList5"/>
    <dgm:cxn modelId="{D155E37D-46B5-4DCA-A9F9-526F133B7E39}" type="presOf" srcId="{D673A077-1E4E-44B5-BB25-AFCBD733F05E}" destId="{37CD3571-8D8B-46D6-85FD-35B073551D3A}" srcOrd="0" destOrd="0" presId="urn:microsoft.com/office/officeart/2005/8/layout/vList5"/>
    <dgm:cxn modelId="{2A857A80-E942-4547-9909-9ED69F11BAAB}" srcId="{BB0F660D-5AD6-494B-964F-CF25B880540D}" destId="{799EFF41-1422-4C91-8EBD-F0F3EA2C3103}" srcOrd="0" destOrd="0" parTransId="{72D76774-AB8C-4926-ABE2-76CEBE4302E6}" sibTransId="{5D114528-E239-4694-9FE1-722305B1FFCF}"/>
    <dgm:cxn modelId="{4F57DD89-94CA-4FB3-9368-D5F9451092BC}" type="presOf" srcId="{6E677082-52FE-4637-8353-2EC9B82AB040}" destId="{77BD1CBB-C2FA-4284-8958-8BF0F9D8E591}" srcOrd="0" destOrd="1" presId="urn:microsoft.com/office/officeart/2005/8/layout/vList5"/>
    <dgm:cxn modelId="{2726C290-EEBD-4781-AB19-8585E0F8DF03}" srcId="{D54EC279-4134-4068-8B91-43AFDBC1C788}" destId="{BB0F660D-5AD6-494B-964F-CF25B880540D}" srcOrd="2" destOrd="0" parTransId="{5C98C67E-076F-4D14-8238-964C013FD78B}" sibTransId="{8ADCD06D-1640-4EB5-9B91-EEE3391627A0}"/>
    <dgm:cxn modelId="{C5623C94-CECB-4DE4-8B61-3C391A9C0BA3}" srcId="{7CCF421F-C90D-4D6D-9AA6-E2DAFBB4C935}" destId="{F9ADD063-0CF9-40D1-81FD-3B456DDA5415}" srcOrd="2" destOrd="0" parTransId="{619A79B9-9989-47E7-B675-A8D760BDBB18}" sibTransId="{01021FA7-FBB7-47E6-AA96-580BD6467C1A}"/>
    <dgm:cxn modelId="{9B0C519D-CFB5-4CC3-A40C-031FCECB2067}" type="presOf" srcId="{BBB76B1F-63ED-4AA9-A8F8-A767EC26A75C}" destId="{37CD3571-8D8B-46D6-85FD-35B073551D3A}" srcOrd="0" destOrd="6" presId="urn:microsoft.com/office/officeart/2005/8/layout/vList5"/>
    <dgm:cxn modelId="{44E3DEA2-3C47-417B-A956-7305DBE94E97}" type="presOf" srcId="{BCA526EB-2538-404C-B14A-3BB85F58AE99}" destId="{1BCB121A-8C0E-4CD8-8E45-7904FD7C3869}" srcOrd="0" destOrd="0" presId="urn:microsoft.com/office/officeart/2005/8/layout/vList5"/>
    <dgm:cxn modelId="{73C6DFA2-A630-444F-91FD-6B6F34164A99}" srcId="{BCA526EB-2538-404C-B14A-3BB85F58AE99}" destId="{BBB76B1F-63ED-4AA9-A8F8-A767EC26A75C}" srcOrd="6" destOrd="0" parTransId="{07443E2C-91B3-4F7B-9A5A-A0DCAB62E395}" sibTransId="{8C512C0D-C7F2-4ACC-B122-9D459E586173}"/>
    <dgm:cxn modelId="{939439B4-0E44-4506-9F91-C79DFB3248FA}" type="presOf" srcId="{6108F4F3-1F3F-4EC6-AE13-97F71078AF9E}" destId="{4AB4848A-735D-41FA-A4E9-A43BE0550CB1}" srcOrd="0" destOrd="1" presId="urn:microsoft.com/office/officeart/2005/8/layout/vList5"/>
    <dgm:cxn modelId="{EF4543B5-0ED5-4235-A031-F3F5B3BFBD60}" type="presOf" srcId="{4653134C-C22E-464D-88D0-B76B5AD1B9AB}" destId="{37CD3571-8D8B-46D6-85FD-35B073551D3A}" srcOrd="0" destOrd="2" presId="urn:microsoft.com/office/officeart/2005/8/layout/vList5"/>
    <dgm:cxn modelId="{648CC1BB-3EBF-4C60-B121-AE115EE557C8}" srcId="{BB0F660D-5AD6-494B-964F-CF25B880540D}" destId="{6E677082-52FE-4637-8353-2EC9B82AB040}" srcOrd="1" destOrd="0" parTransId="{CA9CEEAD-2040-4D46-B54A-A28EB460CC76}" sibTransId="{6D03FD7E-FFE8-499A-AC46-209156903274}"/>
    <dgm:cxn modelId="{1E1E9FBD-BEBC-418F-9F17-29D1786991E1}" srcId="{7CCF421F-C90D-4D6D-9AA6-E2DAFBB4C935}" destId="{A66963D7-E636-4DE5-B8EA-7EC84EC2C220}" srcOrd="5" destOrd="0" parTransId="{9E284F62-40D3-4180-8C23-7953BB3F574A}" sibTransId="{7F8D8E4B-B3A2-4D49-9C46-98D7F09B10CF}"/>
    <dgm:cxn modelId="{348DCDBE-8238-460E-9199-A9641E395293}" type="presOf" srcId="{3BF5D934-69BF-46E5-996E-1E4CE3E139D8}" destId="{4AB4848A-735D-41FA-A4E9-A43BE0550CB1}" srcOrd="0" destOrd="4" presId="urn:microsoft.com/office/officeart/2005/8/layout/vList5"/>
    <dgm:cxn modelId="{113571C0-11CB-4285-9C11-E31F39A066BD}" srcId="{D54EC279-4134-4068-8B91-43AFDBC1C788}" destId="{BCA526EB-2538-404C-B14A-3BB85F58AE99}" srcOrd="1" destOrd="0" parTransId="{86315683-B7F3-4DB7-8654-92F777EC24E2}" sibTransId="{1BA7BC0C-C930-4A2A-AE2B-D54428052B5E}"/>
    <dgm:cxn modelId="{256F9CC2-B7CD-4278-AAB7-2B0620480073}" type="presOf" srcId="{EB19D16D-D8FD-4BC2-AF9C-0F761EF861AE}" destId="{4AB4848A-735D-41FA-A4E9-A43BE0550CB1}" srcOrd="0" destOrd="0" presId="urn:microsoft.com/office/officeart/2005/8/layout/vList5"/>
    <dgm:cxn modelId="{DFA862C4-AA00-4944-9ED0-2E4B5CB2A306}" srcId="{BCA526EB-2538-404C-B14A-3BB85F58AE99}" destId="{6DCB81AC-94D1-436D-9E8D-74B811DF1FCB}" srcOrd="1" destOrd="0" parTransId="{65D7EA47-65B0-478C-B7FE-85E50F787A77}" sibTransId="{3D46CCDE-0944-4D17-B718-B01A73FEB318}"/>
    <dgm:cxn modelId="{6A9655C8-A19A-4FFE-AFC0-AA666710A0C9}" type="presOf" srcId="{F9ADD063-0CF9-40D1-81FD-3B456DDA5415}" destId="{4AB4848A-735D-41FA-A4E9-A43BE0550CB1}" srcOrd="0" destOrd="2" presId="urn:microsoft.com/office/officeart/2005/8/layout/vList5"/>
    <dgm:cxn modelId="{7AA834D3-CC91-44AF-A30E-CC81D08F3AAD}" srcId="{7CCF421F-C90D-4D6D-9AA6-E2DAFBB4C935}" destId="{670E2F56-4821-490E-B0E1-AE21BBE5F036}" srcOrd="3" destOrd="0" parTransId="{9BC36DE9-6F6B-4698-AAF3-D68E80456001}" sibTransId="{55009F44-8548-4790-A6A0-57B56E1BC91B}"/>
    <dgm:cxn modelId="{009FFEE0-AE57-48AA-B228-55A9BB17044F}" srcId="{BCA526EB-2538-404C-B14A-3BB85F58AE99}" destId="{C1BCAC69-9E0C-4EB6-9E86-1A815B486507}" srcOrd="3" destOrd="0" parTransId="{8CD64195-6DC5-4686-8FBA-5A543EAB1E4E}" sibTransId="{2D7557E5-5A80-4B41-B497-DC553661F627}"/>
    <dgm:cxn modelId="{02C6E6E5-737D-4759-BE20-48C8B42FF56F}" srcId="{7CCF421F-C90D-4D6D-9AA6-E2DAFBB4C935}" destId="{EB19D16D-D8FD-4BC2-AF9C-0F761EF861AE}" srcOrd="0" destOrd="0" parTransId="{635F1311-2EB5-4570-B8B9-9AB708C98A02}" sibTransId="{D3C277A1-C638-455D-AAB3-B89FDD1A5BCA}"/>
    <dgm:cxn modelId="{80575AF1-E76D-4A6B-BFCE-7033293477E7}" srcId="{D54EC279-4134-4068-8B91-43AFDBC1C788}" destId="{7CCF421F-C90D-4D6D-9AA6-E2DAFBB4C935}" srcOrd="0" destOrd="0" parTransId="{BE4C3FFE-AD83-4ACB-BCEF-8517E201E4E9}" sibTransId="{34C90902-31E4-4B67-8022-B9D449C6E855}"/>
    <dgm:cxn modelId="{873B6DF4-043A-43C3-A407-135C6365A450}" srcId="{7CCF421F-C90D-4D6D-9AA6-E2DAFBB4C935}" destId="{3BF5D934-69BF-46E5-996E-1E4CE3E139D8}" srcOrd="4" destOrd="0" parTransId="{2F0ED140-19EA-4494-B641-5E4407F2AD5D}" sibTransId="{0A7CF923-2ECB-422E-8C36-14F53D35855F}"/>
    <dgm:cxn modelId="{9ADDF2FA-4AA0-45AF-8AA2-2B1B7229B1F8}" type="presOf" srcId="{CD9C83F6-7872-4932-B34F-7513F46404B2}" destId="{37CD3571-8D8B-46D6-85FD-35B073551D3A}" srcOrd="0" destOrd="5" presId="urn:microsoft.com/office/officeart/2005/8/layout/vList5"/>
    <dgm:cxn modelId="{5266A861-4BF5-4544-839F-687BFA37055A}" type="presParOf" srcId="{4DD2DE53-4BD0-434A-A388-B644AE142827}" destId="{7D2506B6-D509-4167-AA56-0D533EE3414F}" srcOrd="0" destOrd="0" presId="urn:microsoft.com/office/officeart/2005/8/layout/vList5"/>
    <dgm:cxn modelId="{5CA04F4E-D5F1-41CF-B989-063B446ECF4C}" type="presParOf" srcId="{7D2506B6-D509-4167-AA56-0D533EE3414F}" destId="{13B8BE3C-201C-4C51-AC95-A91181217E32}" srcOrd="0" destOrd="0" presId="urn:microsoft.com/office/officeart/2005/8/layout/vList5"/>
    <dgm:cxn modelId="{F27326E1-28BC-4CE7-B386-DF94C874D3D5}" type="presParOf" srcId="{7D2506B6-D509-4167-AA56-0D533EE3414F}" destId="{4AB4848A-735D-41FA-A4E9-A43BE0550CB1}" srcOrd="1" destOrd="0" presId="urn:microsoft.com/office/officeart/2005/8/layout/vList5"/>
    <dgm:cxn modelId="{AF1AE1D9-954C-46A9-8FCD-903636E9A37D}" type="presParOf" srcId="{4DD2DE53-4BD0-434A-A388-B644AE142827}" destId="{C1398C01-8E97-4F24-9537-6D4BEBFD2683}" srcOrd="1" destOrd="0" presId="urn:microsoft.com/office/officeart/2005/8/layout/vList5"/>
    <dgm:cxn modelId="{07989238-B641-47A6-A6A9-B47B6959172D}" type="presParOf" srcId="{4DD2DE53-4BD0-434A-A388-B644AE142827}" destId="{C7B087F5-DEE1-4C06-B948-69C1D6BD2A45}" srcOrd="2" destOrd="0" presId="urn:microsoft.com/office/officeart/2005/8/layout/vList5"/>
    <dgm:cxn modelId="{C7C46802-4792-460B-A7D1-21D510D5929E}" type="presParOf" srcId="{C7B087F5-DEE1-4C06-B948-69C1D6BD2A45}" destId="{1BCB121A-8C0E-4CD8-8E45-7904FD7C3869}" srcOrd="0" destOrd="0" presId="urn:microsoft.com/office/officeart/2005/8/layout/vList5"/>
    <dgm:cxn modelId="{18DA9FD6-D0AF-4B42-9F34-05519639A135}" type="presParOf" srcId="{C7B087F5-DEE1-4C06-B948-69C1D6BD2A45}" destId="{37CD3571-8D8B-46D6-85FD-35B073551D3A}" srcOrd="1" destOrd="0" presId="urn:microsoft.com/office/officeart/2005/8/layout/vList5"/>
    <dgm:cxn modelId="{DEFB9ABF-C9B3-46C2-BD8E-0010D5CAFF12}" type="presParOf" srcId="{4DD2DE53-4BD0-434A-A388-B644AE142827}" destId="{A7CF490C-10FB-4FBC-8972-7152BC2D96C1}" srcOrd="3" destOrd="0" presId="urn:microsoft.com/office/officeart/2005/8/layout/vList5"/>
    <dgm:cxn modelId="{EBF1F66D-176B-4A2E-909A-0BBEA08EE8B3}" type="presParOf" srcId="{4DD2DE53-4BD0-434A-A388-B644AE142827}" destId="{00716C55-C2D8-4612-A9B6-E36F3EEAE6BF}" srcOrd="4" destOrd="0" presId="urn:microsoft.com/office/officeart/2005/8/layout/vList5"/>
    <dgm:cxn modelId="{AB2682BD-E1F8-4E90-AA65-957714AEEE95}" type="presParOf" srcId="{00716C55-C2D8-4612-A9B6-E36F3EEAE6BF}" destId="{AC19890B-42E2-4B36-8417-CDD79C2F62CF}" srcOrd="0" destOrd="0" presId="urn:microsoft.com/office/officeart/2005/8/layout/vList5"/>
    <dgm:cxn modelId="{15BD99F1-1C12-4DA9-950B-B8F2D5946C40}" type="presParOf" srcId="{00716C55-C2D8-4612-A9B6-E36F3EEAE6BF}" destId="{77BD1CBB-C2FA-4284-8958-8BF0F9D8E5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E98647-9D21-4DC4-A277-D822415E258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35D6EF-5B65-4719-8F3B-1E8C850AA032}">
      <dgm:prSet phldrT="[Texto]"/>
      <dgm:spPr/>
      <dgm:t>
        <a:bodyPr/>
        <a:lstStyle/>
        <a:p>
          <a:r>
            <a:rPr lang="es-ES" dirty="0"/>
            <a:t>Fase 1</a:t>
          </a:r>
        </a:p>
      </dgm:t>
    </dgm:pt>
    <dgm:pt modelId="{8FF3405E-6432-40AB-9477-E9D090BA046B}" type="parTrans" cxnId="{3CFF49A7-D592-4CF7-9DB6-4A883571814E}">
      <dgm:prSet/>
      <dgm:spPr/>
      <dgm:t>
        <a:bodyPr/>
        <a:lstStyle/>
        <a:p>
          <a:endParaRPr lang="es-ES"/>
        </a:p>
      </dgm:t>
    </dgm:pt>
    <dgm:pt modelId="{8887C657-5DFD-4D53-9BB9-941268AF2459}" type="sibTrans" cxnId="{3CFF49A7-D592-4CF7-9DB6-4A883571814E}">
      <dgm:prSet/>
      <dgm:spPr/>
      <dgm:t>
        <a:bodyPr/>
        <a:lstStyle/>
        <a:p>
          <a:endParaRPr lang="es-ES"/>
        </a:p>
      </dgm:t>
    </dgm:pt>
    <dgm:pt modelId="{874BDB92-610F-4305-82F4-FE548F8CA219}">
      <dgm:prSet phldrT="[Texto]"/>
      <dgm:spPr/>
      <dgm:t>
        <a:bodyPr/>
        <a:lstStyle/>
        <a:p>
          <a:r>
            <a:rPr lang="es-ES" dirty="0"/>
            <a:t>Fase 2</a:t>
          </a:r>
        </a:p>
      </dgm:t>
    </dgm:pt>
    <dgm:pt modelId="{55FC09E1-C926-4C62-AD08-A68642D6A6F4}" type="parTrans" cxnId="{9F61197C-263C-418E-8D91-3331C223CCFC}">
      <dgm:prSet/>
      <dgm:spPr/>
      <dgm:t>
        <a:bodyPr/>
        <a:lstStyle/>
        <a:p>
          <a:endParaRPr lang="es-ES"/>
        </a:p>
      </dgm:t>
    </dgm:pt>
    <dgm:pt modelId="{00A65D5D-C002-4DA8-80CB-BAD66468A7EB}" type="sibTrans" cxnId="{9F61197C-263C-418E-8D91-3331C223CCFC}">
      <dgm:prSet/>
      <dgm:spPr/>
      <dgm:t>
        <a:bodyPr/>
        <a:lstStyle/>
        <a:p>
          <a:endParaRPr lang="es-ES"/>
        </a:p>
      </dgm:t>
    </dgm:pt>
    <dgm:pt modelId="{BBEDCEAC-53DD-4310-BB50-9BE3104B5368}">
      <dgm:prSet phldrT="[Texto]"/>
      <dgm:spPr/>
      <dgm:t>
        <a:bodyPr/>
        <a:lstStyle/>
        <a:p>
          <a:r>
            <a:rPr lang="es-ES" dirty="0"/>
            <a:t>Fase 3</a:t>
          </a:r>
        </a:p>
      </dgm:t>
    </dgm:pt>
    <dgm:pt modelId="{EF45576C-F40A-4002-B6D2-3786A9DD00E5}" type="parTrans" cxnId="{FBA07DC1-1D72-49CE-83AB-F4D4509682A3}">
      <dgm:prSet/>
      <dgm:spPr/>
      <dgm:t>
        <a:bodyPr/>
        <a:lstStyle/>
        <a:p>
          <a:endParaRPr lang="es-ES"/>
        </a:p>
      </dgm:t>
    </dgm:pt>
    <dgm:pt modelId="{C1B716EB-8F4C-45B3-8ABC-B27EB2152369}" type="sibTrans" cxnId="{FBA07DC1-1D72-49CE-83AB-F4D4509682A3}">
      <dgm:prSet/>
      <dgm:spPr/>
      <dgm:t>
        <a:bodyPr/>
        <a:lstStyle/>
        <a:p>
          <a:endParaRPr lang="es-ES"/>
        </a:p>
      </dgm:t>
    </dgm:pt>
    <dgm:pt modelId="{5AAFF3E4-18EC-4EAF-BC49-3F50E2E760BE}" type="pres">
      <dgm:prSet presAssocID="{92E98647-9D21-4DC4-A277-D822415E2584}" presName="Name0" presStyleCnt="0">
        <dgm:presLayoutVars>
          <dgm:dir/>
          <dgm:animLvl val="lvl"/>
          <dgm:resizeHandles val="exact"/>
        </dgm:presLayoutVars>
      </dgm:prSet>
      <dgm:spPr/>
    </dgm:pt>
    <dgm:pt modelId="{1624BDDB-9E65-400A-A299-5EC2680D323B}" type="pres">
      <dgm:prSet presAssocID="{F835D6EF-5B65-4719-8F3B-1E8C850AA0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335DC0-759B-4DE3-A680-EFE03EED1C88}" type="pres">
      <dgm:prSet presAssocID="{8887C657-5DFD-4D53-9BB9-941268AF2459}" presName="parTxOnlySpace" presStyleCnt="0"/>
      <dgm:spPr/>
    </dgm:pt>
    <dgm:pt modelId="{41D8CB86-192B-4F0B-8F65-01012FF54170}" type="pres">
      <dgm:prSet presAssocID="{874BDB92-610F-4305-82F4-FE548F8CA21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133802-BB1F-4AAB-82A1-903A065AEFCA}" type="pres">
      <dgm:prSet presAssocID="{00A65D5D-C002-4DA8-80CB-BAD66468A7EB}" presName="parTxOnlySpace" presStyleCnt="0"/>
      <dgm:spPr/>
    </dgm:pt>
    <dgm:pt modelId="{23C08E6D-7AC1-42D8-BF5A-DFF7CED106B4}" type="pres">
      <dgm:prSet presAssocID="{BBEDCEAC-53DD-4310-BB50-9BE3104B536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1B8D329-E59F-48C4-9D96-85EC80FF10BD}" type="presOf" srcId="{BBEDCEAC-53DD-4310-BB50-9BE3104B5368}" destId="{23C08E6D-7AC1-42D8-BF5A-DFF7CED106B4}" srcOrd="0" destOrd="0" presId="urn:microsoft.com/office/officeart/2005/8/layout/chevron1"/>
    <dgm:cxn modelId="{9F61197C-263C-418E-8D91-3331C223CCFC}" srcId="{92E98647-9D21-4DC4-A277-D822415E2584}" destId="{874BDB92-610F-4305-82F4-FE548F8CA219}" srcOrd="1" destOrd="0" parTransId="{55FC09E1-C926-4C62-AD08-A68642D6A6F4}" sibTransId="{00A65D5D-C002-4DA8-80CB-BAD66468A7EB}"/>
    <dgm:cxn modelId="{B451FF97-6FBE-4950-A81B-D2708456A039}" type="presOf" srcId="{874BDB92-610F-4305-82F4-FE548F8CA219}" destId="{41D8CB86-192B-4F0B-8F65-01012FF54170}" srcOrd="0" destOrd="0" presId="urn:microsoft.com/office/officeart/2005/8/layout/chevron1"/>
    <dgm:cxn modelId="{3CFF49A7-D592-4CF7-9DB6-4A883571814E}" srcId="{92E98647-9D21-4DC4-A277-D822415E2584}" destId="{F835D6EF-5B65-4719-8F3B-1E8C850AA032}" srcOrd="0" destOrd="0" parTransId="{8FF3405E-6432-40AB-9477-E9D090BA046B}" sibTransId="{8887C657-5DFD-4D53-9BB9-941268AF2459}"/>
    <dgm:cxn modelId="{FBA07DC1-1D72-49CE-83AB-F4D4509682A3}" srcId="{92E98647-9D21-4DC4-A277-D822415E2584}" destId="{BBEDCEAC-53DD-4310-BB50-9BE3104B5368}" srcOrd="2" destOrd="0" parTransId="{EF45576C-F40A-4002-B6D2-3786A9DD00E5}" sibTransId="{C1B716EB-8F4C-45B3-8ABC-B27EB2152369}"/>
    <dgm:cxn modelId="{4BD983CF-8D25-4CA3-A157-2E1719070369}" type="presOf" srcId="{F835D6EF-5B65-4719-8F3B-1E8C850AA032}" destId="{1624BDDB-9E65-400A-A299-5EC2680D323B}" srcOrd="0" destOrd="0" presId="urn:microsoft.com/office/officeart/2005/8/layout/chevron1"/>
    <dgm:cxn modelId="{22E51AE0-7AFF-43CA-AC44-CD53A67FB17E}" type="presOf" srcId="{92E98647-9D21-4DC4-A277-D822415E2584}" destId="{5AAFF3E4-18EC-4EAF-BC49-3F50E2E760BE}" srcOrd="0" destOrd="0" presId="urn:microsoft.com/office/officeart/2005/8/layout/chevron1"/>
    <dgm:cxn modelId="{4371FF41-1CE4-4D73-BD02-C41F6AAC03AC}" type="presParOf" srcId="{5AAFF3E4-18EC-4EAF-BC49-3F50E2E760BE}" destId="{1624BDDB-9E65-400A-A299-5EC2680D323B}" srcOrd="0" destOrd="0" presId="urn:microsoft.com/office/officeart/2005/8/layout/chevron1"/>
    <dgm:cxn modelId="{090ECE87-7DB4-4AA1-9FF6-BB233F1873D7}" type="presParOf" srcId="{5AAFF3E4-18EC-4EAF-BC49-3F50E2E760BE}" destId="{A4335DC0-759B-4DE3-A680-EFE03EED1C88}" srcOrd="1" destOrd="0" presId="urn:microsoft.com/office/officeart/2005/8/layout/chevron1"/>
    <dgm:cxn modelId="{CCA7F6ED-CD53-4B68-9505-A8979C492D1C}" type="presParOf" srcId="{5AAFF3E4-18EC-4EAF-BC49-3F50E2E760BE}" destId="{41D8CB86-192B-4F0B-8F65-01012FF54170}" srcOrd="2" destOrd="0" presId="urn:microsoft.com/office/officeart/2005/8/layout/chevron1"/>
    <dgm:cxn modelId="{704152F4-5005-48F9-B918-8380D9068C1F}" type="presParOf" srcId="{5AAFF3E4-18EC-4EAF-BC49-3F50E2E760BE}" destId="{01133802-BB1F-4AAB-82A1-903A065AEFCA}" srcOrd="3" destOrd="0" presId="urn:microsoft.com/office/officeart/2005/8/layout/chevron1"/>
    <dgm:cxn modelId="{E5804FD6-CC84-486B-8776-CE20528B9D75}" type="presParOf" srcId="{5AAFF3E4-18EC-4EAF-BC49-3F50E2E760BE}" destId="{23C08E6D-7AC1-42D8-BF5A-DFF7CED106B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692D4-6994-4770-95F3-84DA7FA613A5}">
      <dsp:nvSpPr>
        <dsp:cNvPr id="0" name=""/>
        <dsp:cNvSpPr/>
      </dsp:nvSpPr>
      <dsp:spPr>
        <a:xfrm>
          <a:off x="1998133" y="55503"/>
          <a:ext cx="2664177" cy="2664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API Gateway</a:t>
          </a:r>
        </a:p>
      </dsp:txBody>
      <dsp:txXfrm>
        <a:off x="2353356" y="521734"/>
        <a:ext cx="1953730" cy="1198879"/>
      </dsp:txXfrm>
    </dsp:sp>
    <dsp:sp modelId="{3BCC28F9-3D94-4870-884A-C1F85BBADB53}">
      <dsp:nvSpPr>
        <dsp:cNvPr id="0" name=""/>
        <dsp:cNvSpPr/>
      </dsp:nvSpPr>
      <dsp:spPr>
        <a:xfrm>
          <a:off x="2959457" y="1720614"/>
          <a:ext cx="2664177" cy="2664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API Portal</a:t>
          </a:r>
        </a:p>
      </dsp:txBody>
      <dsp:txXfrm>
        <a:off x="3774251" y="2408860"/>
        <a:ext cx="1598506" cy="1465297"/>
      </dsp:txXfrm>
    </dsp:sp>
    <dsp:sp modelId="{28911BED-6E90-4903-AB3A-733B358A5FB7}">
      <dsp:nvSpPr>
        <dsp:cNvPr id="0" name=""/>
        <dsp:cNvSpPr/>
      </dsp:nvSpPr>
      <dsp:spPr>
        <a:xfrm>
          <a:off x="1036809" y="1720614"/>
          <a:ext cx="2664177" cy="2664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API Manager</a:t>
          </a:r>
        </a:p>
      </dsp:txBody>
      <dsp:txXfrm>
        <a:off x="1287685" y="2408860"/>
        <a:ext cx="1598506" cy="1465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4848A-735D-41FA-A4E9-A43BE0550CB1}">
      <dsp:nvSpPr>
        <dsp:cNvPr id="0" name=""/>
        <dsp:cNvSpPr/>
      </dsp:nvSpPr>
      <dsp:spPr>
        <a:xfrm rot="5400000">
          <a:off x="6290884" y="-2935258"/>
          <a:ext cx="1642383" cy="7622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Enrutamiento y Enmascaramiento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Soporte de Multiprotocolo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Soporte de </a:t>
          </a:r>
          <a:r>
            <a:rPr lang="es-ES" sz="1400" kern="1200" dirty="0" err="1"/>
            <a:t>Multiformato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Monitoreo del Tráfico de Entrada y Salida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Implementa el control de las políticas de Seguridad (Autenticación, Autorización y Cifrado)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Implementa el control de las políticas de Uso (consumo, rendimiento, fallos, etc.)</a:t>
          </a:r>
        </a:p>
      </dsp:txBody>
      <dsp:txXfrm rot="-5400000">
        <a:off x="3301047" y="134754"/>
        <a:ext cx="7541883" cy="1482033"/>
      </dsp:txXfrm>
    </dsp:sp>
    <dsp:sp modelId="{13B8BE3C-201C-4C51-AC95-A91181217E32}">
      <dsp:nvSpPr>
        <dsp:cNvPr id="0" name=""/>
        <dsp:cNvSpPr/>
      </dsp:nvSpPr>
      <dsp:spPr>
        <a:xfrm>
          <a:off x="986361" y="2645"/>
          <a:ext cx="2314685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API Gateway</a:t>
          </a:r>
        </a:p>
      </dsp:txBody>
      <dsp:txXfrm>
        <a:off x="1071606" y="87890"/>
        <a:ext cx="2144195" cy="1575760"/>
      </dsp:txXfrm>
    </dsp:sp>
    <dsp:sp modelId="{37CD3571-8D8B-46D6-85FD-35B073551D3A}">
      <dsp:nvSpPr>
        <dsp:cNvPr id="0" name=""/>
        <dsp:cNvSpPr/>
      </dsp:nvSpPr>
      <dsp:spPr>
        <a:xfrm rot="5400000">
          <a:off x="6243393" y="-1101695"/>
          <a:ext cx="1737365" cy="7622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Gestión de Usuarios y Aplicaciones Cliente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Gestión de la Publicación de Servicios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Gestión del Ciclo de Vida (versionamiento, deprecación)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Gestor de Políticas de Uso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Herramientas de Diseño de Interfaces de APIs (especificación de contratos de los servicios)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Monitoreo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Gestor de Políticas de Seguridad</a:t>
          </a:r>
        </a:p>
      </dsp:txBody>
      <dsp:txXfrm rot="-5400000">
        <a:off x="3301047" y="1925462"/>
        <a:ext cx="7537247" cy="1567743"/>
      </dsp:txXfrm>
    </dsp:sp>
    <dsp:sp modelId="{1BCB121A-8C0E-4CD8-8E45-7904FD7C3869}">
      <dsp:nvSpPr>
        <dsp:cNvPr id="0" name=""/>
        <dsp:cNvSpPr/>
      </dsp:nvSpPr>
      <dsp:spPr>
        <a:xfrm>
          <a:off x="986361" y="1836208"/>
          <a:ext cx="2314685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API Manager</a:t>
          </a:r>
        </a:p>
      </dsp:txBody>
      <dsp:txXfrm>
        <a:off x="1071606" y="1921453"/>
        <a:ext cx="2144195" cy="1575760"/>
      </dsp:txXfrm>
    </dsp:sp>
    <dsp:sp modelId="{77BD1CBB-C2FA-4284-8958-8BF0F9D8E591}">
      <dsp:nvSpPr>
        <dsp:cNvPr id="0" name=""/>
        <dsp:cNvSpPr/>
      </dsp:nvSpPr>
      <dsp:spPr>
        <a:xfrm rot="5400000">
          <a:off x="6277822" y="731866"/>
          <a:ext cx="1668507" cy="7622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Gestión de Aplicaciones Cliente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Buscador de APIs publicadas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Herramienta de </a:t>
          </a:r>
          <a:r>
            <a:rPr lang="es-ES" sz="1400" kern="1200" dirty="0" err="1"/>
            <a:t>Testing</a:t>
          </a:r>
          <a:r>
            <a:rPr lang="es-ES" sz="1400" kern="1200" dirty="0"/>
            <a:t> de APIs publicadas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Documentación de las APIs publicadas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Comunidad de Desarrollo (</a:t>
          </a:r>
          <a:r>
            <a:rPr lang="es-PE" sz="1400" kern="1200" dirty="0"/>
            <a:t>Publicaciones de noticias y comentarios referentes al uso, configuración, errores y soluciones de las APIs publicadas</a:t>
          </a:r>
          <a:r>
            <a:rPr lang="es-ES" sz="1400" kern="1200" dirty="0"/>
            <a:t>)</a:t>
          </a:r>
        </a:p>
      </dsp:txBody>
      <dsp:txXfrm rot="-5400000">
        <a:off x="3301047" y="3790091"/>
        <a:ext cx="7540608" cy="1505607"/>
      </dsp:txXfrm>
    </dsp:sp>
    <dsp:sp modelId="{AC19890B-42E2-4B36-8417-CDD79C2F62CF}">
      <dsp:nvSpPr>
        <dsp:cNvPr id="0" name=""/>
        <dsp:cNvSpPr/>
      </dsp:nvSpPr>
      <dsp:spPr>
        <a:xfrm>
          <a:off x="986361" y="3669771"/>
          <a:ext cx="2314685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API Portal</a:t>
          </a:r>
        </a:p>
      </dsp:txBody>
      <dsp:txXfrm>
        <a:off x="1071606" y="3755016"/>
        <a:ext cx="2144195" cy="1575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4BDDB-9E65-400A-A299-5EC2680D323B}">
      <dsp:nvSpPr>
        <dsp:cNvPr id="0" name=""/>
        <dsp:cNvSpPr/>
      </dsp:nvSpPr>
      <dsp:spPr>
        <a:xfrm>
          <a:off x="3506" y="0"/>
          <a:ext cx="4272129" cy="7989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Fase 1</a:t>
          </a:r>
        </a:p>
      </dsp:txBody>
      <dsp:txXfrm>
        <a:off x="402962" y="0"/>
        <a:ext cx="3473218" cy="798911"/>
      </dsp:txXfrm>
    </dsp:sp>
    <dsp:sp modelId="{41D8CB86-192B-4F0B-8F65-01012FF54170}">
      <dsp:nvSpPr>
        <dsp:cNvPr id="0" name=""/>
        <dsp:cNvSpPr/>
      </dsp:nvSpPr>
      <dsp:spPr>
        <a:xfrm>
          <a:off x="3848422" y="0"/>
          <a:ext cx="4272129" cy="7989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Fase 2</a:t>
          </a:r>
        </a:p>
      </dsp:txBody>
      <dsp:txXfrm>
        <a:off x="4247878" y="0"/>
        <a:ext cx="3473218" cy="798911"/>
      </dsp:txXfrm>
    </dsp:sp>
    <dsp:sp modelId="{23C08E6D-7AC1-42D8-BF5A-DFF7CED106B4}">
      <dsp:nvSpPr>
        <dsp:cNvPr id="0" name=""/>
        <dsp:cNvSpPr/>
      </dsp:nvSpPr>
      <dsp:spPr>
        <a:xfrm>
          <a:off x="7693339" y="0"/>
          <a:ext cx="4272129" cy="7989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64008" rIns="64008" bIns="6400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Fase 3</a:t>
          </a:r>
        </a:p>
      </dsp:txBody>
      <dsp:txXfrm>
        <a:off x="8092795" y="0"/>
        <a:ext cx="3473218" cy="798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DE11F-DC1A-4082-B3ED-4FB43816CF22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535CC-1E56-4A4B-BE30-A93C9CB62D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535CC-1E56-4A4B-BE30-A93C9CB62DAC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832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8118B-C75A-42C0-AB61-17B4A7D9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8ADEB-B32F-41A6-BDF1-6AB51E1BA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1C6BB-F179-435B-93CF-55BEF2F0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7C357-1175-4B88-A533-C9ED37A7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5AFC1-B063-41C6-ACCD-D814E09A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55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8A2A4-0FCE-4292-BD71-FDE07C90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8C05D-3EA3-4535-BEF3-F8966976C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6BDCA-45F6-46E7-8A81-3E994034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681D6-4319-4597-B672-688245A2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E1520-2533-413F-AA28-88843DC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29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EB5CA5-55DF-4302-99A1-C987D90C1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2942BA-535D-4631-857E-B54280F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92BFD-1FE2-4E08-9D00-A332B757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F8992-2558-46C8-AFFC-DB067C93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05765-C5AE-4029-BB44-F221249F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50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6010-C150-409F-B6E1-A0727462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748BF-B2F9-4E11-970C-297EE8C1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9A8EC3-CB36-449A-9709-A35E4B56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9B59D-3D44-458C-A18A-E4B2862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5C69AD-B4E7-4DCC-8A61-A4EA3339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885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5C9F-68EA-4573-B3DE-48619569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CB8BE-7D04-46BD-B627-CAFBAFCB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BA25D-8932-41C3-AA60-71BF8E3B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F072F-44E0-428D-92F3-748B633D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D57A5-B1EE-42F4-A73E-4603FC1A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9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C260-E229-4766-89CE-F2154212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E8485-5FAE-423C-8C96-2244210A4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E74AC-629A-46A1-AF92-72EC9478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6252FA-1B22-4690-BBCE-00F9BC58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DC7B54-98AA-42DF-8030-888ADB8A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5180DB-F633-48C1-9729-CCB57897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485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2286-FE63-449A-9052-02076579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6FCD1-6E28-4941-ACE3-3AE83F8C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151DF8-516C-464A-8A84-7FD04884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FD8BDC-C323-4DFD-957E-566FAA0ED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77AF6-9D8E-4D10-B7B1-F994F9EF1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F94671-5C0C-4BDD-A98F-22E6797D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7D4D23-F030-4A7A-BA4C-2CCC967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F4C373-D175-473B-B6BC-F2C16C93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51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84938-C3A5-48E4-94EA-D2A6984A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26B7DE-0753-4375-A2F5-2C3C3FFB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EBF300-1CC2-44B7-B859-AC40D04C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E63BC-9B13-47DF-9BF2-0E9BD0A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19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E04026-01D9-43A6-B42B-FE28560A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995240-F24D-4EAF-A75D-6F3C1BC6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74C57-4A6A-4AB6-B9EF-13E4A1F8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11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B995-55C3-44F5-BA06-274AB0B2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786A2-5B91-4DAE-A561-E409B1E92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6335CF-EBA5-4A3A-B8E3-CBBC2122B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D4BC6-6294-4C50-9849-A51FD87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EE6D40-934F-4365-8F18-F9720064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3B8A8-FF39-485F-8CC3-16E3943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4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91E2-1983-4FE7-86BD-040A28A3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04B6DD-D2C9-47EA-8DF5-17BE9B3C4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94E8F-27E7-4813-95B0-F2286DBC5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9365B4-C570-4901-AD93-5B4BEA68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A47B4D-D504-46CD-84D1-1C6F98BA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8EA30-ABA0-4329-9B7F-05BF1CA2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943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0AAA9F-612D-4813-B514-40FA6488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25F6B-95CA-4294-843B-5F6B9CE4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94FFE-266B-4E6D-8C26-7F8B5BE1B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DFA2-9BE6-4674-8FB8-A3A3CC14662D}" type="datetimeFigureOut">
              <a:rPr lang="es-PE" smtClean="0"/>
              <a:t>20/08/2018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25875-D9AB-4611-81E2-FE20B4A65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DC683-9E0A-492C-BCC6-DDAAA5558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2FE4-454E-4BAB-9FAC-022326937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93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2.png"/><Relationship Id="rId4" Type="http://schemas.openxmlformats.org/officeDocument/2006/relationships/diagramData" Target="../diagrams/data3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425F-1E8F-4B56-BD62-121A793AA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API Management </a:t>
            </a:r>
            <a:r>
              <a:rPr lang="es-PE" dirty="0" err="1"/>
              <a:t>System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EB165-B211-4F1B-90A3-E3F29663E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División de Arquitectura de Información y Aplicaciones</a:t>
            </a:r>
          </a:p>
        </p:txBody>
      </p:sp>
      <p:pic>
        <p:nvPicPr>
          <p:cNvPr id="4" name="Picture 2" descr="http://www.sunat.gob.pe/p/imagenes/logoamplio.png">
            <a:extLst>
              <a:ext uri="{FF2B5EF4-FFF2-40B4-BE49-F238E27FC236}">
                <a16:creationId xmlns:a16="http://schemas.microsoft.com/office/drawing/2014/main" id="{F88E71FF-30B5-46DB-9D78-AABF8A84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" y="93761"/>
            <a:ext cx="27241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452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Consideraciones Importantes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665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Acceso a Recursos a través del API Gateway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5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665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Acceso a Recursos a través del API Gateway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39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API Management </a:t>
            </a:r>
            <a:r>
              <a:rPr lang="es-PE" sz="2800" b="1" dirty="0" err="1"/>
              <a:t>System</a:t>
            </a:r>
            <a:endParaRPr lang="es-PE" sz="28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72DF8BB-7A5F-471A-BD5A-2393A62BF6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229867"/>
              </p:ext>
            </p:extLst>
          </p:nvPr>
        </p:nvGraphicFramePr>
        <p:xfrm>
          <a:off x="121425" y="1124614"/>
          <a:ext cx="1190946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30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4186C820-D606-4705-8CA1-6D714A3B40A5}"/>
              </a:ext>
            </a:extLst>
          </p:cNvPr>
          <p:cNvSpPr/>
          <p:nvPr/>
        </p:nvSpPr>
        <p:spPr>
          <a:xfrm>
            <a:off x="9066245" y="3932977"/>
            <a:ext cx="2139203" cy="17460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4138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Etapas de Implementación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D2E5F9AB-7FB5-4A03-9A59-14E3E5ACC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690108"/>
              </p:ext>
            </p:extLst>
          </p:nvPr>
        </p:nvGraphicFramePr>
        <p:xfrm>
          <a:off x="121424" y="984733"/>
          <a:ext cx="11968975" cy="79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4D728B3-3DD5-42C6-B189-473D47B97119}"/>
              </a:ext>
            </a:extLst>
          </p:cNvPr>
          <p:cNvCxnSpPr/>
          <p:nvPr/>
        </p:nvCxnSpPr>
        <p:spPr>
          <a:xfrm>
            <a:off x="4167051" y="1783644"/>
            <a:ext cx="0" cy="50743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5B6E98E-D533-4C89-9F5B-9B6008D41719}"/>
              </a:ext>
            </a:extLst>
          </p:cNvPr>
          <p:cNvCxnSpPr/>
          <p:nvPr/>
        </p:nvCxnSpPr>
        <p:spPr>
          <a:xfrm>
            <a:off x="8046720" y="1783644"/>
            <a:ext cx="0" cy="50743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Resultado de imagen para nginx plus">
            <a:extLst>
              <a:ext uri="{FF2B5EF4-FFF2-40B4-BE49-F238E27FC236}">
                <a16:creationId xmlns:a16="http://schemas.microsoft.com/office/drawing/2014/main" id="{BF67E4F8-7DE5-4866-A979-B4FC9450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4" y="2239021"/>
            <a:ext cx="836299" cy="83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0FA136B-7E9F-47C1-A248-81DCB567C9D6}"/>
              </a:ext>
            </a:extLst>
          </p:cNvPr>
          <p:cNvSpPr txBox="1"/>
          <p:nvPr/>
        </p:nvSpPr>
        <p:spPr>
          <a:xfrm>
            <a:off x="1137683" y="2426337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API Gateway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625FAB6-AF37-48FA-B861-3271AB0593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5869" y="2239021"/>
            <a:ext cx="1790476" cy="57142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739E11D-81D2-4555-B930-D6061055E0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59672" y="2239021"/>
            <a:ext cx="1010994" cy="55252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BCA0AC9-055A-4AAE-9222-69CEC02CAB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6482" y="2913746"/>
            <a:ext cx="1033541" cy="58684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403787D-C5DE-4B9A-ADAC-5E09260413FE}"/>
              </a:ext>
            </a:extLst>
          </p:cNvPr>
          <p:cNvSpPr txBox="1"/>
          <p:nvPr/>
        </p:nvSpPr>
        <p:spPr>
          <a:xfrm>
            <a:off x="9189263" y="3959103"/>
            <a:ext cx="180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API Gateway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77B3AEF-B103-4DFF-BEE8-D639BD159093}"/>
              </a:ext>
            </a:extLst>
          </p:cNvPr>
          <p:cNvSpPr txBox="1"/>
          <p:nvPr/>
        </p:nvSpPr>
        <p:spPr>
          <a:xfrm>
            <a:off x="9189263" y="4552433"/>
            <a:ext cx="183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API Manager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3C1F63-2203-47FB-84D4-4FD088CDE093}"/>
              </a:ext>
            </a:extLst>
          </p:cNvPr>
          <p:cNvSpPr txBox="1"/>
          <p:nvPr/>
        </p:nvSpPr>
        <p:spPr>
          <a:xfrm>
            <a:off x="9189263" y="5145763"/>
            <a:ext cx="144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API Portal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2A563F8-80CF-4E76-AD61-F5D970F35EBF}"/>
              </a:ext>
            </a:extLst>
          </p:cNvPr>
          <p:cNvSpPr txBox="1"/>
          <p:nvPr/>
        </p:nvSpPr>
        <p:spPr>
          <a:xfrm>
            <a:off x="8556427" y="5896316"/>
            <a:ext cx="338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API Management </a:t>
            </a:r>
            <a:r>
              <a:rPr lang="es-PE" sz="2400" b="1" dirty="0" err="1"/>
              <a:t>System</a:t>
            </a:r>
            <a:endParaRPr lang="es-PE" sz="24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C1F980E-4E8D-4314-9001-70BED2C0426D}"/>
              </a:ext>
            </a:extLst>
          </p:cNvPr>
          <p:cNvSpPr txBox="1"/>
          <p:nvPr/>
        </p:nvSpPr>
        <p:spPr>
          <a:xfrm>
            <a:off x="152173" y="3254471"/>
            <a:ext cx="341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Configuración Manual de Servicios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A5040BD-5F3F-46A8-975F-C25A3F1B95A0}"/>
              </a:ext>
            </a:extLst>
          </p:cNvPr>
          <p:cNvSpPr txBox="1"/>
          <p:nvPr/>
        </p:nvSpPr>
        <p:spPr>
          <a:xfrm>
            <a:off x="173717" y="3674490"/>
            <a:ext cx="314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Alta y Baja Manual de Usuarios</a:t>
            </a:r>
          </a:p>
        </p:txBody>
      </p:sp>
      <p:pic>
        <p:nvPicPr>
          <p:cNvPr id="30" name="Picture 2" descr="Resultado de imagen para nginx plus">
            <a:extLst>
              <a:ext uri="{FF2B5EF4-FFF2-40B4-BE49-F238E27FC236}">
                <a16:creationId xmlns:a16="http://schemas.microsoft.com/office/drawing/2014/main" id="{73429FC2-87A8-4F4B-8ABD-B1130A909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53" y="2908543"/>
            <a:ext cx="836299" cy="83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6AE6BE28-317D-43D3-A2D0-09A367592C99}"/>
              </a:ext>
            </a:extLst>
          </p:cNvPr>
          <p:cNvSpPr txBox="1"/>
          <p:nvPr/>
        </p:nvSpPr>
        <p:spPr>
          <a:xfrm>
            <a:off x="152173" y="4551386"/>
            <a:ext cx="318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Publicación Manual de Servicios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6E06368-2B04-40CA-91AE-0F769C91C525}"/>
              </a:ext>
            </a:extLst>
          </p:cNvPr>
          <p:cNvSpPr txBox="1"/>
          <p:nvPr/>
        </p:nvSpPr>
        <p:spPr>
          <a:xfrm>
            <a:off x="118823" y="5387074"/>
            <a:ext cx="345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Documentación del API publicada</a:t>
            </a:r>
          </a:p>
        </p:txBody>
      </p:sp>
      <p:pic>
        <p:nvPicPr>
          <p:cNvPr id="34" name="Picture 2" descr="Resultado de imagen para nginx plus">
            <a:extLst>
              <a:ext uri="{FF2B5EF4-FFF2-40B4-BE49-F238E27FC236}">
                <a16:creationId xmlns:a16="http://schemas.microsoft.com/office/drawing/2014/main" id="{F45916D6-21D3-4BF8-B1DF-166094AC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199" y="2239021"/>
            <a:ext cx="836299" cy="83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3E076318-D8B7-448E-86B3-5C12497B5BEF}"/>
              </a:ext>
            </a:extLst>
          </p:cNvPr>
          <p:cNvSpPr txBox="1"/>
          <p:nvPr/>
        </p:nvSpPr>
        <p:spPr>
          <a:xfrm>
            <a:off x="5114498" y="2426337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API Gateway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CEE92B0-CD6F-4CE0-8BFB-CABB7A30E0BA}"/>
              </a:ext>
            </a:extLst>
          </p:cNvPr>
          <p:cNvSpPr txBox="1"/>
          <p:nvPr/>
        </p:nvSpPr>
        <p:spPr>
          <a:xfrm>
            <a:off x="4327581" y="3069030"/>
            <a:ext cx="341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Configuración Manual de Servicios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D1C8B13-9975-402C-B912-93A62C5CF053}"/>
              </a:ext>
            </a:extLst>
          </p:cNvPr>
          <p:cNvSpPr txBox="1"/>
          <p:nvPr/>
        </p:nvSpPr>
        <p:spPr>
          <a:xfrm>
            <a:off x="4327581" y="3495268"/>
            <a:ext cx="3750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Portal de Usuario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Alta y Baja de 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Generación de Credenciales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Documentación de APIs publicadas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ABF683D-7B5B-44ED-869D-1BB8AD789357}"/>
              </a:ext>
            </a:extLst>
          </p:cNvPr>
          <p:cNvSpPr txBox="1"/>
          <p:nvPr/>
        </p:nvSpPr>
        <p:spPr>
          <a:xfrm>
            <a:off x="173717" y="4146824"/>
            <a:ext cx="344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Alta y Baja Manual de Aplicaciones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2F1B21F-545D-4B15-B367-B17E73681055}"/>
              </a:ext>
            </a:extLst>
          </p:cNvPr>
          <p:cNvSpPr txBox="1"/>
          <p:nvPr/>
        </p:nvSpPr>
        <p:spPr>
          <a:xfrm>
            <a:off x="152173" y="4969230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Monitoreo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7071B9C-0FDF-4D5E-9D80-0223BB9E285F}"/>
              </a:ext>
            </a:extLst>
          </p:cNvPr>
          <p:cNvSpPr txBox="1"/>
          <p:nvPr/>
        </p:nvSpPr>
        <p:spPr>
          <a:xfrm>
            <a:off x="4327581" y="4750464"/>
            <a:ext cx="3662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API Manager: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Alta y Baja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Alta y Baja de 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Alta y Baja de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Monitoreo y Métricas del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Gestor de políticas de Seguridad</a:t>
            </a:r>
          </a:p>
        </p:txBody>
      </p:sp>
    </p:spTree>
    <p:extLst>
      <p:ext uri="{BB962C8B-B14F-4D97-AF65-F5344CB8AC3E}">
        <p14:creationId xmlns:p14="http://schemas.microsoft.com/office/powerpoint/2010/main" val="352778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2654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Arquitectura API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905C233-554E-4293-9F35-C1A2561C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61" y="969157"/>
            <a:ext cx="7717478" cy="57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39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API Management </a:t>
            </a:r>
            <a:r>
              <a:rPr lang="es-PE" sz="2800" b="1" dirty="0" err="1"/>
              <a:t>System</a:t>
            </a:r>
            <a:endParaRPr lang="es-PE" sz="28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1368EEA-D09F-4EE7-908C-DDF937295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455517"/>
              </p:ext>
            </p:extLst>
          </p:nvPr>
        </p:nvGraphicFramePr>
        <p:xfrm>
          <a:off x="2765778" y="1430866"/>
          <a:ext cx="6660444" cy="4440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169E5CD-C4C1-48C8-BB2C-43BBCBBCFACC}"/>
              </a:ext>
            </a:extLst>
          </p:cNvPr>
          <p:cNvSpPr/>
          <p:nvPr/>
        </p:nvSpPr>
        <p:spPr>
          <a:xfrm>
            <a:off x="6513688" y="1090981"/>
            <a:ext cx="3589867" cy="962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Facilitar la comunicación entre Aplicaciones Cliente y Servicios </a:t>
            </a:r>
            <a:r>
              <a:rPr lang="es-PE" sz="2000" dirty="0" err="1"/>
              <a:t>Backend</a:t>
            </a:r>
            <a:endParaRPr lang="es-PE" sz="20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F381285-D747-4A3D-B1DE-62B352F58776}"/>
              </a:ext>
            </a:extLst>
          </p:cNvPr>
          <p:cNvSpPr/>
          <p:nvPr/>
        </p:nvSpPr>
        <p:spPr>
          <a:xfrm>
            <a:off x="7405511" y="5389973"/>
            <a:ext cx="3589867" cy="962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Portal en el que se expone información asociada a las APIs publicadas en el API Gateway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D4AC8F-65D9-4BFD-AA76-33525EF36EFF}"/>
              </a:ext>
            </a:extLst>
          </p:cNvPr>
          <p:cNvSpPr/>
          <p:nvPr/>
        </p:nvSpPr>
        <p:spPr>
          <a:xfrm>
            <a:off x="1137683" y="5389973"/>
            <a:ext cx="3589867" cy="962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Facilitar la administración del API Gateway</a:t>
            </a:r>
          </a:p>
        </p:txBody>
      </p:sp>
    </p:spTree>
    <p:extLst>
      <p:ext uri="{BB962C8B-B14F-4D97-AF65-F5344CB8AC3E}">
        <p14:creationId xmlns:p14="http://schemas.microsoft.com/office/powerpoint/2010/main" val="34555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378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Flujo General de Trabajo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FCDE20-01FE-47D2-9E1E-5CAE5A3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956027"/>
            <a:ext cx="9715500" cy="39433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E8A72B5-F722-4739-BF0A-7C3B70995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8" y="5057422"/>
            <a:ext cx="4746140" cy="1674678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A407913-07ED-4302-B6BE-F6DE6D21016A}"/>
              </a:ext>
            </a:extLst>
          </p:cNvPr>
          <p:cNvSpPr/>
          <p:nvPr/>
        </p:nvSpPr>
        <p:spPr>
          <a:xfrm>
            <a:off x="7326489" y="6303122"/>
            <a:ext cx="1072446" cy="28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Usuario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4663F65-C3BA-405C-95B6-CC3DF2B293B7}"/>
              </a:ext>
            </a:extLst>
          </p:cNvPr>
          <p:cNvSpPr/>
          <p:nvPr/>
        </p:nvSpPr>
        <p:spPr>
          <a:xfrm>
            <a:off x="7326489" y="5840278"/>
            <a:ext cx="1072446" cy="28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Aplicación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E9BB7F4-9B51-4742-9121-E5015DED6023}"/>
              </a:ext>
            </a:extLst>
          </p:cNvPr>
          <p:cNvSpPr/>
          <p:nvPr/>
        </p:nvSpPr>
        <p:spPr>
          <a:xfrm>
            <a:off x="6526068" y="5793161"/>
            <a:ext cx="508000" cy="38223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2ECA987-8D27-4C11-BF0C-A45A447587A4}"/>
              </a:ext>
            </a:extLst>
          </p:cNvPr>
          <p:cNvSpPr/>
          <p:nvPr/>
        </p:nvSpPr>
        <p:spPr>
          <a:xfrm>
            <a:off x="6526068" y="6241219"/>
            <a:ext cx="508000" cy="38223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75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6075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err="1"/>
              <a:t>EndPoint</a:t>
            </a:r>
            <a:r>
              <a:rPr lang="es-PE" sz="2800" b="1" dirty="0"/>
              <a:t> - Autenticación y Autorización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8020CD-6175-45A6-AC4F-E4BAC6E76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398477"/>
            <a:ext cx="8466666" cy="40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6075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err="1"/>
              <a:t>EndPoint</a:t>
            </a:r>
            <a:r>
              <a:rPr lang="es-PE" sz="2800" b="1" dirty="0"/>
              <a:t> - Autenticación y Autorización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9C7873-2C53-4271-82DD-1A38D0B08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2" y="1151284"/>
            <a:ext cx="7207143" cy="4178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D9CB2F-3163-4D82-8DA6-7D6258AC9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945" y="2777067"/>
            <a:ext cx="7010673" cy="3618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335637A-821D-4BB4-BE9D-ED3E48E9041B}"/>
              </a:ext>
            </a:extLst>
          </p:cNvPr>
          <p:cNvSpPr txBox="1"/>
          <p:nvPr/>
        </p:nvSpPr>
        <p:spPr>
          <a:xfrm>
            <a:off x="230082" y="5329856"/>
            <a:ext cx="103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/>
              <a:t>PostMan</a:t>
            </a:r>
            <a:endParaRPr lang="es-PE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8EA957-3CE0-47CF-93F8-E95F2E7ECE45}"/>
              </a:ext>
            </a:extLst>
          </p:cNvPr>
          <p:cNvSpPr txBox="1"/>
          <p:nvPr/>
        </p:nvSpPr>
        <p:spPr>
          <a:xfrm>
            <a:off x="9538948" y="2288647"/>
            <a:ext cx="23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JWT (</a:t>
            </a:r>
            <a:r>
              <a:rPr lang="es-PE" b="1" dirty="0" err="1"/>
              <a:t>Json</a:t>
            </a:r>
            <a:r>
              <a:rPr lang="es-PE" b="1" dirty="0"/>
              <a:t> Web Token)</a:t>
            </a:r>
          </a:p>
        </p:txBody>
      </p:sp>
    </p:spTree>
    <p:extLst>
      <p:ext uri="{BB962C8B-B14F-4D97-AF65-F5344CB8AC3E}">
        <p14:creationId xmlns:p14="http://schemas.microsoft.com/office/powerpoint/2010/main" val="349846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665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Acceso a Recursos a través del API Gateway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78C42C-AA8F-4AE7-8325-BBD90F14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44" y="1122283"/>
            <a:ext cx="7608712" cy="552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665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Acceso a Recursos a través del API Gateway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EA9B483-6766-4087-80E4-A4D9782DF747}"/>
              </a:ext>
            </a:extLst>
          </p:cNvPr>
          <p:cNvSpPr/>
          <p:nvPr/>
        </p:nvSpPr>
        <p:spPr>
          <a:xfrm>
            <a:off x="609600" y="2186609"/>
            <a:ext cx="2054086" cy="5565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557288B-3E1B-4E8D-85D7-483150E462F6}"/>
              </a:ext>
            </a:extLst>
          </p:cNvPr>
          <p:cNvSpPr/>
          <p:nvPr/>
        </p:nvSpPr>
        <p:spPr>
          <a:xfrm>
            <a:off x="609600" y="3429848"/>
            <a:ext cx="2054086" cy="5565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Bus de Servicios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8DF5A86-6F6E-4923-8198-2E6C8AC15364}"/>
              </a:ext>
            </a:extLst>
          </p:cNvPr>
          <p:cNvSpPr/>
          <p:nvPr/>
        </p:nvSpPr>
        <p:spPr>
          <a:xfrm>
            <a:off x="609600" y="4673087"/>
            <a:ext cx="2054086" cy="5565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Weblogic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225D6B-A7A4-4010-8B3F-C0657FCCB1FE}"/>
              </a:ext>
            </a:extLst>
          </p:cNvPr>
          <p:cNvSpPr txBox="1"/>
          <p:nvPr/>
        </p:nvSpPr>
        <p:spPr>
          <a:xfrm>
            <a:off x="2871780" y="228023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URI 1 (Externa)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8D1867-2E92-459D-9771-44E9C418463C}"/>
              </a:ext>
            </a:extLst>
          </p:cNvPr>
          <p:cNvSpPr txBox="1"/>
          <p:nvPr/>
        </p:nvSpPr>
        <p:spPr>
          <a:xfrm>
            <a:off x="2871780" y="3523477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URI 2 (Interna)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866BED-519E-4F4E-833D-7150A93892BE}"/>
              </a:ext>
            </a:extLst>
          </p:cNvPr>
          <p:cNvSpPr txBox="1"/>
          <p:nvPr/>
        </p:nvSpPr>
        <p:spPr>
          <a:xfrm>
            <a:off x="2871780" y="4766716"/>
            <a:ext cx="26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URI 3 (de Implementación)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1FCF3A8A-AD7C-4FFD-AD53-451895038EED}"/>
              </a:ext>
            </a:extLst>
          </p:cNvPr>
          <p:cNvSpPr/>
          <p:nvPr/>
        </p:nvSpPr>
        <p:spPr>
          <a:xfrm>
            <a:off x="1457739" y="2875722"/>
            <a:ext cx="490331" cy="424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8F5B5E78-D499-4B80-8FE0-4DC9ADF61127}"/>
              </a:ext>
            </a:extLst>
          </p:cNvPr>
          <p:cNvSpPr/>
          <p:nvPr/>
        </p:nvSpPr>
        <p:spPr>
          <a:xfrm>
            <a:off x="1457739" y="4103243"/>
            <a:ext cx="490331" cy="42406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329559-E4A0-4FF4-A23E-770BE11F2648}"/>
              </a:ext>
            </a:extLst>
          </p:cNvPr>
          <p:cNvSpPr txBox="1"/>
          <p:nvPr/>
        </p:nvSpPr>
        <p:spPr>
          <a:xfrm>
            <a:off x="4898673" y="2003239"/>
            <a:ext cx="706803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/v1/contribuyente/contribuyentes/</a:t>
            </a:r>
            <a:r>
              <a:rPr lang="es-PE" dirty="0">
                <a:highlight>
                  <a:srgbClr val="FFFF00"/>
                </a:highlight>
              </a:rPr>
              <a:t>20100165253</a:t>
            </a:r>
            <a:r>
              <a:rPr lang="es-PE" dirty="0"/>
              <a:t>/</a:t>
            </a:r>
            <a:r>
              <a:rPr lang="es-PE" dirty="0" err="1"/>
              <a:t>reportevalores?codDependencia</a:t>
            </a:r>
            <a:r>
              <a:rPr lang="es-PE" dirty="0"/>
              <a:t>=0011&amp;codUsuario=</a:t>
            </a:r>
            <a:r>
              <a:rPr lang="es-PE" dirty="0" err="1"/>
              <a:t>MODDATOS&amp;perInicial</a:t>
            </a:r>
            <a:r>
              <a:rPr lang="es-PE" dirty="0"/>
              <a:t>=199303&amp;perFinal=199308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D543F8-BB96-4E61-9CFC-BB6ADF344748}"/>
              </a:ext>
            </a:extLst>
          </p:cNvPr>
          <p:cNvSpPr txBox="1"/>
          <p:nvPr/>
        </p:nvSpPr>
        <p:spPr>
          <a:xfrm>
            <a:off x="4898674" y="3246478"/>
            <a:ext cx="706803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/v1/</a:t>
            </a:r>
            <a:r>
              <a:rPr lang="es-PE" dirty="0" err="1">
                <a:highlight>
                  <a:srgbClr val="FFFF00"/>
                </a:highlight>
              </a:rPr>
              <a:t>recaudacion</a:t>
            </a:r>
            <a:r>
              <a:rPr lang="es-PE" dirty="0">
                <a:highlight>
                  <a:srgbClr val="FFFF00"/>
                </a:highlight>
              </a:rPr>
              <a:t>/tributaria/</a:t>
            </a:r>
            <a:r>
              <a:rPr lang="es-PE" dirty="0" err="1">
                <a:highlight>
                  <a:srgbClr val="FFFF00"/>
                </a:highlight>
              </a:rPr>
              <a:t>gestiondeuda</a:t>
            </a:r>
            <a:r>
              <a:rPr lang="es-PE" dirty="0">
                <a:highlight>
                  <a:srgbClr val="FFFF00"/>
                </a:highlight>
              </a:rPr>
              <a:t>/adeudos</a:t>
            </a:r>
            <a:r>
              <a:rPr lang="es-PE" dirty="0"/>
              <a:t>/e/</a:t>
            </a:r>
            <a:r>
              <a:rPr lang="es-PE" dirty="0" err="1"/>
              <a:t>reportevalores?numRuc</a:t>
            </a:r>
            <a:r>
              <a:rPr lang="es-PE" dirty="0"/>
              <a:t>=</a:t>
            </a:r>
            <a:r>
              <a:rPr lang="es-PE" dirty="0">
                <a:highlight>
                  <a:srgbClr val="FFFF00"/>
                </a:highlight>
              </a:rPr>
              <a:t>20100165253</a:t>
            </a:r>
            <a:r>
              <a:rPr lang="es-PE" dirty="0"/>
              <a:t>&amp;codDependencia=0011&amp;codUsuario=</a:t>
            </a:r>
            <a:r>
              <a:rPr lang="es-PE" dirty="0" err="1"/>
              <a:t>MODDATOS&amp;perInicial</a:t>
            </a:r>
            <a:r>
              <a:rPr lang="es-PE" dirty="0"/>
              <a:t>=199303&amp;perFinal=199308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51B4852-AA27-49E3-BDDC-87F42B5FB4BF}"/>
              </a:ext>
            </a:extLst>
          </p:cNvPr>
          <p:cNvSpPr txBox="1"/>
          <p:nvPr/>
        </p:nvSpPr>
        <p:spPr>
          <a:xfrm>
            <a:off x="5571430" y="4527312"/>
            <a:ext cx="639528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/</a:t>
            </a:r>
            <a:r>
              <a:rPr lang="es-PE" dirty="0">
                <a:highlight>
                  <a:srgbClr val="FFFF00"/>
                </a:highlight>
              </a:rPr>
              <a:t>cl-ti-</a:t>
            </a:r>
            <a:r>
              <a:rPr lang="es-PE" dirty="0" err="1">
                <a:highlight>
                  <a:srgbClr val="FFFF00"/>
                </a:highlight>
              </a:rPr>
              <a:t>consultavalores</a:t>
            </a:r>
            <a:r>
              <a:rPr lang="es-PE" dirty="0"/>
              <a:t>/</a:t>
            </a:r>
            <a:r>
              <a:rPr lang="es-PE" dirty="0" err="1"/>
              <a:t>reportevalores?numRuc</a:t>
            </a:r>
            <a:r>
              <a:rPr lang="es-PE" dirty="0"/>
              <a:t>=</a:t>
            </a:r>
            <a:r>
              <a:rPr lang="es-PE" dirty="0">
                <a:highlight>
                  <a:srgbClr val="FFFF00"/>
                </a:highlight>
              </a:rPr>
              <a:t>20100165253</a:t>
            </a:r>
            <a:r>
              <a:rPr lang="es-PE" dirty="0"/>
              <a:t>&amp; </a:t>
            </a:r>
            <a:r>
              <a:rPr lang="es-PE" dirty="0" err="1"/>
              <a:t>codDependencia</a:t>
            </a:r>
            <a:r>
              <a:rPr lang="es-PE" dirty="0"/>
              <a:t>=0011&amp;codUsuario=</a:t>
            </a:r>
            <a:r>
              <a:rPr lang="es-PE" dirty="0" err="1"/>
              <a:t>MODDATOS&amp;perInicial</a:t>
            </a:r>
            <a:r>
              <a:rPr lang="es-PE" dirty="0"/>
              <a:t>=199303&amp;perFinal=199308</a:t>
            </a:r>
          </a:p>
        </p:txBody>
      </p:sp>
    </p:spTree>
    <p:extLst>
      <p:ext uri="{BB962C8B-B14F-4D97-AF65-F5344CB8AC3E}">
        <p14:creationId xmlns:p14="http://schemas.microsoft.com/office/powerpoint/2010/main" val="91610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940FD6-B267-497E-B8B2-937968449441}"/>
              </a:ext>
            </a:extLst>
          </p:cNvPr>
          <p:cNvSpPr txBox="1"/>
          <p:nvPr/>
        </p:nvSpPr>
        <p:spPr>
          <a:xfrm>
            <a:off x="1137683" y="166028"/>
            <a:ext cx="665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Acceso a Recursos a través del API Gateway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6CB230-A075-4BEB-9D09-C4168D68C052}"/>
              </a:ext>
            </a:extLst>
          </p:cNvPr>
          <p:cNvCxnSpPr/>
          <p:nvPr/>
        </p:nvCxnSpPr>
        <p:spPr>
          <a:xfrm>
            <a:off x="0" y="850603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CF0492-0507-4418-AE01-F82DE2AB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" y="31899"/>
            <a:ext cx="1016258" cy="7914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0421A3-9F1B-4277-97F4-E08629D1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66" y="1011959"/>
            <a:ext cx="9466667" cy="521904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060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467</Words>
  <Application>Microsoft Office PowerPoint</Application>
  <PresentationFormat>Panorámica</PresentationFormat>
  <Paragraphs>82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API Management System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Estándares de Diseño y Arquitectura API</dc:title>
  <dc:creator>Palomino Monge Luis Erwin</dc:creator>
  <cp:lastModifiedBy>Palomino Monge Luis Erwin</cp:lastModifiedBy>
  <cp:revision>152</cp:revision>
  <dcterms:created xsi:type="dcterms:W3CDTF">2018-05-30T19:31:51Z</dcterms:created>
  <dcterms:modified xsi:type="dcterms:W3CDTF">2018-08-21T01:19:02Z</dcterms:modified>
</cp:coreProperties>
</file>