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8" r:id="rId3"/>
    <p:sldId id="260" r:id="rId4"/>
    <p:sldId id="257" r:id="rId5"/>
    <p:sldId id="259" r:id="rId6"/>
    <p:sldId id="264" r:id="rId7"/>
    <p:sldId id="263" r:id="rId8"/>
    <p:sldId id="265" r:id="rId9"/>
    <p:sldId id="262" r:id="rId10"/>
    <p:sldId id="261" r:id="rId11"/>
    <p:sldId id="266" r:id="rId1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Friday, December 3,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05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Friday, December 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18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Friday, December 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95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Friday, December 3,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932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Friday, December 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145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Friday, December 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3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Friday, December 3,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28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Friday, December 3,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06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Friday, December 3,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63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Friday, December 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90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Friday, December 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55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Friday, December 3,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674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E183CBD3-765E-49B4-B3A8-B29203D4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CF76C0B7-929F-44F9-9C4C-B0AD48DCB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A567A692-E165-4BCD-842C-A9081974A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4B7829F3-BE76-4823-B177-73804810D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240" y="2424421"/>
            <a:ext cx="5616236" cy="2684474"/>
          </a:xfrm>
        </p:spPr>
        <p:txBody>
          <a:bodyPr>
            <a:normAutofit/>
          </a:bodyPr>
          <a:lstStyle/>
          <a:p>
            <a:pPr algn="l"/>
            <a:r>
              <a:rPr lang="nb-NO" dirty="0"/>
              <a:t>Jostein </a:t>
            </a:r>
            <a:r>
              <a:rPr lang="nb-NO" dirty="0" err="1"/>
              <a:t>Garai</a:t>
            </a:r>
            <a:r>
              <a:rPr lang="nb-NO" dirty="0"/>
              <a:t> Davidsen</a:t>
            </a:r>
          </a:p>
          <a:p>
            <a:pPr algn="l"/>
            <a:r>
              <a:rPr lang="nb-NO" dirty="0"/>
              <a:t>Kristian Smedsrud Iversen</a:t>
            </a:r>
          </a:p>
          <a:p>
            <a:pPr algn="l"/>
            <a:r>
              <a:rPr lang="nb-NO" dirty="0"/>
              <a:t>Jürgen Josef </a:t>
            </a:r>
            <a:r>
              <a:rPr lang="nb-NO" dirty="0" err="1"/>
              <a:t>Markl</a:t>
            </a:r>
            <a:endParaRPr lang="nb-NO" dirty="0"/>
          </a:p>
          <a:p>
            <a:pPr algn="l"/>
            <a:r>
              <a:rPr lang="nb-NO" dirty="0"/>
              <a:t>Petter Wang Tveit</a:t>
            </a:r>
          </a:p>
          <a:p>
            <a:pPr algn="l"/>
            <a:r>
              <a:rPr lang="nb-NO" dirty="0"/>
              <a:t>Marcus Ringen Ulleberg</a:t>
            </a:r>
          </a:p>
          <a:p>
            <a:pPr algn="l"/>
            <a:endParaRPr lang="nb-NO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D1478EFD-BD5D-4762-B59A-CB20A32DF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896010" y="1305219"/>
            <a:ext cx="2928115" cy="4255247"/>
          </a:xfrm>
          <a:prstGeom prst="rect">
            <a:avLst/>
          </a:prstGeom>
        </p:spPr>
      </p:pic>
      <p:sp>
        <p:nvSpPr>
          <p:cNvPr id="24" name="Rectangle 15">
            <a:extLst>
              <a:ext uri="{FF2B5EF4-FFF2-40B4-BE49-F238E27FC236}">
                <a16:creationId xmlns:a16="http://schemas.microsoft.com/office/drawing/2014/main" id="{20616EB7-E723-4BF0-AC20-B8CD75A4F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496180" y="680188"/>
            <a:ext cx="695819" cy="5486399"/>
          </a:xfrm>
          <a:prstGeom prst="rect">
            <a:avLst/>
          </a:prstGeom>
          <a:solidFill>
            <a:srgbClr val="3673AC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25" name="Straight Connector 17">
            <a:extLst>
              <a:ext uri="{FF2B5EF4-FFF2-40B4-BE49-F238E27FC236}">
                <a16:creationId xmlns:a16="http://schemas.microsoft.com/office/drawing/2014/main" id="{35D3937F-89B8-4A4C-BA42-C663D9B6C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3673A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04C3AED-6D36-45C0-95CD-A7378D9DD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solidFill>
            <a:srgbClr val="3673AC"/>
          </a:solidFill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062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CBBB4D0-2601-46EB-8011-9E16DAAC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Unity</a:t>
            </a:r>
            <a:r>
              <a:rPr lang="nb-NO" dirty="0"/>
              <a:t> </a:t>
            </a:r>
            <a:r>
              <a:rPr lang="nb-NO" dirty="0" err="1"/>
              <a:t>simulation</a:t>
            </a:r>
            <a:endParaRPr lang="nb-NO" dirty="0"/>
          </a:p>
        </p:txBody>
      </p:sp>
      <p:pic>
        <p:nvPicPr>
          <p:cNvPr id="5" name="Plassholder for innhold 4" descr="Et bilde som inneholder tekst, klokke, skilt&#10;&#10;Automatisk generert beskrivelse">
            <a:extLst>
              <a:ext uri="{FF2B5EF4-FFF2-40B4-BE49-F238E27FC236}">
                <a16:creationId xmlns:a16="http://schemas.microsoft.com/office/drawing/2014/main" id="{ADB082C5-011A-44DC-A36F-5E853B00F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76" y="1690688"/>
            <a:ext cx="6130017" cy="4206875"/>
          </a:xfrm>
        </p:spPr>
      </p:pic>
    </p:spTree>
    <p:extLst>
      <p:ext uri="{BB962C8B-B14F-4D97-AF65-F5344CB8AC3E}">
        <p14:creationId xmlns:p14="http://schemas.microsoft.com/office/powerpoint/2010/main" val="1370322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CAE1199-92FD-4F17-A800-3988B327F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Live demo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E0E9C76-7F26-4847-B863-8035EC1DD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9657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FD3A29A-1710-4D75-B409-8173D0A62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System parts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E6974C1-BCE0-41CF-BE27-400F220D5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GB" dirty="0" err="1"/>
              <a:t>Jostein</a:t>
            </a:r>
            <a:r>
              <a:rPr lang="en-GB" dirty="0"/>
              <a:t> </a:t>
            </a:r>
            <a:r>
              <a:rPr lang="en-GB" dirty="0" err="1"/>
              <a:t>Garai</a:t>
            </a:r>
            <a:r>
              <a:rPr lang="en-GB" dirty="0"/>
              <a:t> </a:t>
            </a:r>
            <a:r>
              <a:rPr lang="en-GB" dirty="0" err="1"/>
              <a:t>Davidsen</a:t>
            </a:r>
            <a:r>
              <a:rPr lang="en-GB" dirty="0"/>
              <a:t>		Flipper control	</a:t>
            </a:r>
          </a:p>
          <a:p>
            <a:pPr algn="l"/>
            <a:r>
              <a:rPr lang="en-GB" dirty="0"/>
              <a:t>Kristian </a:t>
            </a:r>
            <a:r>
              <a:rPr lang="en-GB" dirty="0" err="1"/>
              <a:t>Smedsrud</a:t>
            </a:r>
            <a:r>
              <a:rPr lang="en-GB" dirty="0"/>
              <a:t> Iversen	Machine engineering</a:t>
            </a:r>
          </a:p>
          <a:p>
            <a:pPr algn="l"/>
            <a:r>
              <a:rPr lang="en-GB" dirty="0"/>
              <a:t>Jürgen Josef </a:t>
            </a:r>
            <a:r>
              <a:rPr lang="en-GB" dirty="0" err="1"/>
              <a:t>Markl</a:t>
            </a:r>
            <a:r>
              <a:rPr lang="en-GB" dirty="0"/>
              <a:t>		Electrical engineering</a:t>
            </a:r>
          </a:p>
          <a:p>
            <a:pPr algn="l"/>
            <a:r>
              <a:rPr lang="en-GB" dirty="0" err="1"/>
              <a:t>Petter</a:t>
            </a:r>
            <a:r>
              <a:rPr lang="en-GB" dirty="0"/>
              <a:t> Wang </a:t>
            </a:r>
            <a:r>
              <a:rPr lang="en-GB" dirty="0" err="1"/>
              <a:t>Tveit</a:t>
            </a:r>
            <a:r>
              <a:rPr lang="en-GB" dirty="0"/>
              <a:t>			Web design</a:t>
            </a:r>
          </a:p>
          <a:p>
            <a:pPr algn="l"/>
            <a:r>
              <a:rPr lang="en-GB" dirty="0"/>
              <a:t>Marcus </a:t>
            </a:r>
            <a:r>
              <a:rPr lang="en-GB" dirty="0" err="1"/>
              <a:t>Ringen</a:t>
            </a:r>
            <a:r>
              <a:rPr lang="en-GB" dirty="0"/>
              <a:t> </a:t>
            </a:r>
            <a:r>
              <a:rPr lang="en-GB" dirty="0" err="1"/>
              <a:t>Ulleberg</a:t>
            </a:r>
            <a:r>
              <a:rPr lang="en-GB" dirty="0"/>
              <a:t>		Unity simulation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0424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4AB2322-16F3-42F2-B46B-D27B87AA7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Early</a:t>
            </a:r>
            <a:r>
              <a:rPr lang="nb-NO" dirty="0"/>
              <a:t> </a:t>
            </a:r>
            <a:r>
              <a:rPr lang="nb-NO" dirty="0" err="1"/>
              <a:t>consepts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3E49A0E-BDED-4C2F-9C6B-C0EEFB722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Tank</a:t>
            </a:r>
          </a:p>
          <a:p>
            <a:r>
              <a:rPr lang="nb-NO" dirty="0" err="1"/>
              <a:t>Rc-car</a:t>
            </a:r>
            <a:r>
              <a:rPr lang="nb-NO" dirty="0"/>
              <a:t>.</a:t>
            </a:r>
          </a:p>
          <a:p>
            <a:r>
              <a:rPr lang="nb-NO" dirty="0" err="1"/>
              <a:t>Table</a:t>
            </a:r>
            <a:r>
              <a:rPr lang="nb-NO" dirty="0"/>
              <a:t> tennis serving </a:t>
            </a:r>
            <a:r>
              <a:rPr lang="nb-NO" dirty="0" err="1"/>
              <a:t>machine</a:t>
            </a:r>
            <a:r>
              <a:rPr lang="nb-NO" dirty="0"/>
              <a:t>.</a:t>
            </a:r>
          </a:p>
          <a:p>
            <a:r>
              <a:rPr lang="nb-NO" dirty="0"/>
              <a:t>Drone.</a:t>
            </a:r>
          </a:p>
        </p:txBody>
      </p:sp>
    </p:spTree>
    <p:extLst>
      <p:ext uri="{BB962C8B-B14F-4D97-AF65-F5344CB8AC3E}">
        <p14:creationId xmlns:p14="http://schemas.microsoft.com/office/powerpoint/2010/main" val="3015063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4EF3E42-675E-4E84-AA5A-E233060C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3B65B4-B443-446A-9981-E6E89B0B7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lassholder for innhold 4" descr="Et bilde som inneholder tekst, innendørs, bord&#10;&#10;Automatisk generert beskrivelse">
            <a:extLst>
              <a:ext uri="{FF2B5EF4-FFF2-40B4-BE49-F238E27FC236}">
                <a16:creationId xmlns:a16="http://schemas.microsoft.com/office/drawing/2014/main" id="{1B349AB5-FDBB-4C91-99E4-2D37573139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10" b="3570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2FD6970-15B8-49A1-B818-28F5A444F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536813" y="536813"/>
            <a:ext cx="6858000" cy="5784375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ABFC2E89-BC3B-45D8-95B1-4E840F7DC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9" y="576263"/>
            <a:ext cx="4444436" cy="29676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Final consept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D6C387B-06BE-490B-A22D-8EA8A67AA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8E954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4DCE841-D2A0-408E-8F2F-990D0105E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8E954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428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04D27A7-1337-4109-9223-CC0B739C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Timeline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main</a:t>
            </a:r>
            <a:r>
              <a:rPr lang="nb-NO" dirty="0"/>
              <a:t> system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CA38E53-C655-4F8C-ACB6-8D6CA72EC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Week 2 Concept chosen.</a:t>
            </a:r>
          </a:p>
          <a:p>
            <a:r>
              <a:rPr lang="en-GB" dirty="0"/>
              <a:t>Week 4 PCB’s designed.</a:t>
            </a:r>
          </a:p>
          <a:p>
            <a:r>
              <a:rPr lang="en-GB" dirty="0"/>
              <a:t>Week 6 3D model finished.</a:t>
            </a:r>
          </a:p>
          <a:p>
            <a:r>
              <a:rPr lang="en-GB" dirty="0"/>
              <a:t>Week 7 All wood-components assembled.</a:t>
            </a:r>
          </a:p>
          <a:p>
            <a:r>
              <a:rPr lang="en-GB" dirty="0"/>
              <a:t>Week 8 Matrixes finished.</a:t>
            </a:r>
          </a:p>
          <a:p>
            <a:r>
              <a:rPr lang="en-GB" dirty="0"/>
              <a:t>Week 9 Matrixes working.</a:t>
            </a:r>
          </a:p>
          <a:p>
            <a:r>
              <a:rPr lang="en-GB" dirty="0"/>
              <a:t>Week 11 First complete manual test run.</a:t>
            </a:r>
          </a:p>
          <a:p>
            <a:r>
              <a:rPr lang="en-GB" dirty="0"/>
              <a:t>Week 12 Automatic flipper control working.</a:t>
            </a:r>
          </a:p>
        </p:txBody>
      </p:sp>
    </p:spTree>
    <p:extLst>
      <p:ext uri="{BB962C8B-B14F-4D97-AF65-F5344CB8AC3E}">
        <p14:creationId xmlns:p14="http://schemas.microsoft.com/office/powerpoint/2010/main" val="1344148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DFDFEFA-9DAB-45B1-B91B-76EF394BA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Mechanical</a:t>
            </a:r>
            <a:r>
              <a:rPr lang="nb-NO" dirty="0"/>
              <a:t> systems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FD51C101-E3C9-4CBD-A429-6B33D9404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977" y="1585368"/>
            <a:ext cx="3444255" cy="4589828"/>
          </a:xfrm>
        </p:spPr>
      </p:pic>
      <p:pic>
        <p:nvPicPr>
          <p:cNvPr id="7" name="Bilde 6" descr="Et bilde som inneholder tekst, innendørs, bord, arbeidsbord&#10;&#10;Automatisk generert beskrivelse">
            <a:extLst>
              <a:ext uri="{FF2B5EF4-FFF2-40B4-BE49-F238E27FC236}">
                <a16:creationId xmlns:a16="http://schemas.microsoft.com/office/drawing/2014/main" id="{E40E1736-7741-46F8-9830-3DD45EDFB9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085" y="1901776"/>
            <a:ext cx="6604376" cy="427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477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EBD360F-79D1-4B0D-8B24-2B36328A6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Electical</a:t>
            </a:r>
            <a:r>
              <a:rPr lang="nb-NO" dirty="0"/>
              <a:t> systems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209E1CE4-FDD5-4FB7-BF8F-32D66554E4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12" y="1847461"/>
            <a:ext cx="11412009" cy="4546972"/>
          </a:xfrm>
        </p:spPr>
      </p:pic>
    </p:spTree>
    <p:extLst>
      <p:ext uri="{BB962C8B-B14F-4D97-AF65-F5344CB8AC3E}">
        <p14:creationId xmlns:p14="http://schemas.microsoft.com/office/powerpoint/2010/main" val="172159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7240F0B-5B51-45D6-A63D-FDC410BDF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Flipper </a:t>
            </a:r>
            <a:r>
              <a:rPr lang="nb-NO" dirty="0" err="1"/>
              <a:t>control</a:t>
            </a:r>
            <a:endParaRPr lang="nb-NO" dirty="0"/>
          </a:p>
        </p:txBody>
      </p:sp>
      <p:pic>
        <p:nvPicPr>
          <p:cNvPr id="5" name="Plassholder for innhold 4" descr="Et bilde som inneholder tekst&#10;&#10;Automatisk generert beskrivelse">
            <a:extLst>
              <a:ext uri="{FF2B5EF4-FFF2-40B4-BE49-F238E27FC236}">
                <a16:creationId xmlns:a16="http://schemas.microsoft.com/office/drawing/2014/main" id="{741B2AE8-B212-45FF-96B1-A48CBDDA77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742" y="2416629"/>
            <a:ext cx="5024371" cy="3703222"/>
          </a:xfrm>
        </p:spPr>
      </p:pic>
      <p:pic>
        <p:nvPicPr>
          <p:cNvPr id="7" name="Bilde 6" descr="Et bilde som inneholder tekst&#10;&#10;Automatisk generert beskrivelse">
            <a:extLst>
              <a:ext uri="{FF2B5EF4-FFF2-40B4-BE49-F238E27FC236}">
                <a16:creationId xmlns:a16="http://schemas.microsoft.com/office/drawing/2014/main" id="{9880B58B-D7B4-4B22-93E8-6C77BFFAE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561" y="700867"/>
            <a:ext cx="5620534" cy="579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636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ED27EE2-58FD-44AE-848A-15B855945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/>
              <a:t>Scoring system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53549B76-B3CD-4332-96A8-C1B0589AB6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547" y="1690688"/>
            <a:ext cx="8771109" cy="4264089"/>
          </a:xfrm>
        </p:spPr>
      </p:pic>
    </p:spTree>
    <p:extLst>
      <p:ext uri="{BB962C8B-B14F-4D97-AF65-F5344CB8AC3E}">
        <p14:creationId xmlns:p14="http://schemas.microsoft.com/office/powerpoint/2010/main" val="4266893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Office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Dante">
      <a:majorFont>
        <a:latin typeface="Georgia Pro"/>
        <a:ea typeface=""/>
        <a:cs typeface=""/>
      </a:majorFont>
      <a:minorFont>
        <a:latin typeface="Georgi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131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11</vt:i4>
      </vt:variant>
    </vt:vector>
  </HeadingPairs>
  <TitlesOfParts>
    <vt:vector size="17" baseType="lpstr">
      <vt:lpstr>Arial</vt:lpstr>
      <vt:lpstr>Dante (Headings)2</vt:lpstr>
      <vt:lpstr>Georgia Pro</vt:lpstr>
      <vt:lpstr>Helvetica Neue Medium</vt:lpstr>
      <vt:lpstr>Wingdings 2</vt:lpstr>
      <vt:lpstr>OffsetVTI</vt:lpstr>
      <vt:lpstr>PowerPoint-presentasjon</vt:lpstr>
      <vt:lpstr>System parts</vt:lpstr>
      <vt:lpstr>Early consepts</vt:lpstr>
      <vt:lpstr>Final consept</vt:lpstr>
      <vt:lpstr>Timeline of the main system</vt:lpstr>
      <vt:lpstr>Mechanical systems</vt:lpstr>
      <vt:lpstr>Electical systems</vt:lpstr>
      <vt:lpstr>Flipper control</vt:lpstr>
      <vt:lpstr>Scoring system</vt:lpstr>
      <vt:lpstr>Unity simulation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Merces MRP</dc:creator>
  <cp:lastModifiedBy>Merces MRP</cp:lastModifiedBy>
  <cp:revision>20</cp:revision>
  <dcterms:created xsi:type="dcterms:W3CDTF">2021-12-02T15:29:47Z</dcterms:created>
  <dcterms:modified xsi:type="dcterms:W3CDTF">2021-12-03T08:59:01Z</dcterms:modified>
</cp:coreProperties>
</file>