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9" r:id="rId2"/>
  </p:sldMasterIdLst>
  <p:notesMasterIdLst>
    <p:notesMasterId r:id="rId11"/>
  </p:notesMasterIdLst>
  <p:handoutMasterIdLst>
    <p:handoutMasterId r:id="rId12"/>
  </p:handoutMasterIdLst>
  <p:sldIdLst>
    <p:sldId id="256" r:id="rId3"/>
    <p:sldId id="948" r:id="rId4"/>
    <p:sldId id="922" r:id="rId5"/>
    <p:sldId id="946" r:id="rId6"/>
    <p:sldId id="945" r:id="rId7"/>
    <p:sldId id="947" r:id="rId8"/>
    <p:sldId id="949" r:id="rId9"/>
    <p:sldId id="94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B71C267-1902-B9B4-DD6A-DAAFE0715CB0}" name="Fernanda Arantes" initials="FA" userId="6b28078aa0b01bf4" providerId="Windows Live"/>
  <p188:author id="{3D4243B7-D08A-F1F3-4E82-00E0E050A1B7}" name="alessandra naghettini" initials="an" userId="be2d2902b14abe2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D41"/>
    <a:srgbClr val="FFFF66"/>
    <a:srgbClr val="0000FF"/>
    <a:srgbClr val="0098D6"/>
    <a:srgbClr val="55ABC4"/>
    <a:srgbClr val="E9EBF5"/>
    <a:srgbClr val="58B1D0"/>
    <a:srgbClr val="FC7F7C"/>
    <a:srgbClr val="0096D5"/>
    <a:srgbClr val="181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f Santos" userId="e94e91ad3b9f2a1e" providerId="LiveId" clId="{317D0C74-1A91-4B1A-B33D-BF7CA403C565}"/>
    <pc:docChg chg="undo custSel addSld modSld sldOrd">
      <pc:chgData name="Alef Santos" userId="e94e91ad3b9f2a1e" providerId="LiveId" clId="{317D0C74-1A91-4B1A-B33D-BF7CA403C565}" dt="2024-06-20T18:53:48.220" v="1886" actId="57"/>
      <pc:docMkLst>
        <pc:docMk/>
      </pc:docMkLst>
      <pc:sldChg chg="modSp mod">
        <pc:chgData name="Alef Santos" userId="e94e91ad3b9f2a1e" providerId="LiveId" clId="{317D0C74-1A91-4B1A-B33D-BF7CA403C565}" dt="2024-06-20T18:04:30.270" v="834" actId="20577"/>
        <pc:sldMkLst>
          <pc:docMk/>
          <pc:sldMk cId="1476737285" sldId="256"/>
        </pc:sldMkLst>
        <pc:spChg chg="mod">
          <ac:chgData name="Alef Santos" userId="e94e91ad3b9f2a1e" providerId="LiveId" clId="{317D0C74-1A91-4B1A-B33D-BF7CA403C565}" dt="2024-06-20T18:04:30.270" v="834" actId="20577"/>
          <ac:spMkLst>
            <pc:docMk/>
            <pc:sldMk cId="1476737285" sldId="256"/>
            <ac:spMk id="4" creationId="{869E8E5D-4854-4E3A-A84B-2FEE86682433}"/>
          </ac:spMkLst>
        </pc:spChg>
      </pc:sldChg>
      <pc:sldChg chg="addSp delSp modSp mod">
        <pc:chgData name="Alef Santos" userId="e94e91ad3b9f2a1e" providerId="LiveId" clId="{317D0C74-1A91-4B1A-B33D-BF7CA403C565}" dt="2024-06-20T18:32:17.761" v="1564"/>
        <pc:sldMkLst>
          <pc:docMk/>
          <pc:sldMk cId="2710746246" sldId="922"/>
        </pc:sldMkLst>
        <pc:spChg chg="mod">
          <ac:chgData name="Alef Santos" userId="e94e91ad3b9f2a1e" providerId="LiveId" clId="{317D0C74-1A91-4B1A-B33D-BF7CA403C565}" dt="2024-06-20T16:47:46.901" v="21" actId="164"/>
          <ac:spMkLst>
            <pc:docMk/>
            <pc:sldMk cId="2710746246" sldId="922"/>
            <ac:spMk id="2" creationId="{82A1B7B9-CCD2-40E3-B986-8C4F3221341B}"/>
          </ac:spMkLst>
        </pc:spChg>
        <pc:spChg chg="mod">
          <ac:chgData name="Alef Santos" userId="e94e91ad3b9f2a1e" providerId="LiveId" clId="{317D0C74-1A91-4B1A-B33D-BF7CA403C565}" dt="2024-06-20T16:47:46.901" v="21" actId="164"/>
          <ac:spMkLst>
            <pc:docMk/>
            <pc:sldMk cId="2710746246" sldId="922"/>
            <ac:spMk id="4" creationId="{8080856D-BD99-4E24-8A93-87FF3B78D552}"/>
          </ac:spMkLst>
        </pc:spChg>
        <pc:spChg chg="mod">
          <ac:chgData name="Alef Santos" userId="e94e91ad3b9f2a1e" providerId="LiveId" clId="{317D0C74-1A91-4B1A-B33D-BF7CA403C565}" dt="2024-06-20T16:47:59.992" v="23" actId="164"/>
          <ac:spMkLst>
            <pc:docMk/>
            <pc:sldMk cId="2710746246" sldId="922"/>
            <ac:spMk id="5" creationId="{7E3AA7DD-3B2C-417A-9302-4651F4709513}"/>
          </ac:spMkLst>
        </pc:spChg>
        <pc:spChg chg="mod">
          <ac:chgData name="Alef Santos" userId="e94e91ad3b9f2a1e" providerId="LiveId" clId="{317D0C74-1A91-4B1A-B33D-BF7CA403C565}" dt="2024-06-20T16:47:59.992" v="23" actId="164"/>
          <ac:spMkLst>
            <pc:docMk/>
            <pc:sldMk cId="2710746246" sldId="922"/>
            <ac:spMk id="6" creationId="{FC49EEE5-3EB6-492D-82C7-791C6005A3EE}"/>
          </ac:spMkLst>
        </pc:spChg>
        <pc:spChg chg="add mod">
          <ac:chgData name="Alef Santos" userId="e94e91ad3b9f2a1e" providerId="LiveId" clId="{317D0C74-1A91-4B1A-B33D-BF7CA403C565}" dt="2024-06-20T16:50:45.952" v="147" actId="20577"/>
          <ac:spMkLst>
            <pc:docMk/>
            <pc:sldMk cId="2710746246" sldId="922"/>
            <ac:spMk id="8" creationId="{E01E1769-F9AC-48A1-8892-296BBC18A329}"/>
          </ac:spMkLst>
        </pc:spChg>
        <pc:spChg chg="add del mod">
          <ac:chgData name="Alef Santos" userId="e94e91ad3b9f2a1e" providerId="LiveId" clId="{317D0C74-1A91-4B1A-B33D-BF7CA403C565}" dt="2024-06-20T18:32:16.891" v="1563" actId="478"/>
          <ac:spMkLst>
            <pc:docMk/>
            <pc:sldMk cId="2710746246" sldId="922"/>
            <ac:spMk id="13" creationId="{67A8FF9B-8E11-4153-BDD3-4EDA4EB1F083}"/>
          </ac:spMkLst>
        </pc:spChg>
        <pc:spChg chg="add mod">
          <ac:chgData name="Alef Santos" userId="e94e91ad3b9f2a1e" providerId="LiveId" clId="{317D0C74-1A91-4B1A-B33D-BF7CA403C565}" dt="2024-06-20T18:32:17.761" v="1564"/>
          <ac:spMkLst>
            <pc:docMk/>
            <pc:sldMk cId="2710746246" sldId="922"/>
            <ac:spMk id="15" creationId="{264F17BF-F0C7-40CB-96B0-CEB3F9ABA924}"/>
          </ac:spMkLst>
        </pc:spChg>
        <pc:grpChg chg="add mod">
          <ac:chgData name="Alef Santos" userId="e94e91ad3b9f2a1e" providerId="LiveId" clId="{317D0C74-1A91-4B1A-B33D-BF7CA403C565}" dt="2024-06-20T16:48:57.384" v="34" actId="1076"/>
          <ac:grpSpMkLst>
            <pc:docMk/>
            <pc:sldMk cId="2710746246" sldId="922"/>
            <ac:grpSpMk id="3" creationId="{F736E5F0-0075-4C18-B4AB-EAA8A527EC90}"/>
          </ac:grpSpMkLst>
        </pc:grpChg>
        <pc:grpChg chg="add mod">
          <ac:chgData name="Alef Santos" userId="e94e91ad3b9f2a1e" providerId="LiveId" clId="{317D0C74-1A91-4B1A-B33D-BF7CA403C565}" dt="2024-06-20T16:48:57.384" v="34" actId="1076"/>
          <ac:grpSpMkLst>
            <pc:docMk/>
            <pc:sldMk cId="2710746246" sldId="922"/>
            <ac:grpSpMk id="7" creationId="{2E795C80-813E-49D6-B2CD-E01CB0F72EE7}"/>
          </ac:grpSpMkLst>
        </pc:grpChg>
        <pc:picChg chg="mod">
          <ac:chgData name="Alef Santos" userId="e94e91ad3b9f2a1e" providerId="LiveId" clId="{317D0C74-1A91-4B1A-B33D-BF7CA403C565}" dt="2024-06-20T16:48:39.532" v="32" actId="1076"/>
          <ac:picMkLst>
            <pc:docMk/>
            <pc:sldMk cId="2710746246" sldId="922"/>
            <ac:picMk id="12" creationId="{B1EBBB11-5A23-43CC-ABBF-854818FDD780}"/>
          </ac:picMkLst>
        </pc:picChg>
        <pc:picChg chg="mod">
          <ac:chgData name="Alef Santos" userId="e94e91ad3b9f2a1e" providerId="LiveId" clId="{317D0C74-1A91-4B1A-B33D-BF7CA403C565}" dt="2024-06-20T16:48:39.532" v="32" actId="1076"/>
          <ac:picMkLst>
            <pc:docMk/>
            <pc:sldMk cId="2710746246" sldId="922"/>
            <ac:picMk id="14" creationId="{F2948201-9276-4374-9D9C-B2F729FD2D21}"/>
          </ac:picMkLst>
        </pc:picChg>
      </pc:sldChg>
      <pc:sldChg chg="addSp delSp modSp mod">
        <pc:chgData name="Alef Santos" userId="e94e91ad3b9f2a1e" providerId="LiveId" clId="{317D0C74-1A91-4B1A-B33D-BF7CA403C565}" dt="2024-06-20T18:35:34.520" v="1587" actId="1076"/>
        <pc:sldMkLst>
          <pc:docMk/>
          <pc:sldMk cId="1574646815" sldId="945"/>
        </pc:sldMkLst>
        <pc:spChg chg="mod topLvl">
          <ac:chgData name="Alef Santos" userId="e94e91ad3b9f2a1e" providerId="LiveId" clId="{317D0C74-1A91-4B1A-B33D-BF7CA403C565}" dt="2024-06-20T17:05:49.063" v="497" actId="164"/>
          <ac:spMkLst>
            <pc:docMk/>
            <pc:sldMk cId="1574646815" sldId="945"/>
            <ac:spMk id="5" creationId="{1611372A-C660-4DFB-A8B3-5C4D85110E6A}"/>
          </ac:spMkLst>
        </pc:spChg>
        <pc:spChg chg="mod topLvl">
          <ac:chgData name="Alef Santos" userId="e94e91ad3b9f2a1e" providerId="LiveId" clId="{317D0C74-1A91-4B1A-B33D-BF7CA403C565}" dt="2024-06-20T17:05:49.063" v="497" actId="164"/>
          <ac:spMkLst>
            <pc:docMk/>
            <pc:sldMk cId="1574646815" sldId="945"/>
            <ac:spMk id="6" creationId="{4F708C31-CEB4-4D90-9FA3-9A440562AE3D}"/>
          </ac:spMkLst>
        </pc:spChg>
        <pc:spChg chg="add mod">
          <ac:chgData name="Alef Santos" userId="e94e91ad3b9f2a1e" providerId="LiveId" clId="{317D0C74-1A91-4B1A-B33D-BF7CA403C565}" dt="2024-06-20T17:06:05.611" v="502"/>
          <ac:spMkLst>
            <pc:docMk/>
            <pc:sldMk cId="1574646815" sldId="945"/>
            <ac:spMk id="8" creationId="{D3EB5070-42E3-4A64-93A1-8D9E4CF0B598}"/>
          </ac:spMkLst>
        </pc:spChg>
        <pc:spChg chg="add mod">
          <ac:chgData name="Alef Santos" userId="e94e91ad3b9f2a1e" providerId="LiveId" clId="{317D0C74-1A91-4B1A-B33D-BF7CA403C565}" dt="2024-06-20T17:10:37.768" v="658" actId="1076"/>
          <ac:spMkLst>
            <pc:docMk/>
            <pc:sldMk cId="1574646815" sldId="945"/>
            <ac:spMk id="9" creationId="{4393C8D2-F201-4BA2-8B8B-C0EFBB2A9FC2}"/>
          </ac:spMkLst>
        </pc:spChg>
        <pc:spChg chg="add mod">
          <ac:chgData name="Alef Santos" userId="e94e91ad3b9f2a1e" providerId="LiveId" clId="{317D0C74-1A91-4B1A-B33D-BF7CA403C565}" dt="2024-06-20T18:35:34.520" v="1587" actId="1076"/>
          <ac:spMkLst>
            <pc:docMk/>
            <pc:sldMk cId="1574646815" sldId="945"/>
            <ac:spMk id="10" creationId="{CEE6AB7E-DDEE-41FE-873D-7D55E0B1D1F2}"/>
          </ac:spMkLst>
        </pc:spChg>
        <pc:grpChg chg="add del mod">
          <ac:chgData name="Alef Santos" userId="e94e91ad3b9f2a1e" providerId="LiveId" clId="{317D0C74-1A91-4B1A-B33D-BF7CA403C565}" dt="2024-06-20T17:04:56.613" v="488" actId="165"/>
          <ac:grpSpMkLst>
            <pc:docMk/>
            <pc:sldMk cId="1574646815" sldId="945"/>
            <ac:grpSpMk id="4" creationId="{69759FBB-4520-4860-9B4B-B53B9C9029CD}"/>
          </ac:grpSpMkLst>
        </pc:grpChg>
        <pc:grpChg chg="add mod">
          <ac:chgData name="Alef Santos" userId="e94e91ad3b9f2a1e" providerId="LiveId" clId="{317D0C74-1A91-4B1A-B33D-BF7CA403C565}" dt="2024-06-20T18:33:07.765" v="1570" actId="1076"/>
          <ac:grpSpMkLst>
            <pc:docMk/>
            <pc:sldMk cId="1574646815" sldId="945"/>
            <ac:grpSpMk id="7" creationId="{4063D64E-8B90-49C8-A468-D6EDC1F648F1}"/>
          </ac:grpSpMkLst>
        </pc:grpChg>
        <pc:picChg chg="add mod">
          <ac:chgData name="Alef Santos" userId="e94e91ad3b9f2a1e" providerId="LiveId" clId="{317D0C74-1A91-4B1A-B33D-BF7CA403C565}" dt="2024-06-20T18:33:06.511" v="1569" actId="1076"/>
          <ac:picMkLst>
            <pc:docMk/>
            <pc:sldMk cId="1574646815" sldId="945"/>
            <ac:picMk id="3" creationId="{E5C5CD0E-38A4-4E28-8E4D-F79198C25762}"/>
          </ac:picMkLst>
        </pc:picChg>
      </pc:sldChg>
      <pc:sldChg chg="addSp delSp modSp mod">
        <pc:chgData name="Alef Santos" userId="e94e91ad3b9f2a1e" providerId="LiveId" clId="{317D0C74-1A91-4B1A-B33D-BF7CA403C565}" dt="2024-06-20T18:32:37.614" v="1567" actId="113"/>
        <pc:sldMkLst>
          <pc:docMk/>
          <pc:sldMk cId="414353908" sldId="946"/>
        </pc:sldMkLst>
        <pc:spChg chg="mod">
          <ac:chgData name="Alef Santos" userId="e94e91ad3b9f2a1e" providerId="LiveId" clId="{317D0C74-1A91-4B1A-B33D-BF7CA403C565}" dt="2024-06-20T16:05:31.294" v="3" actId="164"/>
          <ac:spMkLst>
            <pc:docMk/>
            <pc:sldMk cId="414353908" sldId="946"/>
            <ac:spMk id="2" creationId="{82A1B7B9-CCD2-40E3-B986-8C4F3221341B}"/>
          </ac:spMkLst>
        </pc:spChg>
        <pc:spChg chg="mod">
          <ac:chgData name="Alef Santos" userId="e94e91ad3b9f2a1e" providerId="LiveId" clId="{317D0C74-1A91-4B1A-B33D-BF7CA403C565}" dt="2024-06-20T16:05:31.294" v="3" actId="164"/>
          <ac:spMkLst>
            <pc:docMk/>
            <pc:sldMk cId="414353908" sldId="946"/>
            <ac:spMk id="4" creationId="{8080856D-BD99-4E24-8A93-87FF3B78D552}"/>
          </ac:spMkLst>
        </pc:spChg>
        <pc:spChg chg="add mod">
          <ac:chgData name="Alef Santos" userId="e94e91ad3b9f2a1e" providerId="LiveId" clId="{317D0C74-1A91-4B1A-B33D-BF7CA403C565}" dt="2024-06-20T16:57:07.713" v="485" actId="1076"/>
          <ac:spMkLst>
            <pc:docMk/>
            <pc:sldMk cId="414353908" sldId="946"/>
            <ac:spMk id="5" creationId="{E4BD733D-01AA-4ECA-9111-F9151C727413}"/>
          </ac:spMkLst>
        </pc:spChg>
        <pc:spChg chg="add del mod">
          <ac:chgData name="Alef Santos" userId="e94e91ad3b9f2a1e" providerId="LiveId" clId="{317D0C74-1A91-4B1A-B33D-BF7CA403C565}" dt="2024-06-20T16:51:32.141" v="152"/>
          <ac:spMkLst>
            <pc:docMk/>
            <pc:sldMk cId="414353908" sldId="946"/>
            <ac:spMk id="6" creationId="{AEDC76A6-C12E-4A71-8FDE-FEBB945FAF85}"/>
          </ac:spMkLst>
        </pc:spChg>
        <pc:spChg chg="add mod ord">
          <ac:chgData name="Alef Santos" userId="e94e91ad3b9f2a1e" providerId="LiveId" clId="{317D0C74-1A91-4B1A-B33D-BF7CA403C565}" dt="2024-06-20T16:57:07.713" v="485" actId="1076"/>
          <ac:spMkLst>
            <pc:docMk/>
            <pc:sldMk cId="414353908" sldId="946"/>
            <ac:spMk id="8" creationId="{89C887F3-C451-4BB9-847B-F9FD0E6F1DCE}"/>
          </ac:spMkLst>
        </pc:spChg>
        <pc:spChg chg="add mod">
          <ac:chgData name="Alef Santos" userId="e94e91ad3b9f2a1e" providerId="LiveId" clId="{317D0C74-1A91-4B1A-B33D-BF7CA403C565}" dt="2024-06-20T18:32:37.614" v="1567" actId="113"/>
          <ac:spMkLst>
            <pc:docMk/>
            <pc:sldMk cId="414353908" sldId="946"/>
            <ac:spMk id="11" creationId="{FAC2595E-7CE6-44FC-9B5E-0258A652A472}"/>
          </ac:spMkLst>
        </pc:spChg>
        <pc:grpChg chg="add mod">
          <ac:chgData name="Alef Santos" userId="e94e91ad3b9f2a1e" providerId="LiveId" clId="{317D0C74-1A91-4B1A-B33D-BF7CA403C565}" dt="2024-06-20T18:30:19.032" v="1558" actId="1076"/>
          <ac:grpSpMkLst>
            <pc:docMk/>
            <pc:sldMk cId="414353908" sldId="946"/>
            <ac:grpSpMk id="3" creationId="{D0BCE461-4B72-49EB-83D0-60A757A25EB8}"/>
          </ac:grpSpMkLst>
        </pc:grpChg>
        <pc:picChg chg="del mod">
          <ac:chgData name="Alef Santos" userId="e94e91ad3b9f2a1e" providerId="LiveId" clId="{317D0C74-1A91-4B1A-B33D-BF7CA403C565}" dt="2024-06-20T17:29:22.840" v="663" actId="478"/>
          <ac:picMkLst>
            <pc:docMk/>
            <pc:sldMk cId="414353908" sldId="946"/>
            <ac:picMk id="7" creationId="{4BF84659-41C8-4AD3-84BF-D95CBBF3EDA4}"/>
          </ac:picMkLst>
        </pc:picChg>
        <pc:picChg chg="add mod">
          <ac:chgData name="Alef Santos" userId="e94e91ad3b9f2a1e" providerId="LiveId" clId="{317D0C74-1A91-4B1A-B33D-BF7CA403C565}" dt="2024-06-20T18:30:10.871" v="1557" actId="1076"/>
          <ac:picMkLst>
            <pc:docMk/>
            <pc:sldMk cId="414353908" sldId="946"/>
            <ac:picMk id="10" creationId="{2DAB6E29-D5A2-4217-9D54-BE800B73D248}"/>
          </ac:picMkLst>
        </pc:picChg>
      </pc:sldChg>
      <pc:sldChg chg="addSp delSp modSp add mod">
        <pc:chgData name="Alef Santos" userId="e94e91ad3b9f2a1e" providerId="LiveId" clId="{317D0C74-1A91-4B1A-B33D-BF7CA403C565}" dt="2024-06-20T18:35:22.825" v="1585" actId="1076"/>
        <pc:sldMkLst>
          <pc:docMk/>
          <pc:sldMk cId="2364429890" sldId="947"/>
        </pc:sldMkLst>
        <pc:spChg chg="mod">
          <ac:chgData name="Alef Santos" userId="e94e91ad3b9f2a1e" providerId="LiveId" clId="{317D0C74-1A91-4B1A-B33D-BF7CA403C565}" dt="2024-06-20T17:58:22.763" v="815" actId="20577"/>
          <ac:spMkLst>
            <pc:docMk/>
            <pc:sldMk cId="2364429890" sldId="947"/>
            <ac:spMk id="9" creationId="{4393C8D2-F201-4BA2-8B8B-C0EFBB2A9FC2}"/>
          </ac:spMkLst>
        </pc:spChg>
        <pc:spChg chg="add del">
          <ac:chgData name="Alef Santos" userId="e94e91ad3b9f2a1e" providerId="LiveId" clId="{317D0C74-1A91-4B1A-B33D-BF7CA403C565}" dt="2024-06-20T17:55:22.432" v="677" actId="22"/>
          <ac:spMkLst>
            <pc:docMk/>
            <pc:sldMk cId="2364429890" sldId="947"/>
            <ac:spMk id="11" creationId="{77AEC28B-7273-4762-8BE0-F31D437FDF4A}"/>
          </ac:spMkLst>
        </pc:spChg>
        <pc:spChg chg="mod topLvl">
          <ac:chgData name="Alef Santos" userId="e94e91ad3b9f2a1e" providerId="LiveId" clId="{317D0C74-1A91-4B1A-B33D-BF7CA403C565}" dt="2024-06-20T17:56:23.760" v="728" actId="164"/>
          <ac:spMkLst>
            <pc:docMk/>
            <pc:sldMk cId="2364429890" sldId="947"/>
            <ac:spMk id="13" creationId="{A0F7E74D-8976-4B78-A3D6-B983312FEF81}"/>
          </ac:spMkLst>
        </pc:spChg>
        <pc:spChg chg="mod topLvl">
          <ac:chgData name="Alef Santos" userId="e94e91ad3b9f2a1e" providerId="LiveId" clId="{317D0C74-1A91-4B1A-B33D-BF7CA403C565}" dt="2024-06-20T17:56:23.760" v="728" actId="164"/>
          <ac:spMkLst>
            <pc:docMk/>
            <pc:sldMk cId="2364429890" sldId="947"/>
            <ac:spMk id="14" creationId="{1A3C9E90-606A-47FC-9D30-0559260A7CD2}"/>
          </ac:spMkLst>
        </pc:spChg>
        <pc:spChg chg="add mod">
          <ac:chgData name="Alef Santos" userId="e94e91ad3b9f2a1e" providerId="LiveId" clId="{317D0C74-1A91-4B1A-B33D-BF7CA403C565}" dt="2024-06-20T18:35:22.825" v="1585" actId="1076"/>
          <ac:spMkLst>
            <pc:docMk/>
            <pc:sldMk cId="2364429890" sldId="947"/>
            <ac:spMk id="16" creationId="{E4AF86BB-2FA2-4C26-A594-085B2AD3FB88}"/>
          </ac:spMkLst>
        </pc:spChg>
        <pc:grpChg chg="del">
          <ac:chgData name="Alef Santos" userId="e94e91ad3b9f2a1e" providerId="LiveId" clId="{317D0C74-1A91-4B1A-B33D-BF7CA403C565}" dt="2024-06-20T17:55:19.930" v="675" actId="478"/>
          <ac:grpSpMkLst>
            <pc:docMk/>
            <pc:sldMk cId="2364429890" sldId="947"/>
            <ac:grpSpMk id="7" creationId="{4063D64E-8B90-49C8-A468-D6EDC1F648F1}"/>
          </ac:grpSpMkLst>
        </pc:grpChg>
        <pc:grpChg chg="add del mod">
          <ac:chgData name="Alef Santos" userId="e94e91ad3b9f2a1e" providerId="LiveId" clId="{317D0C74-1A91-4B1A-B33D-BF7CA403C565}" dt="2024-06-20T17:55:38.445" v="680" actId="165"/>
          <ac:grpSpMkLst>
            <pc:docMk/>
            <pc:sldMk cId="2364429890" sldId="947"/>
            <ac:grpSpMk id="12" creationId="{569F1879-4456-4EB0-81F1-2AFFFA186F1D}"/>
          </ac:grpSpMkLst>
        </pc:grpChg>
        <pc:grpChg chg="add mod">
          <ac:chgData name="Alef Santos" userId="e94e91ad3b9f2a1e" providerId="LiveId" clId="{317D0C74-1A91-4B1A-B33D-BF7CA403C565}" dt="2024-06-20T18:34:44.891" v="1580" actId="1076"/>
          <ac:grpSpMkLst>
            <pc:docMk/>
            <pc:sldMk cId="2364429890" sldId="947"/>
            <ac:grpSpMk id="15" creationId="{9F3CF6E3-6B09-4A3C-A837-8EDEF377CD88}"/>
          </ac:grpSpMkLst>
        </pc:grpChg>
        <pc:picChg chg="del">
          <ac:chgData name="Alef Santos" userId="e94e91ad3b9f2a1e" providerId="LiveId" clId="{317D0C74-1A91-4B1A-B33D-BF7CA403C565}" dt="2024-06-20T17:48:35.511" v="668" actId="478"/>
          <ac:picMkLst>
            <pc:docMk/>
            <pc:sldMk cId="2364429890" sldId="947"/>
            <ac:picMk id="3" creationId="{E5C5CD0E-38A4-4E28-8E4D-F79198C25762}"/>
          </ac:picMkLst>
        </pc:picChg>
        <pc:picChg chg="add mod">
          <ac:chgData name="Alef Santos" userId="e94e91ad3b9f2a1e" providerId="LiveId" clId="{317D0C74-1A91-4B1A-B33D-BF7CA403C565}" dt="2024-06-20T18:34:42.460" v="1579" actId="1076"/>
          <ac:picMkLst>
            <pc:docMk/>
            <pc:sldMk cId="2364429890" sldId="947"/>
            <ac:picMk id="4" creationId="{193B0D01-8B23-46CB-9583-229602E422A3}"/>
          </ac:picMkLst>
        </pc:picChg>
      </pc:sldChg>
      <pc:sldChg chg="addSp delSp modSp add mod ord">
        <pc:chgData name="Alef Santos" userId="e94e91ad3b9f2a1e" providerId="LiveId" clId="{317D0C74-1A91-4B1A-B33D-BF7CA403C565}" dt="2024-06-20T18:28:32.811" v="1549" actId="122"/>
        <pc:sldMkLst>
          <pc:docMk/>
          <pc:sldMk cId="3117017448" sldId="948"/>
        </pc:sldMkLst>
        <pc:spChg chg="del mod topLvl">
          <ac:chgData name="Alef Santos" userId="e94e91ad3b9f2a1e" providerId="LiveId" clId="{317D0C74-1A91-4B1A-B33D-BF7CA403C565}" dt="2024-06-20T18:16:44.110" v="840" actId="478"/>
          <ac:spMkLst>
            <pc:docMk/>
            <pc:sldMk cId="3117017448" sldId="948"/>
            <ac:spMk id="2" creationId="{82A1B7B9-CCD2-40E3-B986-8C4F3221341B}"/>
          </ac:spMkLst>
        </pc:spChg>
        <pc:spChg chg="del mod topLvl">
          <ac:chgData name="Alef Santos" userId="e94e91ad3b9f2a1e" providerId="LiveId" clId="{317D0C74-1A91-4B1A-B33D-BF7CA403C565}" dt="2024-06-20T18:16:48.711" v="844" actId="478"/>
          <ac:spMkLst>
            <pc:docMk/>
            <pc:sldMk cId="3117017448" sldId="948"/>
            <ac:spMk id="4" creationId="{8080856D-BD99-4E24-8A93-87FF3B78D552}"/>
          </ac:spMkLst>
        </pc:spChg>
        <pc:spChg chg="add mod">
          <ac:chgData name="Alef Santos" userId="e94e91ad3b9f2a1e" providerId="LiveId" clId="{317D0C74-1A91-4B1A-B33D-BF7CA403C565}" dt="2024-06-20T18:28:32.811" v="1549" actId="122"/>
          <ac:spMkLst>
            <pc:docMk/>
            <pc:sldMk cId="3117017448" sldId="948"/>
            <ac:spMk id="9" creationId="{A674048A-01D4-47EA-B2CE-F3F6D94BFCAB}"/>
          </ac:spMkLst>
        </pc:spChg>
        <pc:grpChg chg="del">
          <ac:chgData name="Alef Santos" userId="e94e91ad3b9f2a1e" providerId="LiveId" clId="{317D0C74-1A91-4B1A-B33D-BF7CA403C565}" dt="2024-06-20T18:16:44.110" v="840" actId="478"/>
          <ac:grpSpMkLst>
            <pc:docMk/>
            <pc:sldMk cId="3117017448" sldId="948"/>
            <ac:grpSpMk id="3" creationId="{F736E5F0-0075-4C18-B4AB-EAA8A527EC90}"/>
          </ac:grpSpMkLst>
        </pc:grpChg>
        <pc:grpChg chg="del">
          <ac:chgData name="Alef Santos" userId="e94e91ad3b9f2a1e" providerId="LiveId" clId="{317D0C74-1A91-4B1A-B33D-BF7CA403C565}" dt="2024-06-20T18:16:46.580" v="843" actId="478"/>
          <ac:grpSpMkLst>
            <pc:docMk/>
            <pc:sldMk cId="3117017448" sldId="948"/>
            <ac:grpSpMk id="7" creationId="{2E795C80-813E-49D6-B2CD-E01CB0F72EE7}"/>
          </ac:grpSpMkLst>
        </pc:grpChg>
        <pc:picChg chg="del">
          <ac:chgData name="Alef Santos" userId="e94e91ad3b9f2a1e" providerId="LiveId" clId="{317D0C74-1A91-4B1A-B33D-BF7CA403C565}" dt="2024-06-20T18:16:41.720" v="838" actId="478"/>
          <ac:picMkLst>
            <pc:docMk/>
            <pc:sldMk cId="3117017448" sldId="948"/>
            <ac:picMk id="12" creationId="{B1EBBB11-5A23-43CC-ABBF-854818FDD780}"/>
          </ac:picMkLst>
        </pc:picChg>
        <pc:picChg chg="del">
          <ac:chgData name="Alef Santos" userId="e94e91ad3b9f2a1e" providerId="LiveId" clId="{317D0C74-1A91-4B1A-B33D-BF7CA403C565}" dt="2024-06-20T18:16:44.950" v="841" actId="478"/>
          <ac:picMkLst>
            <pc:docMk/>
            <pc:sldMk cId="3117017448" sldId="948"/>
            <ac:picMk id="14" creationId="{F2948201-9276-4374-9D9C-B2F729FD2D21}"/>
          </ac:picMkLst>
        </pc:picChg>
      </pc:sldChg>
      <pc:sldChg chg="addSp delSp modSp add mod">
        <pc:chgData name="Alef Santos" userId="e94e91ad3b9f2a1e" providerId="LiveId" clId="{317D0C74-1A91-4B1A-B33D-BF7CA403C565}" dt="2024-06-20T18:53:48.220" v="1886" actId="57"/>
        <pc:sldMkLst>
          <pc:docMk/>
          <pc:sldMk cId="2788675013" sldId="949"/>
        </pc:sldMkLst>
        <pc:spChg chg="add mod">
          <ac:chgData name="Alef Santos" userId="e94e91ad3b9f2a1e" providerId="LiveId" clId="{317D0C74-1A91-4B1A-B33D-BF7CA403C565}" dt="2024-06-20T18:50:42.320" v="1813" actId="2085"/>
          <ac:spMkLst>
            <pc:docMk/>
            <pc:sldMk cId="2788675013" sldId="949"/>
            <ac:spMk id="2" creationId="{D036FCB1-369C-48C7-AD76-A26CB4D8927A}"/>
          </ac:spMkLst>
        </pc:spChg>
        <pc:spChg chg="add mod">
          <ac:chgData name="Alef Santos" userId="e94e91ad3b9f2a1e" providerId="LiveId" clId="{317D0C74-1A91-4B1A-B33D-BF7CA403C565}" dt="2024-06-20T18:43:12.831" v="1677" actId="20577"/>
          <ac:spMkLst>
            <pc:docMk/>
            <pc:sldMk cId="2788675013" sldId="949"/>
            <ac:spMk id="3" creationId="{7B5DC8E1-04A6-4555-99B3-C0016CB958F1}"/>
          </ac:spMkLst>
        </pc:spChg>
        <pc:spChg chg="add mod">
          <ac:chgData name="Alef Santos" userId="e94e91ad3b9f2a1e" providerId="LiveId" clId="{317D0C74-1A91-4B1A-B33D-BF7CA403C565}" dt="2024-06-20T18:53:48.220" v="1886" actId="57"/>
          <ac:spMkLst>
            <pc:docMk/>
            <pc:sldMk cId="2788675013" sldId="949"/>
            <ac:spMk id="5" creationId="{384451C3-A682-4185-9723-C1042738E416}"/>
          </ac:spMkLst>
        </pc:spChg>
        <pc:spChg chg="del">
          <ac:chgData name="Alef Santos" userId="e94e91ad3b9f2a1e" providerId="LiveId" clId="{317D0C74-1A91-4B1A-B33D-BF7CA403C565}" dt="2024-06-20T18:39:26.630" v="1590" actId="478"/>
          <ac:spMkLst>
            <pc:docMk/>
            <pc:sldMk cId="2788675013" sldId="949"/>
            <ac:spMk id="8" creationId="{D3EB5070-42E3-4A64-93A1-8D9E4CF0B598}"/>
          </ac:spMkLst>
        </pc:spChg>
        <pc:spChg chg="add mod">
          <ac:chgData name="Alef Santos" userId="e94e91ad3b9f2a1e" providerId="LiveId" clId="{317D0C74-1A91-4B1A-B33D-BF7CA403C565}" dt="2024-06-20T18:50:45.220" v="1814" actId="2085"/>
          <ac:spMkLst>
            <pc:docMk/>
            <pc:sldMk cId="2788675013" sldId="949"/>
            <ac:spMk id="10" creationId="{45C6DBA0-AB29-4B85-AFD9-82106C1E541E}"/>
          </ac:spMkLst>
        </pc:spChg>
        <pc:spChg chg="add mod">
          <ac:chgData name="Alef Santos" userId="e94e91ad3b9f2a1e" providerId="LiveId" clId="{317D0C74-1A91-4B1A-B33D-BF7CA403C565}" dt="2024-06-20T18:51:08.757" v="1818" actId="2085"/>
          <ac:spMkLst>
            <pc:docMk/>
            <pc:sldMk cId="2788675013" sldId="949"/>
            <ac:spMk id="11" creationId="{898B90AB-7897-44D8-B480-3585C00C3BE9}"/>
          </ac:spMkLst>
        </pc:spChg>
        <pc:spChg chg="add mod">
          <ac:chgData name="Alef Santos" userId="e94e91ad3b9f2a1e" providerId="LiveId" clId="{317D0C74-1A91-4B1A-B33D-BF7CA403C565}" dt="2024-06-20T18:51:12.794" v="1819" actId="2085"/>
          <ac:spMkLst>
            <pc:docMk/>
            <pc:sldMk cId="2788675013" sldId="949"/>
            <ac:spMk id="12" creationId="{2D23AB4D-C94C-490A-9667-0E16CF472CD1}"/>
          </ac:spMkLst>
        </pc:spChg>
        <pc:spChg chg="del mod topLvl">
          <ac:chgData name="Alef Santos" userId="e94e91ad3b9f2a1e" providerId="LiveId" clId="{317D0C74-1A91-4B1A-B33D-BF7CA403C565}" dt="2024-06-20T18:39:28.586" v="1592" actId="478"/>
          <ac:spMkLst>
            <pc:docMk/>
            <pc:sldMk cId="2788675013" sldId="949"/>
            <ac:spMk id="13" creationId="{A0F7E74D-8976-4B78-A3D6-B983312FEF81}"/>
          </ac:spMkLst>
        </pc:spChg>
        <pc:spChg chg="del topLvl">
          <ac:chgData name="Alef Santos" userId="e94e91ad3b9f2a1e" providerId="LiveId" clId="{317D0C74-1A91-4B1A-B33D-BF7CA403C565}" dt="2024-06-20T18:39:32.109" v="1593" actId="478"/>
          <ac:spMkLst>
            <pc:docMk/>
            <pc:sldMk cId="2788675013" sldId="949"/>
            <ac:spMk id="14" creationId="{1A3C9E90-606A-47FC-9D30-0559260A7CD2}"/>
          </ac:spMkLst>
        </pc:spChg>
        <pc:spChg chg="mod">
          <ac:chgData name="Alef Santos" userId="e94e91ad3b9f2a1e" providerId="LiveId" clId="{317D0C74-1A91-4B1A-B33D-BF7CA403C565}" dt="2024-06-20T18:39:55.150" v="1599" actId="113"/>
          <ac:spMkLst>
            <pc:docMk/>
            <pc:sldMk cId="2788675013" sldId="949"/>
            <ac:spMk id="16" creationId="{E4AF86BB-2FA2-4C26-A594-085B2AD3FB88}"/>
          </ac:spMkLst>
        </pc:spChg>
        <pc:spChg chg="add mod">
          <ac:chgData name="Alef Santos" userId="e94e91ad3b9f2a1e" providerId="LiveId" clId="{317D0C74-1A91-4B1A-B33D-BF7CA403C565}" dt="2024-06-20T18:46:51.693" v="1753" actId="20577"/>
          <ac:spMkLst>
            <pc:docMk/>
            <pc:sldMk cId="2788675013" sldId="949"/>
            <ac:spMk id="17" creationId="{9A904A20-274C-4049-BA80-B59085BDD46C}"/>
          </ac:spMkLst>
        </pc:spChg>
        <pc:spChg chg="add mod">
          <ac:chgData name="Alef Santos" userId="e94e91ad3b9f2a1e" providerId="LiveId" clId="{317D0C74-1A91-4B1A-B33D-BF7CA403C565}" dt="2024-06-20T18:51:01.410" v="1817" actId="2085"/>
          <ac:spMkLst>
            <pc:docMk/>
            <pc:sldMk cId="2788675013" sldId="949"/>
            <ac:spMk id="18" creationId="{3F1A6DA6-5DC0-4228-9F1A-9857D6413866}"/>
          </ac:spMkLst>
        </pc:spChg>
        <pc:spChg chg="add mod">
          <ac:chgData name="Alef Santos" userId="e94e91ad3b9f2a1e" providerId="LiveId" clId="{317D0C74-1A91-4B1A-B33D-BF7CA403C565}" dt="2024-06-20T18:53:00.396" v="1833" actId="57"/>
          <ac:spMkLst>
            <pc:docMk/>
            <pc:sldMk cId="2788675013" sldId="949"/>
            <ac:spMk id="19" creationId="{EDA7DC3E-2CF0-4F6E-9343-D7C3630614F4}"/>
          </ac:spMkLst>
        </pc:spChg>
        <pc:grpChg chg="del">
          <ac:chgData name="Alef Santos" userId="e94e91ad3b9f2a1e" providerId="LiveId" clId="{317D0C74-1A91-4B1A-B33D-BF7CA403C565}" dt="2024-06-20T18:39:28.586" v="1592" actId="478"/>
          <ac:grpSpMkLst>
            <pc:docMk/>
            <pc:sldMk cId="2788675013" sldId="949"/>
            <ac:grpSpMk id="15" creationId="{9F3CF6E3-6B09-4A3C-A837-8EDEF377CD88}"/>
          </ac:grpSpMkLst>
        </pc:grpChg>
        <pc:picChg chg="del">
          <ac:chgData name="Alef Santos" userId="e94e91ad3b9f2a1e" providerId="LiveId" clId="{317D0C74-1A91-4B1A-B33D-BF7CA403C565}" dt="2024-06-20T18:39:23.052" v="1589" actId="478"/>
          <ac:picMkLst>
            <pc:docMk/>
            <pc:sldMk cId="2788675013" sldId="949"/>
            <ac:picMk id="4" creationId="{193B0D01-8B23-46CB-9583-229602E422A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6A2C953-4C52-4A2A-93A5-EDE3581CFF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BB0678-AA43-4D98-B879-71FF14972D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A829-2C09-4158-9A6C-8C2E8AC2F6C5}" type="datetime1">
              <a:rPr lang="pt-BR" smtClean="0"/>
              <a:t>20/06/2024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A99150-AB63-424D-8EA7-F8948FD87C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238A6C-37AF-4C48-BD61-F2F0E74A4C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88B3A-606E-4EAE-95C5-D537D1873B3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249815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C80BB-B020-4C47-9BB6-7B39E15BB53E}" type="datetime1">
              <a:rPr lang="pt-BR" smtClean="0"/>
              <a:t>20/06/2024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9B87C-FFE2-45B0-9290-ACA445549D7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70362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58C80BB-B020-4C47-9BB6-7B39E15BB53E}" type="datetime1">
              <a:rPr lang="pt-BR" smtClean="0"/>
              <a:t>20/06/2024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9B87C-FFE2-45B0-9290-ACA445549D7C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29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lapei.face.ufg.br/" TargetMode="External"/><Relationship Id="rId7" Type="http://schemas.openxmlformats.org/officeDocument/2006/relationships/hyperlink" Target="http://www.linegov.com.br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s://cepasp.face.ufg.br/" TargetMode="Externa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lapei.face.ufg.br/" TargetMode="External"/><Relationship Id="rId7" Type="http://schemas.openxmlformats.org/officeDocument/2006/relationships/hyperlink" Target="http://www.linegov.com.br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s://cepasp.face.ufg.br/" TargetMode="Externa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EEB613F-61F4-4948-A293-0CB7386397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Texto 11">
            <a:extLst>
              <a:ext uri="{FF2B5EF4-FFF2-40B4-BE49-F238E27FC236}">
                <a16:creationId xmlns:a16="http://schemas.microsoft.com/office/drawing/2014/main" id="{D1772355-F550-4856-8B50-23C766B879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2600" y="2645567"/>
            <a:ext cx="6400800" cy="1566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pPr lvl="0"/>
            <a:r>
              <a:rPr lang="pt-BR" dirty="0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88349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8D6BBD8-B690-4072-A523-35F24C61DD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69AAD6-233A-49A6-86A4-B01B3A16B7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F215598-9F8B-4458-A0C8-C1F8FCB4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Imagem 2">
            <a:extLst>
              <a:ext uri="{FF2B5EF4-FFF2-40B4-BE49-F238E27FC236}">
                <a16:creationId xmlns:a16="http://schemas.microsoft.com/office/drawing/2014/main" id="{2C86163D-14E9-44D9-B28E-5E1E4D083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58CD2BC1-5F52-4779-B9CE-95B69D211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026C2AA-2C9A-486D-8F08-26EBCC42C5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6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9185539-108D-4603-8378-6FAC4FD09E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92EE18B-7CDD-4761-8816-0824F78FF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867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60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88D3656-7F74-49D9-9852-8B124A49A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AAF52C71-8317-4579-B2F0-07D70E17CF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212" y="1424577"/>
            <a:ext cx="6099719" cy="835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pPr lvl="0"/>
            <a:r>
              <a:rPr lang="pt-BR" dirty="0"/>
              <a:t>Obrigado!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4614A98-3FE2-47A2-AFEF-A8C48CAAB79F}"/>
              </a:ext>
            </a:extLst>
          </p:cNvPr>
          <p:cNvSpPr txBox="1"/>
          <p:nvPr userDrawn="1"/>
        </p:nvSpPr>
        <p:spPr>
          <a:xfrm>
            <a:off x="536212" y="2911989"/>
            <a:ext cx="609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>
                <a:solidFill>
                  <a:schemeClr val="bg1"/>
                </a:solidFill>
                <a:latin typeface="Montserrat" panose="00000500000000000000" pitchFamily="50" charset="0"/>
              </a:rPr>
              <a:t>Integram o CIGETS:</a:t>
            </a:r>
          </a:p>
        </p:txBody>
      </p:sp>
      <p:pic>
        <p:nvPicPr>
          <p:cNvPr id="10" name="Imagem 9">
            <a:hlinkClick r:id="rId3"/>
            <a:extLst>
              <a:ext uri="{FF2B5EF4-FFF2-40B4-BE49-F238E27FC236}">
                <a16:creationId xmlns:a16="http://schemas.microsoft.com/office/drawing/2014/main" id="{0A978260-68B5-46C7-AD02-C086A19ED9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2" y="3208632"/>
            <a:ext cx="1362079" cy="1362079"/>
          </a:xfrm>
          <a:prstGeom prst="rect">
            <a:avLst/>
          </a:prstGeom>
        </p:spPr>
      </p:pic>
      <p:pic>
        <p:nvPicPr>
          <p:cNvPr id="12" name="Imagem 11">
            <a:hlinkClick r:id="rId5"/>
            <a:extLst>
              <a:ext uri="{FF2B5EF4-FFF2-40B4-BE49-F238E27FC236}">
                <a16:creationId xmlns:a16="http://schemas.microsoft.com/office/drawing/2014/main" id="{A2EBC6DA-DCE8-4858-A946-014B0A9319F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2" y="4467243"/>
            <a:ext cx="1561185" cy="878166"/>
          </a:xfrm>
          <a:prstGeom prst="rect">
            <a:avLst/>
          </a:prstGeom>
        </p:spPr>
      </p:pic>
      <p:pic>
        <p:nvPicPr>
          <p:cNvPr id="14" name="Imagem 13">
            <a:hlinkClick r:id="rId7"/>
            <a:extLst>
              <a:ext uri="{FF2B5EF4-FFF2-40B4-BE49-F238E27FC236}">
                <a16:creationId xmlns:a16="http://schemas.microsoft.com/office/drawing/2014/main" id="{9867A168-59CC-43EC-97BA-39A5F9497F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7" y="5095619"/>
            <a:ext cx="1289589" cy="128958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9711B3E-E156-4876-B3B3-500348A8E4BB}"/>
              </a:ext>
            </a:extLst>
          </p:cNvPr>
          <p:cNvSpPr txBox="1"/>
          <p:nvPr userDrawn="1"/>
        </p:nvSpPr>
        <p:spPr>
          <a:xfrm>
            <a:off x="2306444" y="3678457"/>
            <a:ext cx="37895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Laboratório de Pesquisa em Empreendedorismo e Inovação  - UFG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u="none" dirty="0">
                <a:solidFill>
                  <a:schemeClr val="bg1"/>
                </a:solidFill>
                <a:latin typeface="Montserrat" panose="00000500000000000000" pitchFamily="50" charset="0"/>
              </a:rPr>
              <a:t>lapei.face.ufg.br</a:t>
            </a:r>
            <a:endParaRPr lang="pt-BR" sz="1400" b="0" u="none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lvl="0"/>
            <a:r>
              <a:rPr lang="pt-BR" sz="1400" b="0" u="none" dirty="0">
                <a:solidFill>
                  <a:schemeClr val="bg1"/>
                </a:solidFill>
                <a:latin typeface="Montserrat" panose="00000500000000000000" pitchFamily="50" charset="0"/>
              </a:rPr>
              <a:t>	</a:t>
            </a:r>
            <a:br>
              <a:rPr lang="pt-BR" sz="1400" b="0" u="none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Centro de Estudos e Pesquisas Aplicadas ao Setor Público - UFG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u="none" dirty="0">
                <a:solidFill>
                  <a:schemeClr val="bg1"/>
                </a:solidFill>
                <a:latin typeface="Montserrat" panose="00000500000000000000" pitchFamily="50" charset="0"/>
              </a:rPr>
              <a:t>cepasp.face.ufg.br</a:t>
            </a:r>
            <a:endParaRPr lang="pt-BR" sz="14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lvl="0"/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	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Laboratório de Inovação e Estratégia em Governo - UnB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dirty="0">
                <a:solidFill>
                  <a:schemeClr val="bg1"/>
                </a:solidFill>
                <a:latin typeface="Montserrat" panose="00000500000000000000" pitchFamily="50" charset="0"/>
              </a:rPr>
              <a:t>linegov.com.br </a:t>
            </a:r>
          </a:p>
        </p:txBody>
      </p:sp>
    </p:spTree>
    <p:extLst>
      <p:ext uri="{BB962C8B-B14F-4D97-AF65-F5344CB8AC3E}">
        <p14:creationId xmlns:p14="http://schemas.microsoft.com/office/powerpoint/2010/main" val="1801760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07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36040" y="1424520"/>
            <a:ext cx="6099480" cy="834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1493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36040" y="1424520"/>
            <a:ext cx="6099480" cy="83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996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36040" y="1424520"/>
            <a:ext cx="2976480" cy="83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661560" y="1424520"/>
            <a:ext cx="2976480" cy="83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377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595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72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EDCA6E9-E5AF-4CC6-95E0-47340401B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0CFF233-BE83-4D09-BF59-DDD8566E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82AE72-6294-45AD-9921-E4CD17B1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AD092CA-0A9E-4EC3-B2B5-8570FA57A9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FEE0B1B-397A-47FF-BF37-EF68C4820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19100" y="5811838"/>
            <a:ext cx="2743200" cy="365125"/>
          </a:xfrm>
          <a:prstGeom prst="rect">
            <a:avLst/>
          </a:prstGeom>
        </p:spPr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093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6040" y="1424520"/>
            <a:ext cx="2976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661560" y="1424520"/>
            <a:ext cx="2976480" cy="83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36040" y="1860840"/>
            <a:ext cx="2976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3438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6040" y="1424520"/>
            <a:ext cx="2976480" cy="834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661560" y="1424520"/>
            <a:ext cx="2976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661560" y="1860840"/>
            <a:ext cx="2976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6663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6040" y="1424520"/>
            <a:ext cx="2976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661560" y="1424520"/>
            <a:ext cx="2976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36040" y="1860840"/>
            <a:ext cx="6099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443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6040" y="1424520"/>
            <a:ext cx="6099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36040" y="1860840"/>
            <a:ext cx="6099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99750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36040" y="1424520"/>
            <a:ext cx="2976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61560" y="1424520"/>
            <a:ext cx="2976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36040" y="1860840"/>
            <a:ext cx="2976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661560" y="1860840"/>
            <a:ext cx="2976480" cy="39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84045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36040" y="1424520"/>
            <a:ext cx="1963800" cy="398160"/>
          </a:xfrm>
          <a:prstGeom prst="rect">
            <a:avLst/>
          </a:prstGeom>
        </p:spPr>
        <p:txBody>
          <a:bodyPr lIns="0" tIns="0" rIns="0" bIns="0">
            <a:normAutofit fontScale="48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2598480" y="1424520"/>
            <a:ext cx="1963800" cy="398160"/>
          </a:xfrm>
          <a:prstGeom prst="rect">
            <a:avLst/>
          </a:prstGeom>
        </p:spPr>
        <p:txBody>
          <a:bodyPr lIns="0" tIns="0" rIns="0" bIns="0">
            <a:normAutofit fontScale="48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60920" y="1424520"/>
            <a:ext cx="1963800" cy="398160"/>
          </a:xfrm>
          <a:prstGeom prst="rect">
            <a:avLst/>
          </a:prstGeom>
        </p:spPr>
        <p:txBody>
          <a:bodyPr lIns="0" tIns="0" rIns="0" bIns="0">
            <a:normAutofit fontScale="48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36040" y="1860840"/>
            <a:ext cx="1963800" cy="398160"/>
          </a:xfrm>
          <a:prstGeom prst="rect">
            <a:avLst/>
          </a:prstGeom>
        </p:spPr>
        <p:txBody>
          <a:bodyPr lIns="0" tIns="0" rIns="0" bIns="0">
            <a:normAutofit fontScale="48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2598480" y="1860840"/>
            <a:ext cx="1963800" cy="398160"/>
          </a:xfrm>
          <a:prstGeom prst="rect">
            <a:avLst/>
          </a:prstGeom>
        </p:spPr>
        <p:txBody>
          <a:bodyPr lIns="0" tIns="0" rIns="0" bIns="0">
            <a:normAutofit fontScale="48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660920" y="1860840"/>
            <a:ext cx="1963800" cy="398160"/>
          </a:xfrm>
          <a:prstGeom prst="rect">
            <a:avLst/>
          </a:prstGeom>
        </p:spPr>
        <p:txBody>
          <a:bodyPr lIns="0" tIns="0" rIns="0" bIns="0">
            <a:normAutofit fontScale="48000"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3772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EDCA6E9-E5AF-4CC6-95E0-47340401B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0CFF233-BE83-4D09-BF59-DDD8566E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82AE72-6294-45AD-9921-E4CD17B1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AD092CA-0A9E-4EC3-B2B5-8570FA57A9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FEE0B1B-397A-47FF-BF37-EF68C4820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19100" y="5811838"/>
            <a:ext cx="2743200" cy="365125"/>
          </a:xfrm>
          <a:prstGeom prst="rect">
            <a:avLst/>
          </a:prstGeom>
        </p:spPr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748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88D3656-7F74-49D9-9852-8B124A49A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AAF52C71-8317-4579-B2F0-07D70E17CF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212" y="1424577"/>
            <a:ext cx="6099719" cy="835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pPr lvl="0"/>
            <a:r>
              <a:rPr lang="pt-BR" dirty="0"/>
              <a:t>Obrigado!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4614A98-3FE2-47A2-AFEF-A8C48CAAB79F}"/>
              </a:ext>
            </a:extLst>
          </p:cNvPr>
          <p:cNvSpPr txBox="1"/>
          <p:nvPr userDrawn="1"/>
        </p:nvSpPr>
        <p:spPr>
          <a:xfrm>
            <a:off x="536212" y="2911989"/>
            <a:ext cx="609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>
                <a:solidFill>
                  <a:schemeClr val="bg1"/>
                </a:solidFill>
                <a:latin typeface="Montserrat" panose="00000500000000000000" pitchFamily="50" charset="0"/>
              </a:rPr>
              <a:t>Integram o CIGETS:</a:t>
            </a:r>
          </a:p>
        </p:txBody>
      </p:sp>
      <p:pic>
        <p:nvPicPr>
          <p:cNvPr id="10" name="Imagem 9">
            <a:hlinkClick r:id="rId3"/>
            <a:extLst>
              <a:ext uri="{FF2B5EF4-FFF2-40B4-BE49-F238E27FC236}">
                <a16:creationId xmlns:a16="http://schemas.microsoft.com/office/drawing/2014/main" id="{0A978260-68B5-46C7-AD02-C086A19ED9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2" y="3208632"/>
            <a:ext cx="1362079" cy="1362079"/>
          </a:xfrm>
          <a:prstGeom prst="rect">
            <a:avLst/>
          </a:prstGeom>
        </p:spPr>
      </p:pic>
      <p:pic>
        <p:nvPicPr>
          <p:cNvPr id="12" name="Imagem 11">
            <a:hlinkClick r:id="rId5"/>
            <a:extLst>
              <a:ext uri="{FF2B5EF4-FFF2-40B4-BE49-F238E27FC236}">
                <a16:creationId xmlns:a16="http://schemas.microsoft.com/office/drawing/2014/main" id="{A2EBC6DA-DCE8-4858-A946-014B0A9319F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2" y="4467243"/>
            <a:ext cx="1561185" cy="878166"/>
          </a:xfrm>
          <a:prstGeom prst="rect">
            <a:avLst/>
          </a:prstGeom>
        </p:spPr>
      </p:pic>
      <p:pic>
        <p:nvPicPr>
          <p:cNvPr id="14" name="Imagem 13">
            <a:hlinkClick r:id="rId7"/>
            <a:extLst>
              <a:ext uri="{FF2B5EF4-FFF2-40B4-BE49-F238E27FC236}">
                <a16:creationId xmlns:a16="http://schemas.microsoft.com/office/drawing/2014/main" id="{9867A168-59CC-43EC-97BA-39A5F9497F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7" y="5095619"/>
            <a:ext cx="1289589" cy="128958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9711B3E-E156-4876-B3B3-500348A8E4BB}"/>
              </a:ext>
            </a:extLst>
          </p:cNvPr>
          <p:cNvSpPr txBox="1"/>
          <p:nvPr userDrawn="1"/>
        </p:nvSpPr>
        <p:spPr>
          <a:xfrm>
            <a:off x="2306444" y="3678457"/>
            <a:ext cx="37895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Laboratório de Pesquisa em Empreendedorismo e Inovação  - UFG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u="none" dirty="0">
                <a:solidFill>
                  <a:schemeClr val="bg1"/>
                </a:solidFill>
                <a:latin typeface="Montserrat" panose="00000500000000000000" pitchFamily="50" charset="0"/>
              </a:rPr>
              <a:t>lapei.face.ufg.br</a:t>
            </a:r>
            <a:endParaRPr lang="pt-BR" sz="1400" b="0" u="none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lvl="0"/>
            <a:r>
              <a:rPr lang="pt-BR" sz="1400" b="0" u="none" dirty="0">
                <a:solidFill>
                  <a:schemeClr val="bg1"/>
                </a:solidFill>
                <a:latin typeface="Montserrat" panose="00000500000000000000" pitchFamily="50" charset="0"/>
              </a:rPr>
              <a:t>	</a:t>
            </a:r>
            <a:br>
              <a:rPr lang="pt-BR" sz="1400" b="0" u="none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Centro de Estudos e Pesquisas Aplicadas ao Setor Público - UFG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u="none" dirty="0">
                <a:solidFill>
                  <a:schemeClr val="bg1"/>
                </a:solidFill>
                <a:latin typeface="Montserrat" panose="00000500000000000000" pitchFamily="50" charset="0"/>
              </a:rPr>
              <a:t>cepasp.face.ufg.br</a:t>
            </a:r>
            <a:endParaRPr lang="pt-BR" sz="14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lvl="0"/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	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Laboratório de Inovação e Estratégia em Governo - UnB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dirty="0">
                <a:solidFill>
                  <a:schemeClr val="bg1"/>
                </a:solidFill>
                <a:latin typeface="Montserrat" panose="00000500000000000000" pitchFamily="50" charset="0"/>
              </a:rPr>
              <a:t>linegov.com.br </a:t>
            </a:r>
          </a:p>
        </p:txBody>
      </p:sp>
    </p:spTree>
    <p:extLst>
      <p:ext uri="{BB962C8B-B14F-4D97-AF65-F5344CB8AC3E}">
        <p14:creationId xmlns:p14="http://schemas.microsoft.com/office/powerpoint/2010/main" val="385426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5AB4B6E-DE07-4882-88A0-7576158F80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9322655-91D1-412A-8781-DE1FAB014F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AB9913B-5764-44A9-9A81-C9E39520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624EA57F-879C-427C-BDF6-2E0E26B7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C5167B2-BF52-4D97-BB3F-C792EFC77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62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A793D9F-F1CC-4220-94C6-0F8EFF1C10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913CD7-1242-45E3-B948-A6965B097A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8D532FC-F4CB-4C11-8A3D-A82DAB78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F2BC6FA8-17C1-4B16-BD71-58D0ACD97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BA2090DA-CD76-4997-A9AF-1DD388E91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46DF0C4-E378-4758-BCCA-9AFFE06A2B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482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DF30185-02AD-4755-A417-F681F7603A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0308F8A-7106-4B1E-B886-5DBE71C6A9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094566B-3641-40EE-865C-FFD0E20E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C06E63DA-E942-47C6-82A9-B79E6989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C399AE6F-7B93-4268-A2D5-A82205473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4">
            <a:extLst>
              <a:ext uri="{FF2B5EF4-FFF2-40B4-BE49-F238E27FC236}">
                <a16:creationId xmlns:a16="http://schemas.microsoft.com/office/drawing/2014/main" id="{062851C4-0BEE-49AD-92B8-4578040DB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76DBCEB5-46D7-4EDA-A87B-89495CD61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9545F2B-00B1-4954-8A3A-B1E9257BA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31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C3205B-A23F-4D73-87D4-9782A1555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9397135-E5D1-4C6C-A462-39F211FC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B658F4-25AE-4E8C-B4EB-F71DB7ADB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76" y="5714753"/>
            <a:ext cx="1878935" cy="45896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7CEB9DE-B557-413D-BEBE-FB285BDE28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B4FE49-DA0E-4E24-BB21-E8757AAD71F5}" type="slidenum">
              <a:rPr lang="pt-BR" smtClean="0"/>
              <a:pPr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5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564CF9-F112-4AA6-92FC-DC4F202EA9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7D87F16-9577-4D10-8CE3-380D13F7F9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76" y="5714753"/>
            <a:ext cx="1878935" cy="45896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DDEB24D-5838-4D12-A8B0-8E961C439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B4FE49-DA0E-4E24-BB21-E8757AAD71F5}" type="slidenum">
              <a:rPr lang="pt-BR" smtClean="0"/>
              <a:pPr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6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854FCF4-49AC-48CD-BC09-07FF867DA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66A073-0B04-4EDF-A0CB-628519234D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0A9BCC1-2FCC-4CC9-B9B9-368D2B968A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0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CD1DD3-685E-40F4-AF17-3916E93E2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0A02987-7801-49C3-B17C-A551D02A2F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41D65979-6B14-4189-99BD-4C0AF22A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C8FBE94-C456-4D35-B64F-A36251B0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 sz="2800"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 sz="2400"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 sz="2000"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 sz="2000"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A43ABC15-F003-401B-8EF1-F81A13DCE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ADCAE97-9C80-44DC-8E50-44DCD0757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02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D7C30D80-C4A7-4602-85EB-27440E84C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9100" y="5811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18191E"/>
                </a:solidFill>
                <a:latin typeface="Montserrat" panose="00000500000000000000" pitchFamily="50" charset="0"/>
              </a:defRPr>
            </a:lvl1pPr>
          </a:lstStyle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2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"/>
          <p:cNvPicPr/>
          <p:nvPr/>
        </p:nvPicPr>
        <p:blipFill>
          <a:blip r:embed="rId16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0098D6"/>
                </a:solidFill>
                <a:latin typeface="Montserrat Medium"/>
              </a:rPr>
              <a:t>Clique para editar o título Mestre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18191E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18191E"/>
                </a:solidFill>
                <a:latin typeface="Montserrat Light"/>
              </a:rPr>
              <a:t>Clique para editar os estilos de texto Mestres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18191E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18191E"/>
                </a:solidFill>
                <a:latin typeface="Montserrat Light"/>
              </a:rPr>
              <a:t>Segundo nível</a:t>
            </a:r>
            <a:endParaRPr lang="pt-BR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18191E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18191E"/>
                </a:solidFill>
                <a:latin typeface="Montserrat Light"/>
              </a:rPr>
              <a:t>Terceiro nível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18191E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18191E"/>
                </a:solidFill>
                <a:latin typeface="Montserrat Light"/>
              </a:rPr>
              <a:t>Quarto nível</a:t>
            </a: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18191E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18191E"/>
                </a:solidFill>
                <a:latin typeface="Montserrat Light"/>
              </a:rPr>
              <a:t>Quinto nível</a:t>
            </a: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" name="Imagem 8"/>
          <p:cNvPicPr/>
          <p:nvPr/>
        </p:nvPicPr>
        <p:blipFill>
          <a:blip r:embed="rId17"/>
          <a:stretch/>
        </p:blipFill>
        <p:spPr>
          <a:xfrm>
            <a:off x="9893880" y="5720400"/>
            <a:ext cx="1878480" cy="458640"/>
          </a:xfrm>
          <a:prstGeom prst="rect">
            <a:avLst/>
          </a:prstGeom>
          <a:ln>
            <a:noFill/>
          </a:ln>
        </p:spPr>
      </p:pic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419040" y="58118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D4531534-A04A-454B-AF9B-D2FA44D724E6}" type="slidenum">
              <a:rPr lang="pt-BR" sz="1600" b="0" strike="noStrike" spc="-1">
                <a:solidFill>
                  <a:srgbClr val="18191E"/>
                </a:solidFill>
                <a:latin typeface="Montserrat"/>
              </a:rPr>
              <a:t>‹nº›</a:t>
            </a:fld>
            <a:endParaRPr lang="pt-BR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693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ea.gov.br/desafios/index.php?option=com_content&amp;id=2048:catid=28" TargetMode="External"/><Relationship Id="rId2" Type="http://schemas.openxmlformats.org/officeDocument/2006/relationships/hyperlink" Target="https://www.ipea.gov.br/desafios/index.php?option=com_content&amp;amp;id=2144:catid=28#:~:text=IDH&amp;text=O%20%C3%8Dndice%20de%20Desenvolvimento%20Humano,uma%20popula%C3%A7%C3%A3o%2C%20especialmente%20das%20crian%C3%A7a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ge.gov.br/geociencias/cartas-e-mapas/redes-geograficas/15789-areas-urbanizadas.html?=&amp;t=o-que-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cepasp.face.ufg.br" TargetMode="External"/><Relationship Id="rId2" Type="http://schemas.openxmlformats.org/officeDocument/2006/relationships/hyperlink" Target="https://lapei.face.ufg.br/" TargetMode="External"/><Relationship Id="rId1" Type="http://schemas.openxmlformats.org/officeDocument/2006/relationships/slideLayout" Target="../slideLayouts/slideLayout27.xml"/><Relationship Id="rId5" Type="http://schemas.openxmlformats.org/officeDocument/2006/relationships/hyperlink" Target="http://www.linegov.com.br/" TargetMode="External"/><Relationship Id="rId4" Type="http://schemas.openxmlformats.org/officeDocument/2006/relationships/hyperlink" Target="https://cepasp.face.ufg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1">
            <a:extLst>
              <a:ext uri="{FF2B5EF4-FFF2-40B4-BE49-F238E27FC236}">
                <a16:creationId xmlns:a16="http://schemas.microsoft.com/office/drawing/2014/main" id="{0F0249A9-0321-435F-9ED4-7D0450338F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1774" y="2142565"/>
            <a:ext cx="6488749" cy="2288179"/>
          </a:xfrm>
        </p:spPr>
        <p:txBody>
          <a:bodyPr/>
          <a:lstStyle/>
          <a:p>
            <a:pPr marL="457200" lvl="1" indent="0" algn="ctr">
              <a:buNone/>
            </a:pPr>
            <a:r>
              <a:rPr lang="pt-BR" sz="3200" b="1" dirty="0">
                <a:solidFill>
                  <a:schemeClr val="bg1"/>
                </a:solidFill>
                <a:latin typeface="Montserrat Medium" panose="00000600000000000000" pitchFamily="2" charset="0"/>
              </a:rPr>
              <a:t>Força de Trabalho em Medicina</a:t>
            </a:r>
          </a:p>
        </p:txBody>
      </p:sp>
      <p:sp>
        <p:nvSpPr>
          <p:cNvPr id="4" name="Google Shape;71;p1">
            <a:extLst>
              <a:ext uri="{FF2B5EF4-FFF2-40B4-BE49-F238E27FC236}">
                <a16:creationId xmlns:a16="http://schemas.microsoft.com/office/drawing/2014/main" id="{869E8E5D-4854-4E3A-A84B-2FEE86682433}"/>
              </a:ext>
            </a:extLst>
          </p:cNvPr>
          <p:cNvSpPr txBox="1"/>
          <p:nvPr/>
        </p:nvSpPr>
        <p:spPr>
          <a:xfrm>
            <a:off x="0" y="5532437"/>
            <a:ext cx="746532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  <a:tabLst/>
              <a:defRPr/>
            </a:pPr>
            <a:r>
              <a:rPr lang="pt-BR" sz="3000" b="1" kern="0" dirty="0">
                <a:solidFill>
                  <a:srgbClr val="FFFFF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20/06/2024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673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E01E1769-F9AC-48A1-8892-296BBC18A329}"/>
              </a:ext>
            </a:extLst>
          </p:cNvPr>
          <p:cNvSpPr txBox="1"/>
          <p:nvPr/>
        </p:nvSpPr>
        <p:spPr>
          <a:xfrm>
            <a:off x="1931142" y="6409765"/>
            <a:ext cx="832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Valores estimados com base nos dados da PNAD Contínua do quarto trimestre de 2023.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74048A-01D4-47EA-B2CE-F3F6D94BFCAB}"/>
              </a:ext>
            </a:extLst>
          </p:cNvPr>
          <p:cNvSpPr txBox="1"/>
          <p:nvPr/>
        </p:nvSpPr>
        <p:spPr>
          <a:xfrm>
            <a:off x="2949389" y="896471"/>
            <a:ext cx="592957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Brasil</a:t>
            </a:r>
          </a:p>
          <a:p>
            <a:r>
              <a:rPr lang="pt-BR" dirty="0"/>
              <a:t>1. Salário médio de Médicos Generalistas e Especialistas</a:t>
            </a:r>
          </a:p>
          <a:p>
            <a:r>
              <a:rPr lang="pt-BR" dirty="0"/>
              <a:t>2. Quantidade de médicos por mil habitantes nas </a:t>
            </a:r>
            <a:r>
              <a:rPr lang="pt-BR" dirty="0" err="1"/>
              <a:t>UF’s</a:t>
            </a:r>
            <a:r>
              <a:rPr lang="pt-BR" dirty="0"/>
              <a:t>.</a:t>
            </a:r>
          </a:p>
          <a:p>
            <a:endParaRPr lang="pt-BR" dirty="0"/>
          </a:p>
          <a:p>
            <a:pPr algn="ctr"/>
            <a:r>
              <a:rPr lang="pt-BR" dirty="0"/>
              <a:t>Goiás</a:t>
            </a:r>
          </a:p>
          <a:p>
            <a:r>
              <a:rPr lang="pt-BR" dirty="0"/>
              <a:t>3. Quantidade de médicos por mil habilitantes por município.</a:t>
            </a:r>
          </a:p>
          <a:p>
            <a:r>
              <a:rPr lang="pt-BR" dirty="0"/>
              <a:t>4. PIB per capita por munícipio.</a:t>
            </a:r>
          </a:p>
          <a:p>
            <a:r>
              <a:rPr lang="pt-BR" dirty="0"/>
              <a:t>5. Outros indicadores socioeconômicos.</a:t>
            </a:r>
          </a:p>
          <a:p>
            <a:r>
              <a:rPr lang="pt-BR" dirty="0"/>
              <a:t>  5.1. Índice de Desenvolvimento Humano.</a:t>
            </a:r>
          </a:p>
          <a:p>
            <a:r>
              <a:rPr lang="pt-BR" dirty="0"/>
              <a:t>  5.2. Índice de Gini.</a:t>
            </a:r>
          </a:p>
          <a:p>
            <a:r>
              <a:rPr lang="pt-BR" dirty="0"/>
              <a:t>  5.3. Taxa de Urbanização.</a:t>
            </a:r>
          </a:p>
          <a:p>
            <a:r>
              <a:rPr lang="pt-BR" dirty="0"/>
              <a:t>  5.4. Número de inscritos no Cadastro Único.</a:t>
            </a:r>
          </a:p>
          <a:p>
            <a:r>
              <a:rPr lang="pt-BR" dirty="0"/>
              <a:t>6. Indicadores de infraestrutura.</a:t>
            </a:r>
          </a:p>
          <a:p>
            <a:r>
              <a:rPr lang="pt-BR" dirty="0"/>
              <a:t>  6.1. Quantidade de leitos.</a:t>
            </a:r>
          </a:p>
          <a:p>
            <a:r>
              <a:rPr lang="pt-BR" dirty="0"/>
              <a:t>  6.2 . Quantidade de estabelecimentos de saúde.</a:t>
            </a:r>
          </a:p>
        </p:txBody>
      </p:sp>
    </p:spTree>
    <p:extLst>
      <p:ext uri="{BB962C8B-B14F-4D97-AF65-F5344CB8AC3E}">
        <p14:creationId xmlns:p14="http://schemas.microsoft.com/office/powerpoint/2010/main" val="311701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F736E5F0-0075-4C18-B4AB-EAA8A527EC90}"/>
              </a:ext>
            </a:extLst>
          </p:cNvPr>
          <p:cNvGrpSpPr/>
          <p:nvPr/>
        </p:nvGrpSpPr>
        <p:grpSpPr>
          <a:xfrm>
            <a:off x="1407460" y="986118"/>
            <a:ext cx="2788023" cy="768860"/>
            <a:chOff x="1389531" y="797859"/>
            <a:chExt cx="2788023" cy="768860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82A1B7B9-CCD2-40E3-B986-8C4F3221341B}"/>
                </a:ext>
              </a:extLst>
            </p:cNvPr>
            <p:cNvSpPr/>
            <p:nvPr/>
          </p:nvSpPr>
          <p:spPr>
            <a:xfrm>
              <a:off x="1389531" y="797859"/>
              <a:ext cx="2788023" cy="7688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3200" dirty="0"/>
                <a:t>R$ 12.400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8080856D-BD99-4E24-8A93-87FF3B78D552}"/>
                </a:ext>
              </a:extLst>
            </p:cNvPr>
            <p:cNvSpPr txBox="1"/>
            <p:nvPr/>
          </p:nvSpPr>
          <p:spPr>
            <a:xfrm>
              <a:off x="2193508" y="1258942"/>
              <a:ext cx="11800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C000"/>
                  </a:solidFill>
                </a:rPr>
                <a:t>Médico Geral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E795C80-813E-49D6-B2CD-E01CB0F72EE7}"/>
              </a:ext>
            </a:extLst>
          </p:cNvPr>
          <p:cNvGrpSpPr/>
          <p:nvPr/>
        </p:nvGrpSpPr>
        <p:grpSpPr>
          <a:xfrm>
            <a:off x="7512425" y="986118"/>
            <a:ext cx="2788023" cy="768860"/>
            <a:chOff x="7494496" y="797859"/>
            <a:chExt cx="2788023" cy="76886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E3AA7DD-3B2C-417A-9302-4651F4709513}"/>
                </a:ext>
              </a:extLst>
            </p:cNvPr>
            <p:cNvSpPr/>
            <p:nvPr/>
          </p:nvSpPr>
          <p:spPr>
            <a:xfrm>
              <a:off x="7494496" y="797859"/>
              <a:ext cx="2788023" cy="7688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3200" dirty="0"/>
                <a:t>R$ 16.535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C49EEE5-3EB6-492D-82C7-791C6005A3EE}"/>
                </a:ext>
              </a:extLst>
            </p:cNvPr>
            <p:cNvSpPr txBox="1"/>
            <p:nvPr/>
          </p:nvSpPr>
          <p:spPr>
            <a:xfrm>
              <a:off x="8146073" y="1258942"/>
              <a:ext cx="1646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C000"/>
                  </a:solidFill>
                </a:rPr>
                <a:t>Médico Especialista</a:t>
              </a:r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B1EBBB11-5A23-43CC-ABBF-854818FDD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88" y="1258942"/>
            <a:ext cx="5713200" cy="57132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2948201-9276-4374-9D9C-B2F729FD2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683" y="1258942"/>
            <a:ext cx="5713200" cy="5713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01E1769-F9AC-48A1-8892-296BBC18A329}"/>
              </a:ext>
            </a:extLst>
          </p:cNvPr>
          <p:cNvSpPr txBox="1"/>
          <p:nvPr/>
        </p:nvSpPr>
        <p:spPr>
          <a:xfrm>
            <a:off x="1931142" y="6409765"/>
            <a:ext cx="832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Valores estimados com base nos dados da PNAD Contínua do quarto trimestre de 2023.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64F17BF-F0C7-40CB-96B0-CEB3F9ABA924}"/>
              </a:ext>
            </a:extLst>
          </p:cNvPr>
          <p:cNvSpPr txBox="1"/>
          <p:nvPr/>
        </p:nvSpPr>
        <p:spPr>
          <a:xfrm>
            <a:off x="2294965" y="246256"/>
            <a:ext cx="852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1. Salário médio de Médicos Generalistas e Especialistas</a:t>
            </a:r>
          </a:p>
        </p:txBody>
      </p:sp>
    </p:spTree>
    <p:extLst>
      <p:ext uri="{BB962C8B-B14F-4D97-AF65-F5344CB8AC3E}">
        <p14:creationId xmlns:p14="http://schemas.microsoft.com/office/powerpoint/2010/main" val="271074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D0BCE461-4B72-49EB-83D0-60A757A25EB8}"/>
              </a:ext>
            </a:extLst>
          </p:cNvPr>
          <p:cNvGrpSpPr/>
          <p:nvPr/>
        </p:nvGrpSpPr>
        <p:grpSpPr>
          <a:xfrm>
            <a:off x="1918449" y="708212"/>
            <a:ext cx="2788023" cy="768860"/>
            <a:chOff x="4392708" y="394448"/>
            <a:chExt cx="2788023" cy="768860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82A1B7B9-CCD2-40E3-B986-8C4F3221341B}"/>
                </a:ext>
              </a:extLst>
            </p:cNvPr>
            <p:cNvSpPr/>
            <p:nvPr/>
          </p:nvSpPr>
          <p:spPr>
            <a:xfrm>
              <a:off x="4392708" y="394448"/>
              <a:ext cx="2788023" cy="7688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3200" dirty="0"/>
                <a:t>3.3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8080856D-BD99-4E24-8A93-87FF3B78D552}"/>
                </a:ext>
              </a:extLst>
            </p:cNvPr>
            <p:cNvSpPr txBox="1"/>
            <p:nvPr/>
          </p:nvSpPr>
          <p:spPr>
            <a:xfrm>
              <a:off x="4677312" y="855531"/>
              <a:ext cx="2218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C000"/>
                  </a:solidFill>
                </a:rPr>
                <a:t>Médicos por mil habitantes</a:t>
              </a:r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89C887F3-C451-4BB9-847B-F9FD0E6F1DCE}"/>
              </a:ext>
            </a:extLst>
          </p:cNvPr>
          <p:cNvSpPr/>
          <p:nvPr/>
        </p:nvSpPr>
        <p:spPr>
          <a:xfrm>
            <a:off x="7485529" y="708212"/>
            <a:ext cx="4706471" cy="4858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BD733D-01AA-4ECA-9111-F9151C727413}"/>
              </a:ext>
            </a:extLst>
          </p:cNvPr>
          <p:cNvSpPr txBox="1"/>
          <p:nvPr/>
        </p:nvSpPr>
        <p:spPr>
          <a:xfrm>
            <a:off x="7772401" y="1043936"/>
            <a:ext cx="41215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Os dados referentes ao número de médicos foram coletados do Conselho Federal de Medicina na data 06/06/2023 em seu site oficial.</a:t>
            </a:r>
          </a:p>
          <a:p>
            <a:pPr algn="just"/>
            <a:endParaRPr lang="pt-BR" sz="24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pt-BR" sz="24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Os dados populacionais considerados foram do Censo de 2022 disponíveis no site do IBGE.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DAB6E29-D5A2-4217-9D54-BE800B73D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53725"/>
            <a:ext cx="4778188" cy="477818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AC2595E-7CE6-44FC-9B5E-0258A652A472}"/>
              </a:ext>
            </a:extLst>
          </p:cNvPr>
          <p:cNvSpPr txBox="1"/>
          <p:nvPr/>
        </p:nvSpPr>
        <p:spPr>
          <a:xfrm>
            <a:off x="2294965" y="246256"/>
            <a:ext cx="852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2. Quantidade de médicos por mil habitantes nas </a:t>
            </a:r>
            <a:r>
              <a:rPr lang="pt-BR" sz="2400" b="1" dirty="0" err="1"/>
              <a:t>UF’s</a:t>
            </a:r>
            <a:r>
              <a:rPr lang="pt-B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5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5C5CD0E-38A4-4E28-8E4D-F79198C25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9" y="1398042"/>
            <a:ext cx="5230906" cy="5230906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4063D64E-8B90-49C8-A468-D6EDC1F648F1}"/>
              </a:ext>
            </a:extLst>
          </p:cNvPr>
          <p:cNvGrpSpPr/>
          <p:nvPr/>
        </p:nvGrpSpPr>
        <p:grpSpPr>
          <a:xfrm>
            <a:off x="2127437" y="879141"/>
            <a:ext cx="2788023" cy="768860"/>
            <a:chOff x="2754408" y="359188"/>
            <a:chExt cx="2788023" cy="76886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611372A-C660-4DFB-A8B3-5C4D85110E6A}"/>
                </a:ext>
              </a:extLst>
            </p:cNvPr>
            <p:cNvSpPr/>
            <p:nvPr/>
          </p:nvSpPr>
          <p:spPr>
            <a:xfrm>
              <a:off x="2754408" y="359188"/>
              <a:ext cx="2788023" cy="7688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3200" dirty="0"/>
                <a:t>2.3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F708C31-CEB4-4D90-9FA3-9A440562AE3D}"/>
                </a:ext>
              </a:extLst>
            </p:cNvPr>
            <p:cNvSpPr txBox="1"/>
            <p:nvPr/>
          </p:nvSpPr>
          <p:spPr>
            <a:xfrm>
              <a:off x="3039012" y="820271"/>
              <a:ext cx="22188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C000"/>
                  </a:solidFill>
                </a:rPr>
                <a:t>Médicos por mil habitantes</a:t>
              </a:r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D3EB5070-42E3-4A64-93A1-8D9E4CF0B598}"/>
              </a:ext>
            </a:extLst>
          </p:cNvPr>
          <p:cNvSpPr/>
          <p:nvPr/>
        </p:nvSpPr>
        <p:spPr>
          <a:xfrm>
            <a:off x="7485529" y="708212"/>
            <a:ext cx="4706471" cy="4858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93C8D2-F201-4BA2-8B8B-C0EFBB2A9FC2}"/>
              </a:ext>
            </a:extLst>
          </p:cNvPr>
          <p:cNvSpPr txBox="1"/>
          <p:nvPr/>
        </p:nvSpPr>
        <p:spPr>
          <a:xfrm>
            <a:off x="7778001" y="974159"/>
            <a:ext cx="41215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Os dados referentes ao número de médicos desagregados por municípios de Goiás foram coletados do Cadastro Nacional de Estabelecimentos da Saúde na data X.</a:t>
            </a:r>
          </a:p>
          <a:p>
            <a:pPr algn="just"/>
            <a:endParaRPr lang="pt-BR" sz="24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pt-BR" sz="24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Os dados populacionais considerados foram do Censo de 2022 disponíveis no site do IBGE.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EE6AB7E-DDEE-41FE-873D-7D55E0B1D1F2}"/>
              </a:ext>
            </a:extLst>
          </p:cNvPr>
          <p:cNvSpPr txBox="1"/>
          <p:nvPr/>
        </p:nvSpPr>
        <p:spPr>
          <a:xfrm>
            <a:off x="1833282" y="246547"/>
            <a:ext cx="852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3. Quantidade de médicos por mil habilitantes por município.</a:t>
            </a:r>
          </a:p>
        </p:txBody>
      </p:sp>
    </p:spTree>
    <p:extLst>
      <p:ext uri="{BB962C8B-B14F-4D97-AF65-F5344CB8AC3E}">
        <p14:creationId xmlns:p14="http://schemas.microsoft.com/office/powerpoint/2010/main" val="157464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3EB5070-42E3-4A64-93A1-8D9E4CF0B598}"/>
              </a:ext>
            </a:extLst>
          </p:cNvPr>
          <p:cNvSpPr/>
          <p:nvPr/>
        </p:nvSpPr>
        <p:spPr>
          <a:xfrm>
            <a:off x="7485529" y="708212"/>
            <a:ext cx="4706471" cy="48588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93C8D2-F201-4BA2-8B8B-C0EFBB2A9FC2}"/>
              </a:ext>
            </a:extLst>
          </p:cNvPr>
          <p:cNvSpPr txBox="1"/>
          <p:nvPr/>
        </p:nvSpPr>
        <p:spPr>
          <a:xfrm>
            <a:off x="7778001" y="974159"/>
            <a:ext cx="41215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Os dados referentes ao PIB bruto municipal foram coletados do  Sistema IBGE de Recuperação Automática – SIDRA com referência ao ano de 2021</a:t>
            </a:r>
          </a:p>
          <a:p>
            <a:pPr algn="just"/>
            <a:endParaRPr lang="pt-BR" sz="24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pt-BR" sz="24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Os dados populacionais considerados foram do Censo de 2022 disponíveis no site do IBGE.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B0D01-8B23-46CB-9583-229602E42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15" y="1452283"/>
            <a:ext cx="5230800" cy="5230800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F3CF6E3-6B09-4A3C-A837-8EDEF377CD88}"/>
              </a:ext>
            </a:extLst>
          </p:cNvPr>
          <p:cNvGrpSpPr/>
          <p:nvPr/>
        </p:nvGrpSpPr>
        <p:grpSpPr>
          <a:xfrm>
            <a:off x="2483503" y="974159"/>
            <a:ext cx="2788023" cy="772329"/>
            <a:chOff x="2483504" y="355718"/>
            <a:chExt cx="2788023" cy="772329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0F7E74D-8976-4B78-A3D6-B983312FEF81}"/>
                </a:ext>
              </a:extLst>
            </p:cNvPr>
            <p:cNvSpPr/>
            <p:nvPr/>
          </p:nvSpPr>
          <p:spPr>
            <a:xfrm>
              <a:off x="2483504" y="355718"/>
              <a:ext cx="2788023" cy="7688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pt-BR" sz="3200" dirty="0"/>
                <a:t>R$ 38.210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A3C9E90-606A-47FC-9D30-0559260A7CD2}"/>
                </a:ext>
              </a:extLst>
            </p:cNvPr>
            <p:cNvSpPr txBox="1"/>
            <p:nvPr/>
          </p:nvSpPr>
          <p:spPr>
            <a:xfrm>
              <a:off x="3271195" y="820270"/>
              <a:ext cx="1212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>
                  <a:solidFill>
                    <a:srgbClr val="FFC000"/>
                  </a:solidFill>
                </a:rPr>
                <a:t>PIB per capita</a:t>
              </a: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AF86BB-2FA2-4C26-A594-085B2AD3FB88}"/>
              </a:ext>
            </a:extLst>
          </p:cNvPr>
          <p:cNvSpPr txBox="1"/>
          <p:nvPr/>
        </p:nvSpPr>
        <p:spPr>
          <a:xfrm>
            <a:off x="1833282" y="238318"/>
            <a:ext cx="852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4. PIB per capita por munícipio.</a:t>
            </a:r>
          </a:p>
        </p:txBody>
      </p:sp>
    </p:spTree>
    <p:extLst>
      <p:ext uri="{BB962C8B-B14F-4D97-AF65-F5344CB8AC3E}">
        <p14:creationId xmlns:p14="http://schemas.microsoft.com/office/powerpoint/2010/main" val="236442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4393C8D2-F201-4BA2-8B8B-C0EFBB2A9FC2}"/>
              </a:ext>
            </a:extLst>
          </p:cNvPr>
          <p:cNvSpPr txBox="1"/>
          <p:nvPr/>
        </p:nvSpPr>
        <p:spPr>
          <a:xfrm>
            <a:off x="7778001" y="974159"/>
            <a:ext cx="41215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Os dados referentes ao PIB bruto municipal foram coletados do  Sistema IBGE de Recuperação Automática – SIDRA com referência ao ano de 2021</a:t>
            </a:r>
          </a:p>
          <a:p>
            <a:pPr algn="just"/>
            <a:endParaRPr lang="pt-BR" sz="2400" b="1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algn="just"/>
            <a:r>
              <a:rPr lang="pt-BR" sz="24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Os dados populacionais considerados foram do Censo de 2022 disponíveis no site do IBGE.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AF86BB-2FA2-4C26-A594-085B2AD3FB88}"/>
              </a:ext>
            </a:extLst>
          </p:cNvPr>
          <p:cNvSpPr txBox="1"/>
          <p:nvPr/>
        </p:nvSpPr>
        <p:spPr>
          <a:xfrm>
            <a:off x="1833282" y="238318"/>
            <a:ext cx="852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5. Outros indicadores socioeconômicos.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036FCB1-369C-48C7-AD76-A26CB4D8927A}"/>
              </a:ext>
            </a:extLst>
          </p:cNvPr>
          <p:cNvSpPr/>
          <p:nvPr/>
        </p:nvSpPr>
        <p:spPr>
          <a:xfrm>
            <a:off x="1111624" y="770964"/>
            <a:ext cx="4760258" cy="2254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5C6DBA0-AB29-4B85-AFD9-82106C1E541E}"/>
              </a:ext>
            </a:extLst>
          </p:cNvPr>
          <p:cNvSpPr/>
          <p:nvPr/>
        </p:nvSpPr>
        <p:spPr>
          <a:xfrm>
            <a:off x="6302188" y="770964"/>
            <a:ext cx="4760259" cy="2254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8B90AB-7897-44D8-B480-3585C00C3BE9}"/>
              </a:ext>
            </a:extLst>
          </p:cNvPr>
          <p:cNvSpPr/>
          <p:nvPr/>
        </p:nvSpPr>
        <p:spPr>
          <a:xfrm>
            <a:off x="1111623" y="3316940"/>
            <a:ext cx="4760259" cy="2254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D23AB4D-C94C-490A-9667-0E16CF472CD1}"/>
              </a:ext>
            </a:extLst>
          </p:cNvPr>
          <p:cNvSpPr/>
          <p:nvPr/>
        </p:nvSpPr>
        <p:spPr>
          <a:xfrm>
            <a:off x="6302188" y="3316940"/>
            <a:ext cx="4760259" cy="2254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B5DC8E1-04A6-4555-99B3-C0016CB958F1}"/>
              </a:ext>
            </a:extLst>
          </p:cNvPr>
          <p:cNvSpPr txBox="1"/>
          <p:nvPr/>
        </p:nvSpPr>
        <p:spPr>
          <a:xfrm>
            <a:off x="1286434" y="836447"/>
            <a:ext cx="44106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Índice de Desenvolvimento Humano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algn="ctr"/>
            <a:r>
              <a:rPr lang="pt-BR" sz="1600" dirty="0">
                <a:solidFill>
                  <a:schemeClr val="bg1"/>
                </a:solidFill>
              </a:rPr>
              <a:t>O Índice de Desenvolvimento Humano (IDH) compara indicadores de países nos itens riqueza, alfabetização, educação, esperança de vida, natalidade e outros, com o intuito de avaliar o bem-estar de uma população, especialmente das crianças.¹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4451C3-A682-4185-9723-C1042738E416}"/>
              </a:ext>
            </a:extLst>
          </p:cNvPr>
          <p:cNvSpPr txBox="1"/>
          <p:nvPr/>
        </p:nvSpPr>
        <p:spPr>
          <a:xfrm>
            <a:off x="123824" y="6388849"/>
            <a:ext cx="1149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¹ fonte: </a:t>
            </a:r>
            <a:r>
              <a:rPr lang="pt-BR" sz="800" dirty="0">
                <a:solidFill>
                  <a:schemeClr val="bg1"/>
                </a:solidFill>
                <a:hlinkClick r:id="rId2"/>
              </a:rPr>
              <a:t>https://www.ipea.gov.br/desafios/</a:t>
            </a:r>
            <a:r>
              <a:rPr lang="pt-BR" sz="800" dirty="0" err="1">
                <a:solidFill>
                  <a:schemeClr val="bg1"/>
                </a:solidFill>
                <a:hlinkClick r:id="rId2"/>
              </a:rPr>
              <a:t>index.php?option</a:t>
            </a:r>
            <a:r>
              <a:rPr lang="pt-BR" sz="800" dirty="0">
                <a:solidFill>
                  <a:schemeClr val="bg1"/>
                </a:solidFill>
                <a:hlinkClick r:id="rId2"/>
              </a:rPr>
              <a:t>=</a:t>
            </a:r>
            <a:r>
              <a:rPr lang="pt-BR" sz="800" dirty="0" err="1">
                <a:solidFill>
                  <a:schemeClr val="bg1"/>
                </a:solidFill>
                <a:hlinkClick r:id="rId2"/>
              </a:rPr>
              <a:t>com_content&amp;amp;id</a:t>
            </a:r>
            <a:r>
              <a:rPr lang="pt-BR" sz="800" dirty="0">
                <a:solidFill>
                  <a:schemeClr val="bg1"/>
                </a:solidFill>
                <a:hlinkClick r:id="rId2"/>
              </a:rPr>
              <a:t>=2144:catid=28#:~:</a:t>
            </a:r>
            <a:r>
              <a:rPr lang="pt-BR" sz="800" dirty="0" err="1">
                <a:solidFill>
                  <a:schemeClr val="bg1"/>
                </a:solidFill>
                <a:hlinkClick r:id="rId2"/>
              </a:rPr>
              <a:t>text</a:t>
            </a:r>
            <a:r>
              <a:rPr lang="pt-BR" sz="800" dirty="0">
                <a:solidFill>
                  <a:schemeClr val="bg1"/>
                </a:solidFill>
                <a:hlinkClick r:id="rId2"/>
              </a:rPr>
              <a:t>=</a:t>
            </a:r>
            <a:r>
              <a:rPr lang="pt-BR" sz="800" dirty="0" err="1">
                <a:solidFill>
                  <a:schemeClr val="bg1"/>
                </a:solidFill>
                <a:hlinkClick r:id="rId2"/>
              </a:rPr>
              <a:t>IDH&amp;text</a:t>
            </a:r>
            <a:r>
              <a:rPr lang="pt-BR" sz="800" dirty="0">
                <a:solidFill>
                  <a:schemeClr val="bg1"/>
                </a:solidFill>
                <a:hlinkClick r:id="rId2"/>
              </a:rPr>
              <a:t>=O%20%C3%8Dndice%20de%20Desenvolvimento%20Humano,uma%20popula%C3%A7%C3%A3o%2C%20especialmente%20das%20crian%C3%A7as</a:t>
            </a:r>
            <a:r>
              <a:rPr lang="pt-BR" sz="800" dirty="0">
                <a:solidFill>
                  <a:schemeClr val="bg1"/>
                </a:solidFill>
              </a:rPr>
              <a:t>.</a:t>
            </a:r>
          </a:p>
          <a:p>
            <a:r>
              <a:rPr lang="pt-BR" sz="800" dirty="0">
                <a:solidFill>
                  <a:schemeClr val="bg1"/>
                </a:solidFill>
              </a:rPr>
              <a:t>² fonte: </a:t>
            </a:r>
            <a:r>
              <a:rPr lang="pt-BR" sz="800" dirty="0">
                <a:solidFill>
                  <a:schemeClr val="bg1"/>
                </a:solidFill>
                <a:hlinkClick r:id="rId3"/>
              </a:rPr>
              <a:t>https://www.ipea.gov.br/desafios/index.php?option=com_content&amp;id=2048:catid=28</a:t>
            </a:r>
            <a:endParaRPr lang="pt-BR" sz="800" dirty="0">
              <a:solidFill>
                <a:schemeClr val="bg1"/>
              </a:solidFill>
            </a:endParaRPr>
          </a:p>
          <a:p>
            <a:r>
              <a:rPr lang="pt-BR" sz="800" dirty="0">
                <a:solidFill>
                  <a:schemeClr val="bg1"/>
                </a:solidFill>
              </a:rPr>
              <a:t>³ fonte: </a:t>
            </a:r>
            <a:r>
              <a:rPr lang="pt-BR" sz="800" dirty="0">
                <a:solidFill>
                  <a:schemeClr val="bg1"/>
                </a:solidFill>
                <a:hlinkClick r:id="rId4"/>
              </a:rPr>
              <a:t>https://www.ibge.gov.br/geociencias/cartas-e-mapas/redes-geograficas/15789-areas-urbanizadas.html?=&amp;t=o-que-e</a:t>
            </a:r>
            <a:r>
              <a:rPr lang="pt-BR" sz="800" dirty="0">
                <a:solidFill>
                  <a:schemeClr val="bg1"/>
                </a:solidFill>
              </a:rPr>
              <a:t>                       </a:t>
            </a:r>
            <a:r>
              <a:rPr lang="pt-BR" sz="800" baseline="30000" dirty="0">
                <a:solidFill>
                  <a:schemeClr val="bg1"/>
                </a:solidFill>
              </a:rPr>
              <a:t>4</a:t>
            </a:r>
            <a:r>
              <a:rPr lang="pt-BR" sz="800" dirty="0">
                <a:solidFill>
                  <a:schemeClr val="bg1"/>
                </a:solidFill>
              </a:rPr>
              <a:t>fonte: https://www.gov.br/mds/pt-br/acoes-e-programas/cadastro-unico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A904A20-274C-4049-BA80-B59085BDD46C}"/>
              </a:ext>
            </a:extLst>
          </p:cNvPr>
          <p:cNvSpPr txBox="1"/>
          <p:nvPr/>
        </p:nvSpPr>
        <p:spPr>
          <a:xfrm>
            <a:off x="6552084" y="889971"/>
            <a:ext cx="441063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Índice de Gini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algn="ctr"/>
            <a:r>
              <a:rPr lang="pt-BR" sz="1600" dirty="0">
                <a:solidFill>
                  <a:schemeClr val="bg1"/>
                </a:solidFill>
              </a:rPr>
              <a:t>O Índice de Gini, criado pelo matemático italiano Conrado Gini, é um instrumento para medir o grau de concentração de renda em determinado grupo. Ele aponta a diferença entre os rendimentos dos mais pobres e dos mais ricos.²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F1A6DA6-5DC0-4228-9F1A-9857D6413866}"/>
              </a:ext>
            </a:extLst>
          </p:cNvPr>
          <p:cNvSpPr txBox="1"/>
          <p:nvPr/>
        </p:nvSpPr>
        <p:spPr>
          <a:xfrm>
            <a:off x="1278594" y="3505533"/>
            <a:ext cx="4410635" cy="18774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Taxa de Urbanização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algn="ctr"/>
            <a:r>
              <a:rPr lang="pt-BR" sz="1600" dirty="0">
                <a:solidFill>
                  <a:schemeClr val="bg1"/>
                </a:solidFill>
              </a:rPr>
              <a:t>Disponibiliza uma representação espacial do fenômeno urbano, obtida a partir da interpretação de imagens de satélites, com os objetivos de retratar e mensurar, por meio do mapeamento, sua distribuição e expansão.³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DA7DC3E-2CF0-4F6E-9343-D7C3630614F4}"/>
              </a:ext>
            </a:extLst>
          </p:cNvPr>
          <p:cNvSpPr txBox="1"/>
          <p:nvPr/>
        </p:nvSpPr>
        <p:spPr>
          <a:xfrm>
            <a:off x="6476999" y="3447906"/>
            <a:ext cx="44106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Cadastro Único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algn="ctr"/>
            <a:r>
              <a:rPr lang="pt-BR" sz="1600" dirty="0">
                <a:solidFill>
                  <a:schemeClr val="bg1"/>
                </a:solidFill>
              </a:rPr>
              <a:t>O Cadastro Único para Programas Sociais identifica e caracteriza as famílias de baixa renda residentes em todo território nacional. As famílias que vivem com renda mensal de até meio salário-mínimo por pessoa podem e devem ser registradas no Cadastro Único. </a:t>
            </a:r>
            <a:r>
              <a:rPr lang="pt-BR" sz="1600" baseline="300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8867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92FA219-391B-418F-A58F-61E12DA6A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666252-507F-459A-ADDB-37C24C8F4C6E}"/>
              </a:ext>
            </a:extLst>
          </p:cNvPr>
          <p:cNvSpPr txBox="1"/>
          <p:nvPr/>
        </p:nvSpPr>
        <p:spPr>
          <a:xfrm>
            <a:off x="2315289" y="4133941"/>
            <a:ext cx="2391508" cy="307777"/>
          </a:xfrm>
          <a:prstGeom prst="rect">
            <a:avLst/>
          </a:prstGeom>
          <a:solidFill>
            <a:srgbClr val="0096D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lapei.face.ufg.br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CaixaDeTexto 4">
            <a:hlinkClick r:id="rId3"/>
            <a:extLst>
              <a:ext uri="{FF2B5EF4-FFF2-40B4-BE49-F238E27FC236}">
                <a16:creationId xmlns:a16="http://schemas.microsoft.com/office/drawing/2014/main" id="{B1218359-291A-40AF-B50D-806C8590F9E1}"/>
              </a:ext>
            </a:extLst>
          </p:cNvPr>
          <p:cNvSpPr txBox="1"/>
          <p:nvPr/>
        </p:nvSpPr>
        <p:spPr>
          <a:xfrm>
            <a:off x="2315289" y="4989724"/>
            <a:ext cx="2391508" cy="307777"/>
          </a:xfrm>
          <a:prstGeom prst="rect">
            <a:avLst/>
          </a:prstGeom>
          <a:solidFill>
            <a:srgbClr val="0096D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cepasp.face.ufg.br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CaixaDeTexto 5">
            <a:hlinkClick r:id="rId3"/>
            <a:extLst>
              <a:ext uri="{FF2B5EF4-FFF2-40B4-BE49-F238E27FC236}">
                <a16:creationId xmlns:a16="http://schemas.microsoft.com/office/drawing/2014/main" id="{CF0935FA-19B0-431C-B7FF-7EE62DA5F034}"/>
              </a:ext>
            </a:extLst>
          </p:cNvPr>
          <p:cNvSpPr txBox="1"/>
          <p:nvPr/>
        </p:nvSpPr>
        <p:spPr>
          <a:xfrm>
            <a:off x="2315289" y="5871543"/>
            <a:ext cx="2391508" cy="307777"/>
          </a:xfrm>
          <a:prstGeom prst="rect">
            <a:avLst/>
          </a:prstGeom>
          <a:solidFill>
            <a:srgbClr val="0096D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linegov.com.br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4160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4FE54502-BA64-478F-8FE6-96288D38589A}" vid="{8A10B0F3-170E-4B8B-B13D-5D95EA946601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Mestre - CIGETS 15-12-21 (1)</Template>
  <TotalTime>4216</TotalTime>
  <Words>715</Words>
  <Application>Microsoft Office PowerPoint</Application>
  <PresentationFormat>Widescreen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Calibri</vt:lpstr>
      <vt:lpstr>Franklin Gothic Book</vt:lpstr>
      <vt:lpstr>Montserrat</vt:lpstr>
      <vt:lpstr>Montserrat Light</vt:lpstr>
      <vt:lpstr>Montserrat Medium</vt:lpstr>
      <vt:lpstr>Times New Roman</vt:lpstr>
      <vt:lpstr>Tema do Office</vt:lpstr>
      <vt:lpstr>2_Office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Arantes</dc:creator>
  <cp:lastModifiedBy>Alef Santos</cp:lastModifiedBy>
  <cp:revision>106</cp:revision>
  <dcterms:created xsi:type="dcterms:W3CDTF">2021-12-15T19:45:29Z</dcterms:created>
  <dcterms:modified xsi:type="dcterms:W3CDTF">2024-06-20T18:54:09Z</dcterms:modified>
</cp:coreProperties>
</file>