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74" r:id="rId5"/>
    <p:sldId id="275" r:id="rId6"/>
    <p:sldId id="276" r:id="rId7"/>
    <p:sldId id="277" r:id="rId8"/>
    <p:sldId id="260" r:id="rId9"/>
    <p:sldId id="261" r:id="rId10"/>
    <p:sldId id="264" r:id="rId11"/>
    <p:sldId id="263" r:id="rId12"/>
    <p:sldId id="26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5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D6"/>
    <a:srgbClr val="67C7F2"/>
    <a:srgbClr val="0096D5"/>
    <a:srgbClr val="181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f Santos" userId="e94e91ad3b9f2a1e" providerId="LiveId" clId="{68A89180-F1A0-4748-A131-D97FFFA3BC5F}"/>
    <pc:docChg chg="undo custSel addSld modSld sldOrd">
      <pc:chgData name="Alef Santos" userId="e94e91ad3b9f2a1e" providerId="LiveId" clId="{68A89180-F1A0-4748-A131-D97FFFA3BC5F}" dt="2024-10-17T19:49:20.799" v="559" actId="1076"/>
      <pc:docMkLst>
        <pc:docMk/>
      </pc:docMkLst>
      <pc:sldChg chg="addSp modSp mod">
        <pc:chgData name="Alef Santos" userId="e94e91ad3b9f2a1e" providerId="LiveId" clId="{68A89180-F1A0-4748-A131-D97FFFA3BC5F}" dt="2024-10-17T19:39:01.326" v="505" actId="14100"/>
        <pc:sldMkLst>
          <pc:docMk/>
          <pc:sldMk cId="3872737907" sldId="262"/>
        </pc:sldMkLst>
        <pc:cxnChg chg="add mod">
          <ac:chgData name="Alef Santos" userId="e94e91ad3b9f2a1e" providerId="LiveId" clId="{68A89180-F1A0-4748-A131-D97FFFA3BC5F}" dt="2024-10-17T19:38:53.229" v="504" actId="14100"/>
          <ac:cxnSpMkLst>
            <pc:docMk/>
            <pc:sldMk cId="3872737907" sldId="262"/>
            <ac:cxnSpMk id="9" creationId="{0C5F8B4B-E280-4140-838E-B39EB5F7609A}"/>
          </ac:cxnSpMkLst>
        </pc:cxnChg>
        <pc:cxnChg chg="add mod">
          <ac:chgData name="Alef Santos" userId="e94e91ad3b9f2a1e" providerId="LiveId" clId="{68A89180-F1A0-4748-A131-D97FFFA3BC5F}" dt="2024-10-17T19:39:01.326" v="505" actId="14100"/>
          <ac:cxnSpMkLst>
            <pc:docMk/>
            <pc:sldMk cId="3872737907" sldId="262"/>
            <ac:cxnSpMk id="10" creationId="{93CB148D-F7D0-4670-A07F-77B4494B35B4}"/>
          </ac:cxnSpMkLst>
        </pc:cxnChg>
      </pc:sldChg>
      <pc:sldChg chg="addSp delSp modSp mod ord">
        <pc:chgData name="Alef Santos" userId="e94e91ad3b9f2a1e" providerId="LiveId" clId="{68A89180-F1A0-4748-A131-D97FFFA3BC5F}" dt="2024-10-17T17:41:00.545" v="159"/>
        <pc:sldMkLst>
          <pc:docMk/>
          <pc:sldMk cId="3111718399" sldId="263"/>
        </pc:sldMkLst>
        <pc:spChg chg="del mod">
          <ac:chgData name="Alef Santos" userId="e94e91ad3b9f2a1e" providerId="LiveId" clId="{68A89180-F1A0-4748-A131-D97FFFA3BC5F}" dt="2024-10-17T17:39:54.268" v="156" actId="478"/>
          <ac:spMkLst>
            <pc:docMk/>
            <pc:sldMk cId="3111718399" sldId="263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42:47.926" v="0" actId="207"/>
          <ac:spMkLst>
            <pc:docMk/>
            <pc:sldMk cId="3111718399" sldId="263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40:00.785" v="157"/>
          <ac:spMkLst>
            <pc:docMk/>
            <pc:sldMk cId="3111718399" sldId="263"/>
            <ac:spMk id="8" creationId="{1AC60388-FB46-49D4-B159-D5CCE911D9FB}"/>
          </ac:spMkLst>
        </pc:spChg>
        <pc:spChg chg="mod">
          <ac:chgData name="Alef Santos" userId="e94e91ad3b9f2a1e" providerId="LiveId" clId="{68A89180-F1A0-4748-A131-D97FFFA3BC5F}" dt="2024-10-17T16:44:33.443" v="55" actId="1076"/>
          <ac:spMkLst>
            <pc:docMk/>
            <pc:sldMk cId="3111718399" sldId="263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41:00.545" v="159"/>
          <ac:picMkLst>
            <pc:docMk/>
            <pc:sldMk cId="3111718399" sldId="263"/>
            <ac:picMk id="12" creationId="{3B0FE0C9-59A4-47C6-B6CB-660FF30E2123}"/>
          </ac:picMkLst>
        </pc:picChg>
        <pc:picChg chg="del">
          <ac:chgData name="Alef Santos" userId="e94e91ad3b9f2a1e" providerId="LiveId" clId="{68A89180-F1A0-4748-A131-D97FFFA3BC5F}" dt="2024-10-17T17:40:56.523" v="158" actId="478"/>
          <ac:picMkLst>
            <pc:docMk/>
            <pc:sldMk cId="3111718399" sldId="263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0" creationId="{878DEA95-2B8A-4B00-A51D-62C3A2292DF4}"/>
          </ac:cxnSpMkLst>
        </pc:cxnChg>
        <pc:cxnChg chg="add mod">
          <ac:chgData name="Alef Santos" userId="e94e91ad3b9f2a1e" providerId="LiveId" clId="{68A89180-F1A0-4748-A131-D97FFFA3BC5F}" dt="2024-10-17T17:40:00.785" v="157"/>
          <ac:cxnSpMkLst>
            <pc:docMk/>
            <pc:sldMk cId="3111718399" sldId="263"/>
            <ac:cxnSpMk id="11" creationId="{E28299DE-D7B7-49CF-91C7-668002789FEF}"/>
          </ac:cxnSpMkLst>
        </pc:cxnChg>
      </pc:sldChg>
      <pc:sldChg chg="add">
        <pc:chgData name="Alef Santos" userId="e94e91ad3b9f2a1e" providerId="LiveId" clId="{68A89180-F1A0-4748-A131-D97FFFA3BC5F}" dt="2024-10-17T16:43:18.864" v="4" actId="2890"/>
        <pc:sldMkLst>
          <pc:docMk/>
          <pc:sldMk cId="2313058853" sldId="264"/>
        </pc:sldMkLst>
      </pc:sldChg>
      <pc:sldChg chg="addSp delSp modSp add mod ord">
        <pc:chgData name="Alef Santos" userId="e94e91ad3b9f2a1e" providerId="LiveId" clId="{68A89180-F1A0-4748-A131-D97FFFA3BC5F}" dt="2024-10-17T19:29:42.455" v="429" actId="478"/>
        <pc:sldMkLst>
          <pc:docMk/>
          <pc:sldMk cId="1559740330" sldId="265"/>
        </pc:sldMkLst>
        <pc:spChg chg="mod">
          <ac:chgData name="Alef Santos" userId="e94e91ad3b9f2a1e" providerId="LiveId" clId="{68A89180-F1A0-4748-A131-D97FFFA3BC5F}" dt="2024-10-17T17:39:04.526" v="152" actId="20577"/>
          <ac:spMkLst>
            <pc:docMk/>
            <pc:sldMk cId="1559740330" sldId="265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6:52:11.208" v="63"/>
          <ac:spMkLst>
            <pc:docMk/>
            <pc:sldMk cId="1559740330" sldId="265"/>
            <ac:spMk id="9" creationId="{A32DB5FD-E24E-4C04-851E-C1CA2DE45BC8}"/>
          </ac:spMkLst>
        </pc:spChg>
        <pc:picChg chg="del">
          <ac:chgData name="Alef Santos" userId="e94e91ad3b9f2a1e" providerId="LiveId" clId="{68A89180-F1A0-4748-A131-D97FFFA3BC5F}" dt="2024-10-17T19:29:42.455" v="429" actId="478"/>
          <ac:picMkLst>
            <pc:docMk/>
            <pc:sldMk cId="1559740330" sldId="265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44.594" v="149" actId="14100"/>
          <ac:cxnSpMkLst>
            <pc:docMk/>
            <pc:sldMk cId="1559740330" sldId="265"/>
            <ac:cxnSpMk id="8" creationId="{9885DA61-CAA6-41FC-9114-4B7DC6186EE6}"/>
          </ac:cxnSpMkLst>
        </pc:cxnChg>
        <pc:cxnChg chg="add mod">
          <ac:chgData name="Alef Santos" userId="e94e91ad3b9f2a1e" providerId="LiveId" clId="{68A89180-F1A0-4748-A131-D97FFFA3BC5F}" dt="2024-10-17T17:39:10.018" v="153" actId="14100"/>
          <ac:cxnSpMkLst>
            <pc:docMk/>
            <pc:sldMk cId="1559740330" sldId="265"/>
            <ac:cxnSpMk id="10" creationId="{071EE150-6B18-471E-A02B-E6D14947807B}"/>
          </ac:cxnSpMkLst>
        </pc:cxnChg>
      </pc:sldChg>
      <pc:sldChg chg="addSp delSp modSp add mod ord">
        <pc:chgData name="Alef Santos" userId="e94e91ad3b9f2a1e" providerId="LiveId" clId="{68A89180-F1A0-4748-A131-D97FFFA3BC5F}" dt="2024-10-17T17:36:57.704" v="138" actId="29295"/>
        <pc:sldMkLst>
          <pc:docMk/>
          <pc:sldMk cId="2723821767" sldId="266"/>
        </pc:sldMkLst>
        <pc:spChg chg="mod">
          <ac:chgData name="Alef Santos" userId="e94e91ad3b9f2a1e" providerId="LiveId" clId="{68A89180-F1A0-4748-A131-D97FFFA3BC5F}" dt="2024-10-17T17:03:29.613" v="106" actId="20577"/>
          <ac:spMkLst>
            <pc:docMk/>
            <pc:sldMk cId="2723821767" sldId="266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13:17.802" v="109" actId="1076"/>
          <ac:spMkLst>
            <pc:docMk/>
            <pc:sldMk cId="2723821767" sldId="266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7:28:55.450" v="112" actId="478"/>
          <ac:spMkLst>
            <pc:docMk/>
            <pc:sldMk cId="2723821767" sldId="266"/>
            <ac:spMk id="7" creationId="{5E0F7497-D302-4F68-8123-03414F2C6833}"/>
          </ac:spMkLst>
        </pc:spChg>
        <pc:spChg chg="add mod">
          <ac:chgData name="Alef Santos" userId="e94e91ad3b9f2a1e" providerId="LiveId" clId="{68A89180-F1A0-4748-A131-D97FFFA3BC5F}" dt="2024-10-17T17:35:49.825" v="136" actId="207"/>
          <ac:spMkLst>
            <pc:docMk/>
            <pc:sldMk cId="2723821767" sldId="266"/>
            <ac:spMk id="8" creationId="{F1FAE7BE-5E1D-4CF6-9FDC-F48C03E19584}"/>
          </ac:spMkLst>
        </pc:spChg>
        <pc:spChg chg="del">
          <ac:chgData name="Alef Santos" userId="e94e91ad3b9f2a1e" providerId="LiveId" clId="{68A89180-F1A0-4748-A131-D97FFFA3BC5F}" dt="2024-10-17T17:28:54.317" v="111" actId="478"/>
          <ac:spMkLst>
            <pc:docMk/>
            <pc:sldMk cId="2723821767" sldId="266"/>
            <ac:spMk id="9" creationId="{A32DB5FD-E24E-4C04-851E-C1CA2DE45BC8}"/>
          </ac:spMkLst>
        </pc:spChg>
        <pc:picChg chg="add mod">
          <ac:chgData name="Alef Santos" userId="e94e91ad3b9f2a1e" providerId="LiveId" clId="{68A89180-F1A0-4748-A131-D97FFFA3BC5F}" dt="2024-10-17T17:36:57.704" v="138" actId="29295"/>
          <ac:picMkLst>
            <pc:docMk/>
            <pc:sldMk cId="2723821767" sldId="266"/>
            <ac:picMk id="5" creationId="{BF277FD9-7616-495D-8D2A-0A7207C63ABC}"/>
          </ac:picMkLst>
        </pc:picChg>
        <pc:picChg chg="add mod">
          <ac:chgData name="Alef Santos" userId="e94e91ad3b9f2a1e" providerId="LiveId" clId="{68A89180-F1A0-4748-A131-D97FFFA3BC5F}" dt="2024-10-17T17:35:24.970" v="133"/>
          <ac:picMkLst>
            <pc:docMk/>
            <pc:sldMk cId="2723821767" sldId="266"/>
            <ac:picMk id="10" creationId="{6409CD67-C6D4-4B5A-B708-68E3228A4FD4}"/>
          </ac:picMkLst>
        </pc:picChg>
        <pc:picChg chg="del">
          <ac:chgData name="Alef Santos" userId="e94e91ad3b9f2a1e" providerId="LiveId" clId="{68A89180-F1A0-4748-A131-D97FFFA3BC5F}" dt="2024-10-17T17:35:21.307" v="132" actId="478"/>
          <ac:picMkLst>
            <pc:docMk/>
            <pc:sldMk cId="2723821767" sldId="266"/>
            <ac:picMk id="13" creationId="{7B31CF5A-89BB-410B-8F30-0E1B50BA401C}"/>
          </ac:picMkLst>
        </pc:picChg>
      </pc:sldChg>
      <pc:sldChg chg="addSp delSp modSp add mod ord">
        <pc:chgData name="Alef Santos" userId="e94e91ad3b9f2a1e" providerId="LiveId" clId="{68A89180-F1A0-4748-A131-D97FFFA3BC5F}" dt="2024-10-17T18:35:20.887" v="378" actId="20577"/>
        <pc:sldMkLst>
          <pc:docMk/>
          <pc:sldMk cId="1432902056" sldId="267"/>
        </pc:sldMkLst>
        <pc:spChg chg="mod">
          <ac:chgData name="Alef Santos" userId="e94e91ad3b9f2a1e" providerId="LiveId" clId="{68A89180-F1A0-4748-A131-D97FFFA3BC5F}" dt="2024-10-17T18:35:20.887" v="378" actId="20577"/>
          <ac:spMkLst>
            <pc:docMk/>
            <pc:sldMk cId="1432902056" sldId="267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7:39:19.148" v="154" actId="20577"/>
          <ac:spMkLst>
            <pc:docMk/>
            <pc:sldMk cId="1432902056" sldId="267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7:33:15.739" v="123" actId="20577"/>
          <ac:spMkLst>
            <pc:docMk/>
            <pc:sldMk cId="1432902056" sldId="267"/>
            <ac:spMk id="9" creationId="{A32DB5FD-E24E-4C04-851E-C1CA2DE45BC8}"/>
          </ac:spMkLst>
        </pc:spChg>
        <pc:picChg chg="add mod modCrop">
          <ac:chgData name="Alef Santos" userId="e94e91ad3b9f2a1e" providerId="LiveId" clId="{68A89180-F1A0-4748-A131-D97FFFA3BC5F}" dt="2024-10-17T17:35:15.762" v="131" actId="1076"/>
          <ac:picMkLst>
            <pc:docMk/>
            <pc:sldMk cId="1432902056" sldId="267"/>
            <ac:picMk id="5" creationId="{F259DF46-C33C-4A19-A269-1A37F1A956EE}"/>
          </ac:picMkLst>
        </pc:picChg>
        <pc:picChg chg="del">
          <ac:chgData name="Alef Santos" userId="e94e91ad3b9f2a1e" providerId="LiveId" clId="{68A89180-F1A0-4748-A131-D97FFFA3BC5F}" dt="2024-10-17T17:34:44.441" v="124" actId="478"/>
          <ac:picMkLst>
            <pc:docMk/>
            <pc:sldMk cId="1432902056" sldId="267"/>
            <ac:picMk id="13" creationId="{7B31CF5A-89BB-410B-8F30-0E1B50BA401C}"/>
          </ac:picMkLst>
        </pc:picChg>
        <pc:cxnChg chg="add mod">
          <ac:chgData name="Alef Santos" userId="e94e91ad3b9f2a1e" providerId="LiveId" clId="{68A89180-F1A0-4748-A131-D97FFFA3BC5F}" dt="2024-10-17T17:38:08.579" v="145" actId="208"/>
          <ac:cxnSpMkLst>
            <pc:docMk/>
            <pc:sldMk cId="1432902056" sldId="267"/>
            <ac:cxnSpMk id="10" creationId="{863ED132-1CFD-4B6E-9EC7-E7A9D8A31099}"/>
          </ac:cxnSpMkLst>
        </pc:cxnChg>
        <pc:cxnChg chg="add del mod">
          <ac:chgData name="Alef Santos" userId="e94e91ad3b9f2a1e" providerId="LiveId" clId="{68A89180-F1A0-4748-A131-D97FFFA3BC5F}" dt="2024-10-17T17:38:00.073" v="144" actId="478"/>
          <ac:cxnSpMkLst>
            <pc:docMk/>
            <pc:sldMk cId="1432902056" sldId="267"/>
            <ac:cxnSpMk id="12" creationId="{487045C3-8CEB-46FE-9197-372209D0FB39}"/>
          </ac:cxnSpMkLst>
        </pc:cxnChg>
        <pc:cxnChg chg="add mod">
          <ac:chgData name="Alef Santos" userId="e94e91ad3b9f2a1e" providerId="LiveId" clId="{68A89180-F1A0-4748-A131-D97FFFA3BC5F}" dt="2024-10-17T17:38:10.995" v="146" actId="208"/>
          <ac:cxnSpMkLst>
            <pc:docMk/>
            <pc:sldMk cId="1432902056" sldId="267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8:35:47.504" v="380" actId="1076"/>
        <pc:sldMkLst>
          <pc:docMk/>
          <pc:sldMk cId="1768915570" sldId="268"/>
        </pc:sldMkLst>
        <pc:spChg chg="mod">
          <ac:chgData name="Alef Santos" userId="e94e91ad3b9f2a1e" providerId="LiveId" clId="{68A89180-F1A0-4748-A131-D97FFFA3BC5F}" dt="2024-10-17T18:26:45.511" v="297" actId="1076"/>
          <ac:spMkLst>
            <pc:docMk/>
            <pc:sldMk cId="1768915570" sldId="268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8:33:22.442" v="372" actId="403"/>
          <ac:spMkLst>
            <pc:docMk/>
            <pc:sldMk cId="1768915570" sldId="268"/>
            <ac:spMk id="7" creationId="{875E6116-A1D4-4C06-8451-B1ED7DE07F79}"/>
          </ac:spMkLst>
        </pc:spChg>
        <pc:spChg chg="add mod">
          <ac:chgData name="Alef Santos" userId="e94e91ad3b9f2a1e" providerId="LiveId" clId="{68A89180-F1A0-4748-A131-D97FFFA3BC5F}" dt="2024-10-17T18:23:06.985" v="294" actId="20577"/>
          <ac:spMkLst>
            <pc:docMk/>
            <pc:sldMk cId="1768915570" sldId="268"/>
            <ac:spMk id="11" creationId="{08EADC39-F10A-4669-8C70-79A7D56B594B}"/>
          </ac:spMkLst>
        </pc:spChg>
        <pc:spChg chg="del">
          <ac:chgData name="Alef Santos" userId="e94e91ad3b9f2a1e" providerId="LiveId" clId="{68A89180-F1A0-4748-A131-D97FFFA3BC5F}" dt="2024-10-17T18:22:42.122" v="167" actId="478"/>
          <ac:spMkLst>
            <pc:docMk/>
            <pc:sldMk cId="1768915570" sldId="268"/>
            <ac:spMk id="13" creationId="{4D7473EB-0DC6-43B6-8AD5-EFAAB4FC7143}"/>
          </ac:spMkLst>
        </pc:spChg>
        <pc:picChg chg="del">
          <ac:chgData name="Alef Santos" userId="e94e91ad3b9f2a1e" providerId="LiveId" clId="{68A89180-F1A0-4748-A131-D97FFFA3BC5F}" dt="2024-10-17T18:20:32.634" v="163" actId="478"/>
          <ac:picMkLst>
            <pc:docMk/>
            <pc:sldMk cId="1768915570" sldId="268"/>
            <ac:picMk id="5" creationId="{2507062F-962A-4EA3-BDFC-19F7DEB3B305}"/>
          </ac:picMkLst>
        </pc:picChg>
        <pc:picChg chg="add mod">
          <ac:chgData name="Alef Santos" userId="e94e91ad3b9f2a1e" providerId="LiveId" clId="{68A89180-F1A0-4748-A131-D97FFFA3BC5F}" dt="2024-10-17T18:20:43.008" v="166" actId="1076"/>
          <ac:picMkLst>
            <pc:docMk/>
            <pc:sldMk cId="1768915570" sldId="268"/>
            <ac:picMk id="6" creationId="{7196FE7D-F35C-4E73-8AD8-6AFBE10F21C9}"/>
          </ac:picMkLst>
        </pc:picChg>
        <pc:cxnChg chg="mod">
          <ac:chgData name="Alef Santos" userId="e94e91ad3b9f2a1e" providerId="LiveId" clId="{68A89180-F1A0-4748-A131-D97FFFA3BC5F}" dt="2024-10-17T18:35:47.504" v="380" actId="1076"/>
          <ac:cxnSpMkLst>
            <pc:docMk/>
            <pc:sldMk cId="1768915570" sldId="268"/>
            <ac:cxnSpMk id="10" creationId="{500C1D4A-6CA1-4918-9D0C-A6C7752B7263}"/>
          </ac:cxnSpMkLst>
        </pc:cxnChg>
        <pc:cxnChg chg="mod">
          <ac:chgData name="Alef Santos" userId="e94e91ad3b9f2a1e" providerId="LiveId" clId="{68A89180-F1A0-4748-A131-D97FFFA3BC5F}" dt="2024-10-17T18:35:41.128" v="379" actId="1076"/>
          <ac:cxnSpMkLst>
            <pc:docMk/>
            <pc:sldMk cId="1768915570" sldId="268"/>
            <ac:cxnSpMk id="14" creationId="{CAF07FCD-2206-4ECE-87FD-E01D375737E0}"/>
          </ac:cxnSpMkLst>
        </pc:cxnChg>
      </pc:sldChg>
      <pc:sldChg chg="addSp delSp modSp add mod ord">
        <pc:chgData name="Alef Santos" userId="e94e91ad3b9f2a1e" providerId="LiveId" clId="{68A89180-F1A0-4748-A131-D97FFFA3BC5F}" dt="2024-10-17T19:23:35.488" v="424" actId="1076"/>
        <pc:sldMkLst>
          <pc:docMk/>
          <pc:sldMk cId="1785814877" sldId="269"/>
        </pc:sldMkLst>
        <pc:spChg chg="mod">
          <ac:chgData name="Alef Santos" userId="e94e91ad3b9f2a1e" providerId="LiveId" clId="{68A89180-F1A0-4748-A131-D97FFFA3BC5F}" dt="2024-10-17T18:55:11.342" v="384"/>
          <ac:spMkLst>
            <pc:docMk/>
            <pc:sldMk cId="1785814877" sldId="269"/>
            <ac:spMk id="2" creationId="{E5407E68-547D-40FB-ADFC-29225BCA97FB}"/>
          </ac:spMkLst>
        </pc:spChg>
        <pc:spChg chg="del mod">
          <ac:chgData name="Alef Santos" userId="e94e91ad3b9f2a1e" providerId="LiveId" clId="{68A89180-F1A0-4748-A131-D97FFFA3BC5F}" dt="2024-10-17T18:56:36.217" v="386" actId="478"/>
          <ac:spMkLst>
            <pc:docMk/>
            <pc:sldMk cId="1785814877" sldId="269"/>
            <ac:spMk id="6" creationId="{51FA5D3E-0952-4ABF-9964-6524675A944A}"/>
          </ac:spMkLst>
        </pc:spChg>
        <pc:spChg chg="mod">
          <ac:chgData name="Alef Santos" userId="e94e91ad3b9f2a1e" providerId="LiveId" clId="{68A89180-F1A0-4748-A131-D97FFFA3BC5F}" dt="2024-10-17T18:58:00.202" v="388" actId="20577"/>
          <ac:spMkLst>
            <pc:docMk/>
            <pc:sldMk cId="1785814877" sldId="269"/>
            <ac:spMk id="9" creationId="{A32DB5FD-E24E-4C04-851E-C1CA2DE45BC8}"/>
          </ac:spMkLst>
        </pc:spChg>
        <pc:spChg chg="add mod">
          <ac:chgData name="Alef Santos" userId="e94e91ad3b9f2a1e" providerId="LiveId" clId="{68A89180-F1A0-4748-A131-D97FFFA3BC5F}" dt="2024-10-17T19:21:29.526" v="413" actId="20577"/>
          <ac:spMkLst>
            <pc:docMk/>
            <pc:sldMk cId="1785814877" sldId="269"/>
            <ac:spMk id="10" creationId="{8C44AB79-BD69-42C7-8107-999C571EC43F}"/>
          </ac:spMkLst>
        </pc:spChg>
        <pc:picChg chg="add mod">
          <ac:chgData name="Alef Santos" userId="e94e91ad3b9f2a1e" providerId="LiveId" clId="{68A89180-F1A0-4748-A131-D97FFFA3BC5F}" dt="2024-10-17T19:20:47.998" v="393" actId="1076"/>
          <ac:picMkLst>
            <pc:docMk/>
            <pc:sldMk cId="1785814877" sldId="269"/>
            <ac:picMk id="5" creationId="{05F67C67-DA67-4FF1-A286-CF17F0405004}"/>
          </ac:picMkLst>
        </pc:picChg>
        <pc:picChg chg="del">
          <ac:chgData name="Alef Santos" userId="e94e91ad3b9f2a1e" providerId="LiveId" clId="{68A89180-F1A0-4748-A131-D97FFFA3BC5F}" dt="2024-10-17T19:20:44.326" v="391" actId="478"/>
          <ac:picMkLst>
            <pc:docMk/>
            <pc:sldMk cId="1785814877" sldId="269"/>
            <ac:picMk id="13" creationId="{7B31CF5A-89BB-410B-8F30-0E1B50BA401C}"/>
          </ac:picMkLst>
        </pc:picChg>
        <pc:picChg chg="add mod">
          <ac:chgData name="Alef Santos" userId="e94e91ad3b9f2a1e" providerId="LiveId" clId="{68A89180-F1A0-4748-A131-D97FFFA3BC5F}" dt="2024-10-17T19:23:28.630" v="421" actId="1076"/>
          <ac:picMkLst>
            <pc:docMk/>
            <pc:sldMk cId="1785814877" sldId="269"/>
            <ac:picMk id="14" creationId="{42D323B6-9B59-406A-8490-F154B66F9D74}"/>
          </ac:picMkLst>
        </pc:picChg>
        <pc:picChg chg="add del mod">
          <ac:chgData name="Alef Santos" userId="e94e91ad3b9f2a1e" providerId="LiveId" clId="{68A89180-F1A0-4748-A131-D97FFFA3BC5F}" dt="2024-10-17T19:23:31.096" v="422" actId="478"/>
          <ac:picMkLst>
            <pc:docMk/>
            <pc:sldMk cId="1785814877" sldId="269"/>
            <ac:picMk id="15" creationId="{D3D23334-7660-4CE0-98DB-1CD1AA3E092D}"/>
          </ac:picMkLst>
        </pc:picChg>
        <pc:picChg chg="add mod">
          <ac:chgData name="Alef Santos" userId="e94e91ad3b9f2a1e" providerId="LiveId" clId="{68A89180-F1A0-4748-A131-D97FFFA3BC5F}" dt="2024-10-17T19:23:35.488" v="424" actId="1076"/>
          <ac:picMkLst>
            <pc:docMk/>
            <pc:sldMk cId="1785814877" sldId="269"/>
            <ac:picMk id="16" creationId="{A42EE720-7CCF-4A68-8CA4-B3F45BAD16C5}"/>
          </ac:picMkLst>
        </pc:pic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1" creationId="{A3621E3D-C0AF-4E23-A437-341DB4FEC23B}"/>
          </ac:cxnSpMkLst>
        </pc:cxnChg>
        <pc:cxnChg chg="add mod">
          <ac:chgData name="Alef Santos" userId="e94e91ad3b9f2a1e" providerId="LiveId" clId="{68A89180-F1A0-4748-A131-D97FFFA3BC5F}" dt="2024-10-17T19:21:38.050" v="414"/>
          <ac:cxnSpMkLst>
            <pc:docMk/>
            <pc:sldMk cId="1785814877" sldId="269"/>
            <ac:cxnSpMk id="12" creationId="{CBCC7E19-1EEF-4343-A75D-B93ACB22F9D6}"/>
          </ac:cxnSpMkLst>
        </pc:cxnChg>
      </pc:sldChg>
      <pc:sldChg chg="modSp add mod">
        <pc:chgData name="Alef Santos" userId="e94e91ad3b9f2a1e" providerId="LiveId" clId="{68A89180-F1A0-4748-A131-D97FFFA3BC5F}" dt="2024-10-17T19:37:16.006" v="499" actId="1076"/>
        <pc:sldMkLst>
          <pc:docMk/>
          <pc:sldMk cId="3563273176" sldId="270"/>
        </pc:sldMkLst>
        <pc:spChg chg="mod">
          <ac:chgData name="Alef Santos" userId="e94e91ad3b9f2a1e" providerId="LiveId" clId="{68A89180-F1A0-4748-A131-D97FFFA3BC5F}" dt="2024-10-17T19:37:16.006" v="499" actId="1076"/>
          <ac:spMkLst>
            <pc:docMk/>
            <pc:sldMk cId="3563273176" sldId="270"/>
            <ac:spMk id="9" creationId="{A32DB5FD-E24E-4C04-851E-C1CA2DE45BC8}"/>
          </ac:spMkLst>
        </pc:spChg>
      </pc:sldChg>
      <pc:sldChg chg="addSp delSp modSp add mod ord">
        <pc:chgData name="Alef Santos" userId="e94e91ad3b9f2a1e" providerId="LiveId" clId="{68A89180-F1A0-4748-A131-D97FFFA3BC5F}" dt="2024-10-17T19:47:24.345" v="544" actId="20577"/>
        <pc:sldMkLst>
          <pc:docMk/>
          <pc:sldMk cId="467822419" sldId="271"/>
        </pc:sldMkLst>
        <pc:spChg chg="mod">
          <ac:chgData name="Alef Santos" userId="e94e91ad3b9f2a1e" providerId="LiveId" clId="{68A89180-F1A0-4748-A131-D97FFFA3BC5F}" dt="2024-10-17T19:47:24.345" v="544" actId="20577"/>
          <ac:spMkLst>
            <pc:docMk/>
            <pc:sldMk cId="467822419" sldId="271"/>
            <ac:spMk id="2" creationId="{E5407E68-547D-40FB-ADFC-29225BCA97FB}"/>
          </ac:spMkLst>
        </pc:spChg>
        <pc:spChg chg="del">
          <ac:chgData name="Alef Santos" userId="e94e91ad3b9f2a1e" providerId="LiveId" clId="{68A89180-F1A0-4748-A131-D97FFFA3BC5F}" dt="2024-10-17T19:31:25.064" v="445" actId="478"/>
          <ac:spMkLst>
            <pc:docMk/>
            <pc:sldMk cId="467822419" sldId="271"/>
            <ac:spMk id="6" creationId="{51FA5D3E-0952-4ABF-9964-6524675A944A}"/>
          </ac:spMkLst>
        </pc:spChg>
        <pc:spChg chg="del">
          <ac:chgData name="Alef Santos" userId="e94e91ad3b9f2a1e" providerId="LiveId" clId="{68A89180-F1A0-4748-A131-D97FFFA3BC5F}" dt="2024-10-17T19:31:19.033" v="444" actId="478"/>
          <ac:spMkLst>
            <pc:docMk/>
            <pc:sldMk cId="467822419" sldId="271"/>
            <ac:spMk id="8" creationId="{F1FAE7BE-5E1D-4CF6-9FDC-F48C03E19584}"/>
          </ac:spMkLst>
        </pc:spChg>
        <pc:spChg chg="add mod">
          <ac:chgData name="Alef Santos" userId="e94e91ad3b9f2a1e" providerId="LiveId" clId="{68A89180-F1A0-4748-A131-D97FFFA3BC5F}" dt="2024-10-17T19:32:48.774" v="474" actId="20577"/>
          <ac:spMkLst>
            <pc:docMk/>
            <pc:sldMk cId="467822419" sldId="271"/>
            <ac:spMk id="12" creationId="{C2E3A72C-5002-43FB-9D36-5178527CEE2C}"/>
          </ac:spMkLst>
        </pc:spChg>
        <pc:picChg chg="del">
          <ac:chgData name="Alef Santos" userId="e94e91ad3b9f2a1e" providerId="LiveId" clId="{68A89180-F1A0-4748-A131-D97FFFA3BC5F}" dt="2024-10-17T19:31:13.046" v="441" actId="478"/>
          <ac:picMkLst>
            <pc:docMk/>
            <pc:sldMk cId="467822419" sldId="271"/>
            <ac:picMk id="5" creationId="{BF277FD9-7616-495D-8D2A-0A7207C63ABC}"/>
          </ac:picMkLst>
        </pc:picChg>
        <pc:picChg chg="add del">
          <ac:chgData name="Alef Santos" userId="e94e91ad3b9f2a1e" providerId="LiveId" clId="{68A89180-F1A0-4748-A131-D97FFFA3BC5F}" dt="2024-10-17T19:31:16.571" v="443" actId="22"/>
          <ac:picMkLst>
            <pc:docMk/>
            <pc:sldMk cId="467822419" sldId="271"/>
            <ac:picMk id="7" creationId="{D7423B92-9651-4D32-9EAC-F7BE076CECA4}"/>
          </ac:picMkLst>
        </pc:picChg>
        <pc:picChg chg="mod">
          <ac:chgData name="Alef Santos" userId="e94e91ad3b9f2a1e" providerId="LiveId" clId="{68A89180-F1A0-4748-A131-D97FFFA3BC5F}" dt="2024-10-17T19:31:39.590" v="450" actId="1076"/>
          <ac:picMkLst>
            <pc:docMk/>
            <pc:sldMk cId="467822419" sldId="271"/>
            <ac:picMk id="10" creationId="{6409CD67-C6D4-4B5A-B708-68E3228A4FD4}"/>
          </ac:picMkLst>
        </pc:picChg>
        <pc:picChg chg="add mod">
          <ac:chgData name="Alef Santos" userId="e94e91ad3b9f2a1e" providerId="LiveId" clId="{68A89180-F1A0-4748-A131-D97FFFA3BC5F}" dt="2024-10-17T19:31:41.590" v="451" actId="1076"/>
          <ac:picMkLst>
            <pc:docMk/>
            <pc:sldMk cId="467822419" sldId="271"/>
            <ac:picMk id="11" creationId="{DE8F042E-A23D-40DC-A1CC-56C166F772D8}"/>
          </ac:picMkLst>
        </pc:picChg>
        <pc:cxnChg chg="add mod">
          <ac:chgData name="Alef Santos" userId="e94e91ad3b9f2a1e" providerId="LiveId" clId="{68A89180-F1A0-4748-A131-D97FFFA3BC5F}" dt="2024-10-17T19:32:56.359" v="475" actId="14100"/>
          <ac:cxnSpMkLst>
            <pc:docMk/>
            <pc:sldMk cId="467822419" sldId="271"/>
            <ac:cxnSpMk id="13" creationId="{0E93BDD7-EDA9-42FF-A27B-ADD5ED57043A}"/>
          </ac:cxnSpMkLst>
        </pc:cxnChg>
        <pc:cxnChg chg="add mod">
          <ac:chgData name="Alef Santos" userId="e94e91ad3b9f2a1e" providerId="LiveId" clId="{68A89180-F1A0-4748-A131-D97FFFA3BC5F}" dt="2024-10-17T19:33:13.342" v="477" actId="1076"/>
          <ac:cxnSpMkLst>
            <pc:docMk/>
            <pc:sldMk cId="467822419" sldId="271"/>
            <ac:cxnSpMk id="14" creationId="{973A06F0-7F39-4132-A1CC-91B9D178825E}"/>
          </ac:cxnSpMkLst>
        </pc:cxnChg>
      </pc:sldChg>
      <pc:sldChg chg="addSp delSp modSp add mod ord">
        <pc:chgData name="Alef Santos" userId="e94e91ad3b9f2a1e" providerId="LiveId" clId="{68A89180-F1A0-4748-A131-D97FFFA3BC5F}" dt="2024-10-17T19:49:20.799" v="559" actId="1076"/>
        <pc:sldMkLst>
          <pc:docMk/>
          <pc:sldMk cId="1642264672" sldId="272"/>
        </pc:sldMkLst>
        <pc:spChg chg="mod">
          <ac:chgData name="Alef Santos" userId="e94e91ad3b9f2a1e" providerId="LiveId" clId="{68A89180-F1A0-4748-A131-D97FFFA3BC5F}" dt="2024-10-17T19:47:47.144" v="549" actId="20577"/>
          <ac:spMkLst>
            <pc:docMk/>
            <pc:sldMk cId="1642264672" sldId="272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7" creationId="{5E0F7497-D302-4F68-8123-03414F2C6833}"/>
          </ac:spMkLst>
        </pc:spChg>
        <pc:spChg chg="mod">
          <ac:chgData name="Alef Santos" userId="e94e91ad3b9f2a1e" providerId="LiveId" clId="{68A89180-F1A0-4748-A131-D97FFFA3BC5F}" dt="2024-10-17T19:49:20.799" v="559" actId="1076"/>
          <ac:spMkLst>
            <pc:docMk/>
            <pc:sldMk cId="1642264672" sldId="272"/>
            <ac:spMk id="9" creationId="{A32DB5FD-E24E-4C04-851E-C1CA2DE45BC8}"/>
          </ac:spMkLst>
        </pc:spChg>
        <pc:picChg chg="del mod">
          <ac:chgData name="Alef Santos" userId="e94e91ad3b9f2a1e" providerId="LiveId" clId="{68A89180-F1A0-4748-A131-D97FFFA3BC5F}" dt="2024-10-17T19:49:09.575" v="557" actId="478"/>
          <ac:picMkLst>
            <pc:docMk/>
            <pc:sldMk cId="1642264672" sldId="272"/>
            <ac:picMk id="5" creationId="{F259DF46-C33C-4A19-A269-1A37F1A956EE}"/>
          </ac:picMkLst>
        </pc:picChg>
        <pc:picChg chg="add mod">
          <ac:chgData name="Alef Santos" userId="e94e91ad3b9f2a1e" providerId="LiveId" clId="{68A89180-F1A0-4748-A131-D97FFFA3BC5F}" dt="2024-10-17T19:49:09.817" v="558"/>
          <ac:picMkLst>
            <pc:docMk/>
            <pc:sldMk cId="1642264672" sldId="272"/>
            <ac:picMk id="12" creationId="{E2BD5E67-FCF1-42BD-86B3-DC1E87EB9549}"/>
          </ac:picMkLst>
        </pc:picChg>
        <pc:cxnChg chg="mod">
          <ac:chgData name="Alef Santos" userId="e94e91ad3b9f2a1e" providerId="LiveId" clId="{68A89180-F1A0-4748-A131-D97FFFA3BC5F}" dt="2024-10-17T19:39:56.950" v="507" actId="14100"/>
          <ac:cxnSpMkLst>
            <pc:docMk/>
            <pc:sldMk cId="1642264672" sldId="272"/>
            <ac:cxnSpMk id="10" creationId="{863ED132-1CFD-4B6E-9EC7-E7A9D8A31099}"/>
          </ac:cxnSpMkLst>
        </pc:cxnChg>
        <pc:cxnChg chg="mod">
          <ac:chgData name="Alef Santos" userId="e94e91ad3b9f2a1e" providerId="LiveId" clId="{68A89180-F1A0-4748-A131-D97FFFA3BC5F}" dt="2024-10-17T19:39:53.622" v="506" actId="14100"/>
          <ac:cxnSpMkLst>
            <pc:docMk/>
            <pc:sldMk cId="1642264672" sldId="272"/>
            <ac:cxnSpMk id="14" creationId="{7080E6B4-42C5-4D2F-88E5-5F25701B64F7}"/>
          </ac:cxnSpMkLst>
        </pc:cxnChg>
      </pc:sldChg>
      <pc:sldChg chg="addSp delSp modSp add mod ord">
        <pc:chgData name="Alef Santos" userId="e94e91ad3b9f2a1e" providerId="LiveId" clId="{68A89180-F1A0-4748-A131-D97FFFA3BC5F}" dt="2024-10-17T19:47:59.961" v="556" actId="20577"/>
        <pc:sldMkLst>
          <pc:docMk/>
          <pc:sldMk cId="2885577964" sldId="273"/>
        </pc:sldMkLst>
        <pc:spChg chg="mod">
          <ac:chgData name="Alef Santos" userId="e94e91ad3b9f2a1e" providerId="LiveId" clId="{68A89180-F1A0-4748-A131-D97FFFA3BC5F}" dt="2024-10-17T19:47:59.961" v="556" actId="20577"/>
          <ac:spMkLst>
            <pc:docMk/>
            <pc:sldMk cId="2885577964" sldId="273"/>
            <ac:spMk id="2" creationId="{E5407E68-547D-40FB-ADFC-29225BCA97FB}"/>
          </ac:spMkLst>
        </pc:spChg>
        <pc:spChg chg="mod">
          <ac:chgData name="Alef Santos" userId="e94e91ad3b9f2a1e" providerId="LiveId" clId="{68A89180-F1A0-4748-A131-D97FFFA3BC5F}" dt="2024-10-17T19:41:31.974" v="526" actId="1076"/>
          <ac:spMkLst>
            <pc:docMk/>
            <pc:sldMk cId="2885577964" sldId="273"/>
            <ac:spMk id="6" creationId="{51FA5D3E-0952-4ABF-9964-6524675A944A}"/>
          </ac:spMkLst>
        </pc:spChg>
        <pc:spChg chg="add mod">
          <ac:chgData name="Alef Santos" userId="e94e91ad3b9f2a1e" providerId="LiveId" clId="{68A89180-F1A0-4748-A131-D97FFFA3BC5F}" dt="2024-10-17T19:45:52.470" v="538" actId="20577"/>
          <ac:spMkLst>
            <pc:docMk/>
            <pc:sldMk cId="2885577964" sldId="273"/>
            <ac:spMk id="14" creationId="{1A8DCA55-E1F6-4A36-8934-B233A4CC8686}"/>
          </ac:spMkLst>
        </pc:spChg>
        <pc:picChg chg="del">
          <ac:chgData name="Alef Santos" userId="e94e91ad3b9f2a1e" providerId="LiveId" clId="{68A89180-F1A0-4748-A131-D97FFFA3BC5F}" dt="2024-10-17T19:40:20.711" v="511" actId="478"/>
          <ac:picMkLst>
            <pc:docMk/>
            <pc:sldMk cId="2885577964" sldId="273"/>
            <ac:picMk id="5" creationId="{467BE022-C1FE-4C97-AACA-74B47374DE06}"/>
          </ac:picMkLst>
        </pc:picChg>
        <pc:picChg chg="add mod">
          <ac:chgData name="Alef Santos" userId="e94e91ad3b9f2a1e" providerId="LiveId" clId="{68A89180-F1A0-4748-A131-D97FFFA3BC5F}" dt="2024-10-17T19:44:58.414" v="527" actId="1076"/>
          <ac:picMkLst>
            <pc:docMk/>
            <pc:sldMk cId="2885577964" sldId="273"/>
            <ac:picMk id="7" creationId="{95AC1215-970E-48F0-9C5F-09DC7477DF7D}"/>
          </ac:picMkLst>
        </pc:picChg>
        <pc:picChg chg="del">
          <ac:chgData name="Alef Santos" userId="e94e91ad3b9f2a1e" providerId="LiveId" clId="{68A89180-F1A0-4748-A131-D97FFFA3BC5F}" dt="2024-10-17T19:40:21.560" v="512" actId="478"/>
          <ac:picMkLst>
            <pc:docMk/>
            <pc:sldMk cId="2885577964" sldId="273"/>
            <ac:picMk id="8" creationId="{729167F8-24DE-4DA1-AC5B-B48CC02C5DBD}"/>
          </ac:picMkLst>
        </pc:picChg>
        <pc:picChg chg="del">
          <ac:chgData name="Alef Santos" userId="e94e91ad3b9f2a1e" providerId="LiveId" clId="{68A89180-F1A0-4748-A131-D97FFFA3BC5F}" dt="2024-10-17T19:40:22.199" v="513" actId="478"/>
          <ac:picMkLst>
            <pc:docMk/>
            <pc:sldMk cId="2885577964" sldId="273"/>
            <ac:picMk id="15" creationId="{E5C5197A-7EE6-4B81-B23E-689160BB1836}"/>
          </ac:picMkLst>
        </pc:pic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9" creationId="{0C5F8B4B-E280-4140-838E-B39EB5F7609A}"/>
          </ac:cxnSpMkLst>
        </pc:cxnChg>
        <pc:cxnChg chg="mod">
          <ac:chgData name="Alef Santos" userId="e94e91ad3b9f2a1e" providerId="LiveId" clId="{68A89180-F1A0-4748-A131-D97FFFA3BC5F}" dt="2024-10-17T19:41:31.974" v="526" actId="1076"/>
          <ac:cxnSpMkLst>
            <pc:docMk/>
            <pc:sldMk cId="2885577964" sldId="273"/>
            <ac:cxnSpMk id="10" creationId="{93CB148D-F7D0-4670-A07F-77B4494B35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16A2C953-4C52-4A2A-93A5-EDE3581CFF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21BB0678-AA43-4D98-B879-71FF1497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A829-2C09-4158-9A6C-8C2E8AC2F6C5}" type="datetime1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FDA99150-AB63-424D-8EA7-F8948FD87C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46238A6C-37AF-4C48-BD61-F2F0E74A4C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88B3A-606E-4EAE-95C5-D537D1873B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49815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C80BB-B020-4C47-9BB6-7B39E15BB53E}" type="datetime1">
              <a:rPr lang="pt-BR" smtClean="0"/>
              <a:t>21/10/2024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9B87C-FFE2-45B0-9290-ACA445549D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70362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apei.face.ufg.br/" TargetMode="External"/><Relationship Id="rId7" Type="http://schemas.openxmlformats.org/officeDocument/2006/relationships/hyperlink" Target="http://www.linegov.com.br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hyperlink" Target="https://cepasp.face.ufg.br/" TargetMode="Externa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BEEB613F-61F4-4948-A293-0CB738639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11">
            <a:extLst>
              <a:ext uri="{FF2B5EF4-FFF2-40B4-BE49-F238E27FC236}">
                <a16:creationId xmlns="" xmlns:a16="http://schemas.microsoft.com/office/drawing/2014/main" id="{D1772355-F550-4856-8B50-23C766B879F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2600" y="2645567"/>
            <a:ext cx="6400800" cy="156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88349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78D6BBD8-B690-4072-A523-35F24C61DD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B169AAD6-233A-49A6-86A4-B01B3A16B72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BF215598-9F8B-4458-A0C8-C1F8FCB4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Imagem 2">
            <a:extLst>
              <a:ext uri="{FF2B5EF4-FFF2-40B4-BE49-F238E27FC236}">
                <a16:creationId xmlns="" xmlns:a16="http://schemas.microsoft.com/office/drawing/2014/main" id="{2C86163D-14E9-44D9-B28E-5E1E4D083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3">
            <a:extLst>
              <a:ext uri="{FF2B5EF4-FFF2-40B4-BE49-F238E27FC236}">
                <a16:creationId xmlns="" xmlns:a16="http://schemas.microsoft.com/office/drawing/2014/main" id="{58CD2BC1-5F52-4779-B9CE-95B69D21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E026C2AA-2C9A-486D-8F08-26EBCC42C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16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E9185539-108D-4603-8378-6FAC4FD09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592EE18B-7CDD-4761-8816-0824F78FF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867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160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E88D3656-7F74-49D9-9852-8B124A49A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Texto 6">
            <a:extLst>
              <a:ext uri="{FF2B5EF4-FFF2-40B4-BE49-F238E27FC236}">
                <a16:creationId xmlns="" xmlns:a16="http://schemas.microsoft.com/office/drawing/2014/main" id="{AAF52C71-8317-4579-B2F0-07D70E17CF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6212" y="1424577"/>
            <a:ext cx="6099719" cy="835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pPr lvl="0"/>
            <a:r>
              <a:rPr lang="pt-BR" dirty="0"/>
              <a:t>Obrigado!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="" xmlns:a16="http://schemas.microsoft.com/office/drawing/2014/main" id="{B4614A98-3FE2-47A2-AFEF-A8C48CAAB79F}"/>
              </a:ext>
            </a:extLst>
          </p:cNvPr>
          <p:cNvSpPr txBox="1"/>
          <p:nvPr userDrawn="1"/>
        </p:nvSpPr>
        <p:spPr>
          <a:xfrm>
            <a:off x="536212" y="2911989"/>
            <a:ext cx="6099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2000" dirty="0">
                <a:solidFill>
                  <a:schemeClr val="bg1"/>
                </a:solidFill>
                <a:latin typeface="Montserrat" panose="00000500000000000000" pitchFamily="50" charset="0"/>
              </a:rPr>
              <a:t>Integram o CIGETS:</a:t>
            </a:r>
          </a:p>
        </p:txBody>
      </p:sp>
      <p:pic>
        <p:nvPicPr>
          <p:cNvPr id="10" name="Imagem 9">
            <a:hlinkClick r:id="rId3"/>
            <a:extLst>
              <a:ext uri="{FF2B5EF4-FFF2-40B4-BE49-F238E27FC236}">
                <a16:creationId xmlns="" xmlns:a16="http://schemas.microsoft.com/office/drawing/2014/main" id="{0A978260-68B5-46C7-AD02-C086A19ED9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3208632"/>
            <a:ext cx="1362079" cy="1362079"/>
          </a:xfrm>
          <a:prstGeom prst="rect">
            <a:avLst/>
          </a:prstGeom>
        </p:spPr>
      </p:pic>
      <p:pic>
        <p:nvPicPr>
          <p:cNvPr id="12" name="Imagem 11">
            <a:hlinkClick r:id="rId5"/>
            <a:extLst>
              <a:ext uri="{FF2B5EF4-FFF2-40B4-BE49-F238E27FC236}">
                <a16:creationId xmlns="" xmlns:a16="http://schemas.microsoft.com/office/drawing/2014/main" id="{A2EBC6DA-DCE8-4858-A946-014B0A9319F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2" y="4467243"/>
            <a:ext cx="1561185" cy="878166"/>
          </a:xfrm>
          <a:prstGeom prst="rect">
            <a:avLst/>
          </a:prstGeom>
        </p:spPr>
      </p:pic>
      <p:pic>
        <p:nvPicPr>
          <p:cNvPr id="14" name="Imagem 13">
            <a:hlinkClick r:id="rId7"/>
            <a:extLst>
              <a:ext uri="{FF2B5EF4-FFF2-40B4-BE49-F238E27FC236}">
                <a16:creationId xmlns="" xmlns:a16="http://schemas.microsoft.com/office/drawing/2014/main" id="{9867A168-59CC-43EC-97BA-39A5F9497F69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77" y="5095619"/>
            <a:ext cx="1289589" cy="128958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="" xmlns:a16="http://schemas.microsoft.com/office/drawing/2014/main" id="{B9711B3E-E156-4876-B3B3-500348A8E4BB}"/>
              </a:ext>
            </a:extLst>
          </p:cNvPr>
          <p:cNvSpPr txBox="1"/>
          <p:nvPr userDrawn="1"/>
        </p:nvSpPr>
        <p:spPr>
          <a:xfrm>
            <a:off x="2306444" y="3678457"/>
            <a:ext cx="37895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Pesquisa em Empreendedorismo e Inovação 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lapei.face.ufg.br</a:t>
            </a:r>
            <a:endParaRPr lang="pt-BR" sz="1400" b="0" u="none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0" u="none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Centro de Estudos e Pesquisas Aplicadas ao Setor Público - UFG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u="none" dirty="0">
                <a:solidFill>
                  <a:schemeClr val="bg1"/>
                </a:solidFill>
                <a:latin typeface="Montserrat" panose="00000500000000000000" pitchFamily="50" charset="0"/>
              </a:rPr>
              <a:t>cepasp.face.ufg.br</a:t>
            </a:r>
            <a:endParaRPr lang="pt-BR" sz="1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lvl="0"/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	</a:t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>Laboratório de Inovação e Estratégia </a:t>
            </a:r>
            <a:r>
              <a:rPr lang="pt-BR" sz="1400" b="1">
                <a:solidFill>
                  <a:schemeClr val="bg1"/>
                </a:solidFill>
                <a:latin typeface="Montserrat" panose="00000500000000000000" pitchFamily="50" charset="0"/>
              </a:rPr>
              <a:t>em Governo - UnB</a:t>
            </a:r>
            <a: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  <a:t/>
            </a:r>
            <a:br>
              <a:rPr lang="pt-BR" sz="1400" b="1" dirty="0">
                <a:solidFill>
                  <a:schemeClr val="bg1"/>
                </a:solidFill>
                <a:latin typeface="Montserrat" panose="00000500000000000000" pitchFamily="50" charset="0"/>
              </a:rPr>
            </a:br>
            <a:r>
              <a:rPr lang="pt-BR" sz="1400" dirty="0">
                <a:solidFill>
                  <a:schemeClr val="bg1"/>
                </a:solidFill>
                <a:latin typeface="Montserrat" panose="00000500000000000000" pitchFamily="50" charset="0"/>
              </a:rPr>
              <a:t>linegov.com.br </a:t>
            </a:r>
          </a:p>
        </p:txBody>
      </p:sp>
    </p:spTree>
    <p:extLst>
      <p:ext uri="{BB962C8B-B14F-4D97-AF65-F5344CB8AC3E}">
        <p14:creationId xmlns:p14="http://schemas.microsoft.com/office/powerpoint/2010/main" val="180176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DEDCA6E9-E5AF-4CC6-95E0-47340401B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0CFF233-BE83-4D09-BF59-DDD8566EE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="" xmlns:a16="http://schemas.microsoft.com/office/drawing/2014/main" id="{0782AE72-6294-45AD-9921-E4CD17B15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BAD092CA-0A9E-4EC3-B2B5-8570FA57A9B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CFEE0B1B-397A-47FF-BF37-EF68C4820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19100" y="5811838"/>
            <a:ext cx="2743200" cy="365125"/>
          </a:xfrm>
          <a:prstGeom prst="rect">
            <a:avLst/>
          </a:prstGeom>
        </p:spPr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09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25AB4B6E-DE07-4882-88A0-7576158F80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D9322655-91D1-412A-8781-DE1FAB014F3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FAB9913B-5764-44A9-9A81-C9E39520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8" name="Espaço Reservado para Texto 2">
            <a:extLst>
              <a:ext uri="{FF2B5EF4-FFF2-40B4-BE49-F238E27FC236}">
                <a16:creationId xmlns="" xmlns:a16="http://schemas.microsoft.com/office/drawing/2014/main" id="{624EA57F-879C-427C-BDF6-2E0E26B7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6C5167B2-BF52-4D97-BB3F-C792EFC77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96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9A793D9F-F1CC-4220-94C6-0F8EFF1C10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D9913CD7-1242-45E3-B948-A6965B097A0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C8D532FC-F4CB-4C11-8A3D-A82DAB7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="" xmlns:a16="http://schemas.microsoft.com/office/drawing/2014/main" id="{F2BC6FA8-17C1-4B16-BD71-58D0ACD9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="" xmlns:a16="http://schemas.microsoft.com/office/drawing/2014/main" id="{BA2090DA-CD76-4997-A9AF-1DD388E91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546DF0C4-E378-4758-BCCA-9AFFE06A2B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482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="" xmlns:a16="http://schemas.microsoft.com/office/drawing/2014/main" id="{7DF30185-02AD-4755-A417-F681F7603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50308F8A-7106-4B1E-B886-5DBE71C6A92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="" xmlns:a16="http://schemas.microsoft.com/office/drawing/2014/main" id="{5094566B-3641-40EE-865C-FFD0E20E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="" xmlns:a16="http://schemas.microsoft.com/office/drawing/2014/main" id="{C06E63DA-E942-47C6-82A9-B79E6989F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="" xmlns:a16="http://schemas.microsoft.com/office/drawing/2014/main" id="{C399AE6F-7B93-4268-A2D5-A82205473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="" xmlns:a16="http://schemas.microsoft.com/office/drawing/2014/main" id="{062851C4-0BEE-49AD-92B8-4578040DB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98D6"/>
                </a:solidFill>
                <a:latin typeface="Montserrat Medium" panose="000006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="" xmlns:a16="http://schemas.microsoft.com/office/drawing/2014/main" id="{76DBCEB5-46D7-4EDA-A87B-89495CD61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59545F2B-00B1-4954-8A3A-B1E9257BA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312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="" xmlns:a16="http://schemas.microsoft.com/office/drawing/2014/main" id="{86C3205B-A23F-4D73-87D4-9782A1555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D9397135-E5D1-4C6C-A462-39F211FC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0BB658F4-25AE-4E8C-B4EB-F71DB7ADB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57CEB9DE-B557-413D-BEBE-FB285BDE2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5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E8564CF9-F112-4AA6-92FC-DC4F202EA9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B7D87F16-9577-4D10-8CE3-380D13F7F9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876" y="5714753"/>
            <a:ext cx="1878935" cy="458969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8DDEB24D-5838-4D12-A8B0-8E961C439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6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="" xmlns:a16="http://schemas.microsoft.com/office/drawing/2014/main" id="{A854FCF4-49AC-48CD-BC09-07FF867DA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3266A073-0B04-4EDF-A0CB-628519234D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20A9BCC1-2FCC-4CC9-B9B9-368D2B968A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809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44CD1DD3-685E-40F4-AF17-3916E93E2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70A02987-7801-49C3-B17C-A551D02A2F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0" y="5720535"/>
            <a:ext cx="1878930" cy="45896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="" xmlns:a16="http://schemas.microsoft.com/office/drawing/2014/main" id="{41D65979-6B14-4189-99BD-4C0AF22A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Montserrat Medium" panose="00000600000000000000" pitchFamily="50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="" xmlns:a16="http://schemas.microsoft.com/office/drawing/2014/main" id="{EC8FBE94-C456-4D35-B64F-A36251B0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>
              <a:defRPr sz="2800">
                <a:solidFill>
                  <a:srgbClr val="18191E"/>
                </a:solidFill>
                <a:latin typeface="Montserrat Light" panose="00000400000000000000" pitchFamily="50" charset="0"/>
              </a:defRPr>
            </a:lvl2pPr>
            <a:lvl3pPr>
              <a:defRPr sz="2400">
                <a:solidFill>
                  <a:srgbClr val="18191E"/>
                </a:solidFill>
                <a:latin typeface="Montserrat Light" panose="00000400000000000000" pitchFamily="50" charset="0"/>
              </a:defRPr>
            </a:lvl3pPr>
            <a:lvl4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4pPr>
            <a:lvl5pPr>
              <a:defRPr sz="2000">
                <a:solidFill>
                  <a:srgbClr val="18191E"/>
                </a:solidFill>
                <a:latin typeface="Montserrat Light" panose="00000400000000000000" pitchFamily="50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0" name="Espaço Reservado para Texto 3">
            <a:extLst>
              <a:ext uri="{FF2B5EF4-FFF2-40B4-BE49-F238E27FC236}">
                <a16:creationId xmlns="" xmlns:a16="http://schemas.microsoft.com/office/drawing/2014/main" id="{A43ABC15-F003-401B-8EF1-F81A13DCE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18191E"/>
                </a:solidFill>
                <a:latin typeface="Montserrat Light" panose="00000400000000000000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="" xmlns:a16="http://schemas.microsoft.com/office/drawing/2014/main" id="{2ADCAE97-9C80-44DC-8E50-44DCD0757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02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2">
            <a:extLst>
              <a:ext uri="{FF2B5EF4-FFF2-40B4-BE49-F238E27FC236}">
                <a16:creationId xmlns="" xmlns:a16="http://schemas.microsoft.com/office/drawing/2014/main" id="{D7C30D80-C4A7-4602-85EB-27440E84C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9100" y="58118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18191E"/>
                </a:solidFill>
                <a:latin typeface="Montserrat" panose="00000500000000000000" pitchFamily="50" charset="0"/>
              </a:defRPr>
            </a:lvl1pPr>
          </a:lstStyle>
          <a:p>
            <a:fld id="{42B4FE49-DA0E-4E24-BB21-E8757AAD71F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2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epasp.face.ufg.br" TargetMode="External"/><Relationship Id="rId2" Type="http://schemas.openxmlformats.org/officeDocument/2006/relationships/hyperlink" Target="https://lapei.face.ufg.br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linegov.com.br/" TargetMode="External"/><Relationship Id="rId4" Type="http://schemas.openxmlformats.org/officeDocument/2006/relationships/hyperlink" Target="https://cepasp.face.ufg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12.senado.leg.br/noticias/materias/2019/12/19/publicada-no-diario-oficial-lei-que-cria-o-medicos-pelo-brasil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370D92D6-A8C6-464D-96F7-8C55D1A544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Programa Mais Médicos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04CEE753-0D3C-4635-9AB5-E00711BD7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846" y="4212430"/>
            <a:ext cx="2838056" cy="189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73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232549"/>
            <a:ext cx="1027853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realiza o chamamento público de médicos intercambistas, da cooperação internacional, listados no Anexo II, que atendam aos requisitos do art. 23-A da Lei nº 12.871/2013, alterado pela Lei nº 13.958/2019, para reincorporação ao Projeto Mais Médicos por um prazo improrrogável de dois anos.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6.5. É oportunizada ao médico a indicação de 4 (quatro) localidades e sua ordem de preferência (prioridade) para atuação.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6.8. A concorrência entre os médicos se dará dentro de cada opção escolhida; ou seja, só haverá concorrência em prioridades posteriores, caso a vaga não tenha sido ocupada por nenhum médico que optou por aquele município como prioridade antecedente.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7B31CF5A-89BB-410B-8F30-0E1B50BA4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0" y="4748606"/>
            <a:ext cx="1403197" cy="140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5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tempo de atuação no Projeto Mais Médicos para o Brasil, quando da sua participação por meio da cooperação internacional, considerados, dia, mês e ano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1AC60388-FB46-49D4-B159-D5CCE911D9FB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78DEA95-2B8A-4B00-A51D-62C3A2292DF4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E28299DE-D7B7-49CF-91C7-668002789FEF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3B0FE0C9-59A4-47C6-B6CB-660FF30E21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467BE022-C1FE-4C97-AACA-74B47374D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33" y="1361798"/>
            <a:ext cx="5496692" cy="396295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729167F8-24DE-4DA1-AC5B-B48CC02C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425" y="1971093"/>
            <a:ext cx="5544324" cy="27435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="" xmlns:a16="http://schemas.microsoft.com/office/drawing/2014/main" id="{E5C5197A-7EE6-4B81-B23E-689160BB1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529" y="5335599"/>
            <a:ext cx="6915816" cy="95247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73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72064" y="1645481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Homologação</a:t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3" y="2919745"/>
            <a:ext cx="851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9.3. A homologação pelo gestor está condicionada ao início das atividades pelo médico.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9.10. Finalizado o período de homologação das vagas, o resultado final da alocação do</a:t>
            </a:r>
          </a:p>
          <a:p>
            <a:r>
              <a:rPr lang="pt-BR" b="1" dirty="0">
                <a:solidFill>
                  <a:schemeClr val="bg1"/>
                </a:solidFill>
              </a:rPr>
              <a:t>médico será publicado no endereço eletrônico http://maismedicos.gov.br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9885DA61-CAA6-41FC-9114-4B7DC6186EE6}"/>
              </a:ext>
            </a:extLst>
          </p:cNvPr>
          <p:cNvCxnSpPr>
            <a:cxnSpLocks/>
          </p:cNvCxnSpPr>
          <p:nvPr/>
        </p:nvCxnSpPr>
        <p:spPr>
          <a:xfrm flipH="1">
            <a:off x="-177799" y="1905000"/>
            <a:ext cx="50884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071EE150-6B18-471E-A02B-E6D14947807B}"/>
              </a:ext>
            </a:extLst>
          </p:cNvPr>
          <p:cNvCxnSpPr>
            <a:cxnSpLocks/>
          </p:cNvCxnSpPr>
          <p:nvPr/>
        </p:nvCxnSpPr>
        <p:spPr>
          <a:xfrm flipH="1">
            <a:off x="7103533" y="1905000"/>
            <a:ext cx="52408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4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850898" y="1232549"/>
            <a:ext cx="104901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Este Edital tem por objeto realizar o chamamento público de médicos formados em instituições de educação superior brasileiras ou com diploma revalidado no Brasil, nos termos do art. 13, §1º, inciso I da Lei nº 12.871/2013, para adesão ao Projeto Mais Médicos para o Brasil, nos termos estabelecidos no presente Edital.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BF277FD9-7616-495D-8D2A-0A7207C63A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240" y="2408644"/>
            <a:ext cx="6898393" cy="21960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="" xmlns:a16="http://schemas.microsoft.com/office/drawing/2014/main" id="{F1FAE7BE-5E1D-4CF6-9FDC-F48C03E19584}"/>
              </a:ext>
            </a:extLst>
          </p:cNvPr>
          <p:cNvSpPr/>
          <p:nvPr/>
        </p:nvSpPr>
        <p:spPr>
          <a:xfrm>
            <a:off x="850898" y="1232549"/>
            <a:ext cx="10579102" cy="985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821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11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00237" y="269741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candidatos que já atuaram no Projeto Mais Médicos para o Brasil e que tenham concluído satisfatoriamente a Especialização em Medicina da Família e Comunidade;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possuir maior idade, considerados o dia, mês e ano de nascimento;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c) maior tempo de formação em medicina, considerando o mês e o ano.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F259DF46-C33C-4A19-A269-1A37F1A956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135034" y="4716283"/>
            <a:ext cx="1921932" cy="1549456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63ED132-1CFD-4B6E-9EC7-E7A9D8A31099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7080E6B4-42C5-4D2F-88E5-5F25701B64F7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90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74" y="361952"/>
            <a:ext cx="11286067" cy="1325563"/>
          </a:xfrm>
        </p:spPr>
        <p:txBody>
          <a:bodyPr/>
          <a:lstStyle/>
          <a:p>
            <a:pPr algn="ctr"/>
            <a:r>
              <a:rPr lang="pt-BR" dirty="0"/>
              <a:t>LEI Nº 14.621, DE 14 DE JULHO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33274" y="1102740"/>
            <a:ext cx="1170963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“Retomada” do Programa Mais Médicos para o Brasil.</a:t>
            </a: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327444" y="1877667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350089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="" xmlns:a16="http://schemas.microsoft.com/office/drawing/2014/main" id="{7196FE7D-F35C-4E73-8AD8-6AFBE10F2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71" y="2172272"/>
            <a:ext cx="5476875" cy="32131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08EADC39-F10A-4669-8C70-79A7D56B594B}"/>
              </a:ext>
            </a:extLst>
          </p:cNvPr>
          <p:cNvSpPr txBox="1"/>
          <p:nvPr/>
        </p:nvSpPr>
        <p:spPr>
          <a:xfrm>
            <a:off x="419100" y="6399510"/>
            <a:ext cx="11468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Ricardo </a:t>
            </a:r>
            <a:r>
              <a:rPr lang="pt-BR" sz="1200" b="0" i="0" u="none" strike="noStrike" dirty="0" err="1">
                <a:solidFill>
                  <a:srgbClr val="FFFFFF"/>
                </a:solidFill>
                <a:effectLst/>
                <a:latin typeface="Avenir"/>
              </a:rPr>
              <a:t>Stuckert</a:t>
            </a: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8915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Perfil 1: médicos formados em instituições de educação superior brasileiras ou com diploma revalidado no País, com registro no Conselho Regional de Medicina - CRM;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2: médicos brasileiros com habilitação para exercício da Medicina no exterior;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Perfil 3: médicos estrangeiros com habilitação para exercício de medicina no exterior.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14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714500" y="3047259"/>
            <a:ext cx="8905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4.2.2 A indicação do local de atuação é requisito indispensável para alocação do profissional no Projeto sendo oportunizada ao candidato a indicação de 2 (duas) localidades, por ordem de sua preferência.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05F67C67-DA67-4FF1-A286-CF17F04050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32" y="4742814"/>
            <a:ext cx="1515533" cy="15155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="" xmlns:a16="http://schemas.microsoft.com/office/drawing/2014/main" id="{8C44AB79-BD69-42C7-8107-999C571EC43F}"/>
              </a:ext>
            </a:extLst>
          </p:cNvPr>
          <p:cNvSpPr txBox="1"/>
          <p:nvPr/>
        </p:nvSpPr>
        <p:spPr>
          <a:xfrm>
            <a:off x="956733" y="1667675"/>
            <a:ext cx="10278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Ordem de prioridade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A3621E3D-C0AF-4E23-A437-341DB4FEC23B}"/>
              </a:ext>
            </a:extLst>
          </p:cNvPr>
          <p:cNvCxnSpPr/>
          <p:nvPr/>
        </p:nvCxnSpPr>
        <p:spPr>
          <a:xfrm flipH="1">
            <a:off x="-177800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CBCC7E19-1EEF-4343-A75D-B93ACB22F9D6}"/>
              </a:ext>
            </a:extLst>
          </p:cNvPr>
          <p:cNvCxnSpPr/>
          <p:nvPr/>
        </p:nvCxnSpPr>
        <p:spPr>
          <a:xfrm flipH="1">
            <a:off x="7653867" y="1905000"/>
            <a:ext cx="46905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42D323B6-9B59-406A-8490-F154B66F9D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33" y="4953632"/>
            <a:ext cx="1093895" cy="1093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="" xmlns:a16="http://schemas.microsoft.com/office/drawing/2014/main" id="{A42EE720-7CCF-4A68-8CA4-B3F45BAD16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269" y="4953632"/>
            <a:ext cx="1093895" cy="10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73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05,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6409CD67-C6D4-4B5A-B708-68E3228A4F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DE8F042E-A23D-40DC-A1CC-56C166F7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798" y="1698956"/>
            <a:ext cx="7044401" cy="326482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=""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3" name="Conector reto 12">
            <a:extLst>
              <a:ext uri="{FF2B5EF4-FFF2-40B4-BE49-F238E27FC236}">
                <a16:creationId xmlns=""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82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Instituição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07741"/>
            <a:ext cx="102785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lei 12.871, DE 12 de OUTUBRO DE 2013: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Art. 1º É instituído o Programa Mais Médicos, com a finalidade de formar recursos humanos na área médica para o Sistema Único de Saúde (SUS) e com os seguintes objetivos:</a:t>
            </a:r>
            <a:endParaRPr lang="pt-BR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- diminuir a carência de médicos nas regiões prioritárias para o SUS, a fim de reduzir as desigualdades regionais na área da saúde;</a:t>
            </a:r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="" xmlns:a16="http://schemas.microsoft.com/office/drawing/2014/main" id="{8A7E1D30-FFA0-4A6E-886B-AD2FDB64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866" y="3115733"/>
            <a:ext cx="37422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6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450833"/>
            <a:ext cx="8905875" cy="2308324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971675" y="2492343"/>
            <a:ext cx="85153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 - candidatos que tenham optado por município de atuação de mesma UF do seu domicílio de residência, considerado o endereço informado no ato da inscrição;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 - candidatos que tenham optado por município de atuação de mesma UF do município de seu nascimento, conforme registrado no documento de identificação;</a:t>
            </a:r>
          </a:p>
          <a:p>
            <a:r>
              <a:rPr lang="pt-BR" b="1" dirty="0">
                <a:solidFill>
                  <a:schemeClr val="bg1"/>
                </a:solidFill>
              </a:rPr>
              <a:t>III - candidatos com maior tempo de formação em medicina, considerando o dia, o mês e o ano;</a:t>
            </a:r>
          </a:p>
          <a:p>
            <a:r>
              <a:rPr lang="pt-BR" b="1" dirty="0">
                <a:solidFill>
                  <a:schemeClr val="bg1"/>
                </a:solidFill>
              </a:rPr>
              <a:t>IV - candidatos que possuírem maior idade, considerados o dia, mês e ano de nascimento.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="" xmlns:a16="http://schemas.microsoft.com/office/drawing/2014/main" id="{E2BD5E67-FCF1-42BD-86B3-DC1E87EB95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93"/>
          <a:stretch/>
        </p:blipFill>
        <p:spPr>
          <a:xfrm>
            <a:off x="5418370" y="5190067"/>
            <a:ext cx="1355259" cy="109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64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5, DE 19 DE MAIO DE 2023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316468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596196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596196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95AC1215-970E-48F0-9C5F-09DC7477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141911"/>
            <a:ext cx="5515745" cy="26673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="" xmlns:a16="http://schemas.microsoft.com/office/drawing/2014/main" id="{1A8DCA55-E1F6-4A36-8934-B233A4CC8686}"/>
              </a:ext>
            </a:extLst>
          </p:cNvPr>
          <p:cNvSpPr txBox="1"/>
          <p:nvPr/>
        </p:nvSpPr>
        <p:spPr>
          <a:xfrm>
            <a:off x="1994429" y="4893370"/>
            <a:ext cx="83460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*na hipótese do médico integrar </a:t>
            </a:r>
            <a:r>
              <a:rPr lang="pt-BR" dirty="0" err="1"/>
              <a:t>eSF</a:t>
            </a:r>
            <a:r>
              <a:rPr lang="pt-BR" dirty="0"/>
              <a:t> situada em município de Perfil 1, apenas será possível a indicação de vagas em municípios de mesmo perfil;</a:t>
            </a:r>
          </a:p>
        </p:txBody>
      </p:sp>
    </p:spTree>
    <p:extLst>
      <p:ext uri="{BB962C8B-B14F-4D97-AF65-F5344CB8AC3E}">
        <p14:creationId xmlns:p14="http://schemas.microsoft.com/office/powerpoint/2010/main" val="2885577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="" xmlns:a16="http://schemas.microsoft.com/office/drawing/2014/main" id="{D92FA219-391B-418F-A58F-61E12DA6A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8E666252-507F-459A-ADDB-37C24C8F4C6E}"/>
              </a:ext>
            </a:extLst>
          </p:cNvPr>
          <p:cNvSpPr txBox="1"/>
          <p:nvPr/>
        </p:nvSpPr>
        <p:spPr>
          <a:xfrm>
            <a:off x="2315289" y="4133941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lapei.face.ufg.br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hlinkClick r:id="rId3"/>
            <a:extLst>
              <a:ext uri="{FF2B5EF4-FFF2-40B4-BE49-F238E27FC236}">
                <a16:creationId xmlns="" xmlns:a16="http://schemas.microsoft.com/office/drawing/2014/main" id="{B1218359-291A-40AF-B50D-806C8590F9E1}"/>
              </a:ext>
            </a:extLst>
          </p:cNvPr>
          <p:cNvSpPr txBox="1"/>
          <p:nvPr/>
        </p:nvSpPr>
        <p:spPr>
          <a:xfrm>
            <a:off x="2315289" y="4989724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cepasp.face.ufg.br</a:t>
            </a:r>
            <a:endParaRPr lang="pt-BR" sz="14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hlinkClick r:id="rId3"/>
            <a:extLst>
              <a:ext uri="{FF2B5EF4-FFF2-40B4-BE49-F238E27FC236}">
                <a16:creationId xmlns="" xmlns:a16="http://schemas.microsoft.com/office/drawing/2014/main" id="{CF0935FA-19B0-431C-B7FF-7EE62DA5F034}"/>
              </a:ext>
            </a:extLst>
          </p:cNvPr>
          <p:cNvSpPr txBox="1"/>
          <p:nvPr/>
        </p:nvSpPr>
        <p:spPr>
          <a:xfrm>
            <a:off x="2315289" y="5871543"/>
            <a:ext cx="2391508" cy="307777"/>
          </a:xfrm>
          <a:prstGeom prst="rect">
            <a:avLst/>
          </a:prstGeom>
          <a:solidFill>
            <a:srgbClr val="0096D5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linegov.com.br</a:t>
            </a:r>
            <a:endParaRPr lang="pt-B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335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Regulamentação do programa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419100" y="1958286"/>
            <a:ext cx="8682567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artigo 4º define: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participante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formado/revalidado no Brasil.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Médico intercambista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formado no exterior com habilitação para medicina fora do Brasil.</a:t>
            </a: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</a:pPr>
            <a:r>
              <a:rPr lang="pt-BR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Regiões prioritárias para o SUS¹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áreas de difícil acesso ou com alta vulnerabilidade, que incluem:</a:t>
            </a:r>
            <a:endParaRPr lang="pt-BR" sz="1400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Municípios com 20% ou mais da população em extrema pobreza.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Os 100 maiores municípios com mais de 80 mil hab. com baixa receita pública "per capita" e alta vulnerabilidade.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Áreas de atuação dos Distritos Sanitários Especiais Indígenas.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40% setores censitários com os maiores percentuais de pobreza.</a:t>
            </a:r>
          </a:p>
          <a:p>
            <a:r>
              <a:rPr lang="pt-BR" sz="1400" b="0" dirty="0">
                <a:effectLst/>
              </a:rPr>
              <a:t/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pic>
        <p:nvPicPr>
          <p:cNvPr id="8" name="Imagem 7">
            <a:extLst>
              <a:ext uri="{FF2B5EF4-FFF2-40B4-BE49-F238E27FC236}">
                <a16:creationId xmlns="" xmlns:a16="http://schemas.microsoft.com/office/drawing/2014/main" id="{3E7296CD-5480-4449-8052-272CC856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40" b="93721" l="10000" r="90000">
                        <a14:foregroundMark x1="46892" y1="8140" x2="46892" y2="8140"/>
                        <a14:foregroundMark x1="50541" y1="9070" x2="50541" y2="9070"/>
                        <a14:foregroundMark x1="56351" y1="8837" x2="56351" y2="8837"/>
                        <a14:foregroundMark x1="60676" y1="8837" x2="60676" y2="8837"/>
                        <a14:foregroundMark x1="64595" y1="9302" x2="64595" y2="9302"/>
                        <a14:foregroundMark x1="46081" y1="91860" x2="46081" y2="91860"/>
                        <a14:foregroundMark x1="33243" y1="93256" x2="33243" y2="93256"/>
                        <a14:foregroundMark x1="46486" y1="93721" x2="46486" y2="937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744" y="2229643"/>
            <a:ext cx="5369002" cy="31198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="" xmlns:a16="http://schemas.microsoft.com/office/drawing/2014/main" id="{AF106E79-C335-4CE3-8363-15D1553A4BC7}"/>
              </a:ext>
            </a:extLst>
          </p:cNvPr>
          <p:cNvSpPr txBox="1"/>
          <p:nvPr/>
        </p:nvSpPr>
        <p:spPr>
          <a:xfrm>
            <a:off x="1423718" y="1133556"/>
            <a:ext cx="9344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PORTARIA INTERMINISTERIAL Nº 1.369, DE 8 DE JULHO DE 2013:</a:t>
            </a:r>
            <a:endParaRPr lang="pt-BR" sz="1600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Dispõe sobre a implementação do Projeto Mais Médicos para o Brasil.</a:t>
            </a:r>
            <a:endParaRPr lang="pt-BR" sz="1600" b="0" dirty="0">
              <a:effectLst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57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</a:t>
            </a:r>
            <a:r>
              <a:rPr lang="pt-BR" sz="4000" dirty="0" smtClean="0"/>
              <a:t>12, </a:t>
            </a:r>
            <a:r>
              <a:rPr lang="pt-BR" sz="4000" dirty="0"/>
              <a:t>DE </a:t>
            </a:r>
            <a:r>
              <a:rPr lang="pt-BR" sz="4000" dirty="0" smtClean="0"/>
              <a:t>27 </a:t>
            </a:r>
            <a:r>
              <a:rPr lang="pt-BR" sz="4000" dirty="0"/>
              <a:t>DE </a:t>
            </a:r>
            <a:r>
              <a:rPr lang="pt-BR" sz="4000" dirty="0" smtClean="0"/>
              <a:t>NOVEMBRO </a:t>
            </a:r>
            <a:r>
              <a:rPr lang="pt-BR" sz="4000" dirty="0"/>
              <a:t>DE </a:t>
            </a:r>
            <a:r>
              <a:rPr lang="pt-BR" sz="4000" dirty="0" smtClean="0"/>
              <a:t>2017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2" y="116221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O edital visa convocar médicos formados no Brasil e no exterior, conforme a Lei nº 12.871/2013 e a Portaria Interministerial nº 1.369/MS/MEC/2013, para adesão ao Projeto Mais Médicos. O objetivo é aperfeiçoar médicos na atenção básica em regiões prioritárias do SUS, oferecendo curso de especialização por instituição pública e atividades de ensino, pesquisa e extensão, com componente assistencial integrado.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709877"/>
            <a:ext cx="85153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a) Médicos formados em instituições de educação superior brasileiras ou com diploma revalidado no País; e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Médicos brasileiros formados em instituições estrangeiras com habilitação para exercício da Medicina no </a:t>
            </a:r>
            <a:r>
              <a:rPr lang="pt-BR" b="1" dirty="0" smtClean="0">
                <a:solidFill>
                  <a:schemeClr val="bg1"/>
                </a:solidFill>
              </a:rPr>
              <a:t>exterior.</a:t>
            </a:r>
            <a:endParaRPr lang="pt-BR" b="1" dirty="0">
              <a:solidFill>
                <a:schemeClr val="bg1"/>
              </a:solidFill>
            </a:endParaRPr>
          </a:p>
          <a:p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5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</a:t>
            </a:r>
            <a:r>
              <a:rPr lang="pt-BR" sz="4000" dirty="0" smtClean="0"/>
              <a:t>12, </a:t>
            </a:r>
            <a:r>
              <a:rPr lang="pt-BR" sz="4000" dirty="0"/>
              <a:t>DE </a:t>
            </a:r>
            <a:r>
              <a:rPr lang="pt-BR" sz="4000" dirty="0" smtClean="0"/>
              <a:t>27 </a:t>
            </a:r>
            <a:r>
              <a:rPr lang="pt-BR" sz="4000" dirty="0"/>
              <a:t>DE </a:t>
            </a:r>
            <a:r>
              <a:rPr lang="pt-BR" sz="4000" dirty="0" smtClean="0"/>
              <a:t>NOVEMBRO </a:t>
            </a:r>
            <a:r>
              <a:rPr lang="pt-BR" sz="4000" dirty="0"/>
              <a:t>DE </a:t>
            </a:r>
            <a:r>
              <a:rPr lang="pt-BR" sz="4000" dirty="0" smtClean="0"/>
              <a:t>2017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680" y="1953845"/>
            <a:ext cx="6020640" cy="440116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C2E3A72C-5002-43FB-9D36-5178527CEE2C}"/>
              </a:ext>
            </a:extLst>
          </p:cNvPr>
          <p:cNvSpPr txBox="1"/>
          <p:nvPr/>
        </p:nvSpPr>
        <p:spPr>
          <a:xfrm>
            <a:off x="956733" y="1033604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b="0" dirty="0">
                <a:effectLst/>
              </a:rPr>
              <a:t>Classificação</a:t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0E93BDD7-EDA9-42FF-A27B-ADD5ED57043A}"/>
              </a:ext>
            </a:extLst>
          </p:cNvPr>
          <p:cNvCxnSpPr>
            <a:cxnSpLocks/>
          </p:cNvCxnSpPr>
          <p:nvPr/>
        </p:nvCxnSpPr>
        <p:spPr>
          <a:xfrm flipH="1">
            <a:off x="-177799" y="1270929"/>
            <a:ext cx="49699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973A06F0-7F39-4132-A1CC-91B9D178825E}"/>
              </a:ext>
            </a:extLst>
          </p:cNvPr>
          <p:cNvCxnSpPr>
            <a:cxnSpLocks/>
          </p:cNvCxnSpPr>
          <p:nvPr/>
        </p:nvCxnSpPr>
        <p:spPr>
          <a:xfrm flipH="1">
            <a:off x="7366000" y="1280325"/>
            <a:ext cx="5020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77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="" xmlns:a16="http://schemas.microsoft.com/office/drawing/2014/main" id="{5E0F7497-D302-4F68-8123-03414F2C6833}"/>
              </a:ext>
            </a:extLst>
          </p:cNvPr>
          <p:cNvSpPr/>
          <p:nvPr/>
        </p:nvSpPr>
        <p:spPr>
          <a:xfrm>
            <a:off x="1704975" y="2558112"/>
            <a:ext cx="8905875" cy="2032937"/>
          </a:xfrm>
          <a:prstGeom prst="rect">
            <a:avLst/>
          </a:prstGeom>
          <a:solidFill>
            <a:srgbClr val="67C7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93"/>
            <a:ext cx="12192000" cy="1325563"/>
          </a:xfrm>
        </p:spPr>
        <p:txBody>
          <a:bodyPr/>
          <a:lstStyle/>
          <a:p>
            <a:pPr algn="ctr"/>
            <a:r>
              <a:rPr lang="pt-BR" sz="4000" dirty="0"/>
              <a:t>EDITAL Nº </a:t>
            </a:r>
            <a:r>
              <a:rPr lang="pt-BR" sz="4000" dirty="0" smtClean="0"/>
              <a:t>12, </a:t>
            </a:r>
            <a:r>
              <a:rPr lang="pt-BR" sz="4000" dirty="0"/>
              <a:t>DE </a:t>
            </a:r>
            <a:r>
              <a:rPr lang="pt-BR" sz="4000" dirty="0" smtClean="0"/>
              <a:t>27 </a:t>
            </a:r>
            <a:r>
              <a:rPr lang="pt-BR" sz="4000" dirty="0"/>
              <a:t>DE </a:t>
            </a:r>
            <a:r>
              <a:rPr lang="pt-BR" sz="4000" dirty="0" smtClean="0"/>
              <a:t>NOVEMBRO </a:t>
            </a:r>
            <a:r>
              <a:rPr lang="pt-BR" sz="4000" dirty="0"/>
              <a:t>DE </a:t>
            </a:r>
            <a:r>
              <a:rPr lang="pt-BR" sz="4000" dirty="0" smtClean="0"/>
              <a:t>2017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A32DB5FD-E24E-4C04-851E-C1CA2DE45BC8}"/>
              </a:ext>
            </a:extLst>
          </p:cNvPr>
          <p:cNvSpPr txBox="1"/>
          <p:nvPr/>
        </p:nvSpPr>
        <p:spPr>
          <a:xfrm>
            <a:off x="1838324" y="2974415"/>
            <a:ext cx="87725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b="1" dirty="0" smtClean="0">
                <a:solidFill>
                  <a:schemeClr val="bg1"/>
                </a:solidFill>
              </a:rPr>
              <a:t>Maior </a:t>
            </a:r>
            <a:r>
              <a:rPr lang="pt-BR" b="1" dirty="0">
                <a:solidFill>
                  <a:schemeClr val="bg1"/>
                </a:solidFill>
              </a:rPr>
              <a:t>idade, considerados o dia, mês e ano de nascimento; </a:t>
            </a:r>
            <a:r>
              <a:rPr lang="pt-BR" b="1" dirty="0" smtClean="0">
                <a:solidFill>
                  <a:schemeClr val="bg1"/>
                </a:solidFill>
              </a:rPr>
              <a:t>e</a:t>
            </a:r>
          </a:p>
          <a:p>
            <a:pPr marL="342900" indent="-342900">
              <a:buAutoNum type="alphaLcParenR"/>
            </a:pPr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b) Permanecendo o empate, será considerado a data e horário da efetivação </a:t>
            </a:r>
            <a:r>
              <a:rPr lang="pt-BR" b="1" dirty="0" smtClean="0">
                <a:solidFill>
                  <a:schemeClr val="bg1"/>
                </a:solidFill>
              </a:rPr>
              <a:t>da inscrição</a:t>
            </a:r>
            <a:r>
              <a:rPr lang="pt-BR" b="1" dirty="0">
                <a:solidFill>
                  <a:schemeClr val="bg1"/>
                </a:solidFill>
              </a:rPr>
              <a:t>.</a:t>
            </a:r>
          </a:p>
          <a:p>
            <a:endParaRPr 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1667675"/>
            <a:ext cx="10278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400" dirty="0"/>
              <a:t>Critérios de desempate</a:t>
            </a: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/>
            </a:r>
            <a:br>
              <a:rPr lang="pt-BR" sz="2400" b="0" dirty="0">
                <a:effectLst/>
              </a:rPr>
            </a:br>
            <a:endParaRPr lang="pt-BR" sz="240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863ED132-1CFD-4B6E-9EC7-E7A9D8A31099}"/>
              </a:ext>
            </a:extLst>
          </p:cNvPr>
          <p:cNvCxnSpPr>
            <a:cxnSpLocks/>
          </p:cNvCxnSpPr>
          <p:nvPr/>
        </p:nvCxnSpPr>
        <p:spPr>
          <a:xfrm flipH="1">
            <a:off x="0" y="1905000"/>
            <a:ext cx="45127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7080E6B4-42C5-4D2F-88E5-5F25701B64F7}"/>
              </a:ext>
            </a:extLst>
          </p:cNvPr>
          <p:cNvCxnSpPr>
            <a:cxnSpLocks/>
          </p:cNvCxnSpPr>
          <p:nvPr/>
        </p:nvCxnSpPr>
        <p:spPr>
          <a:xfrm flipH="1">
            <a:off x="7653868" y="1905000"/>
            <a:ext cx="45381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9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73393"/>
            <a:ext cx="11496675" cy="1325563"/>
          </a:xfrm>
        </p:spPr>
        <p:txBody>
          <a:bodyPr/>
          <a:lstStyle/>
          <a:p>
            <a:pPr algn="ctr"/>
            <a:r>
              <a:rPr lang="pt-BR" dirty="0"/>
              <a:t>EDITAL Nº 9, DE 26 DE MARÇO DE 2020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51FA5D3E-0952-4ABF-9964-6524675A944A}"/>
              </a:ext>
            </a:extLst>
          </p:cNvPr>
          <p:cNvSpPr txBox="1"/>
          <p:nvPr/>
        </p:nvSpPr>
        <p:spPr>
          <a:xfrm>
            <a:off x="956733" y="914392"/>
            <a:ext cx="102785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2800" dirty="0"/>
              <a:t>Classificação das localidades</a:t>
            </a: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r>
              <a:rPr lang="pt-BR" sz="2800" b="0" dirty="0">
                <a:effectLst/>
              </a:rPr>
              <a:t/>
            </a:r>
            <a:br>
              <a:rPr lang="pt-BR" sz="2800" b="0" dirty="0">
                <a:effectLst/>
              </a:rPr>
            </a:br>
            <a:endParaRPr lang="pt-BR" sz="28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9C3FC4C1-BBE1-40EB-BB49-C266511B5D4F}"/>
              </a:ext>
            </a:extLst>
          </p:cNvPr>
          <p:cNvSpPr txBox="1"/>
          <p:nvPr/>
        </p:nvSpPr>
        <p:spPr>
          <a:xfrm>
            <a:off x="771525" y="64491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Consultar Portaria Nº 1.409, de 10 de julho de 2013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0C5F8B4B-E280-4140-838E-B39EB5F7609A}"/>
              </a:ext>
            </a:extLst>
          </p:cNvPr>
          <p:cNvCxnSpPr>
            <a:cxnSpLocks/>
          </p:cNvCxnSpPr>
          <p:nvPr/>
        </p:nvCxnSpPr>
        <p:spPr>
          <a:xfrm flipH="1">
            <a:off x="0" y="1194120"/>
            <a:ext cx="3797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93CB148D-F7D0-4670-A07F-77B4494B35B4}"/>
              </a:ext>
            </a:extLst>
          </p:cNvPr>
          <p:cNvCxnSpPr>
            <a:cxnSpLocks/>
          </p:cNvCxnSpPr>
          <p:nvPr/>
        </p:nvCxnSpPr>
        <p:spPr>
          <a:xfrm flipH="1">
            <a:off x="8259234" y="1194120"/>
            <a:ext cx="39327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" y="1971093"/>
            <a:ext cx="6020640" cy="282932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39" y="2299387"/>
            <a:ext cx="599206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7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Ruptura do acordo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875E6116-A1D4-4C06-8451-B1ED7DE07F79}"/>
              </a:ext>
            </a:extLst>
          </p:cNvPr>
          <p:cNvSpPr txBox="1"/>
          <p:nvPr/>
        </p:nvSpPr>
        <p:spPr>
          <a:xfrm>
            <a:off x="318459" y="824296"/>
            <a:ext cx="1170963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/>
            </a:r>
            <a:br>
              <a:rPr lang="pt-B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governo cubano anunciou, no dia 14/11/2018, sua retirada do Programa Mais Médicos e a ruptura do convênio com o governo brasileiro¹</a:t>
            </a:r>
            <a:r>
              <a:rPr lang="pt-B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pt-BR" sz="1400" b="0" dirty="0">
                <a:effectLst/>
              </a:rPr>
              <a:t/>
            </a:r>
            <a:br>
              <a:rPr lang="pt-BR" sz="1400" b="0" dirty="0">
                <a:effectLst/>
              </a:rPr>
            </a:br>
            <a:endParaRPr lang="pt-BR" sz="1400" dirty="0"/>
          </a:p>
        </p:txBody>
      </p: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4D7473EB-0DC6-43B6-8AD5-EFAAB4FC7143}"/>
              </a:ext>
            </a:extLst>
          </p:cNvPr>
          <p:cNvSpPr txBox="1"/>
          <p:nvPr/>
        </p:nvSpPr>
        <p:spPr>
          <a:xfrm>
            <a:off x="598818" y="6391038"/>
            <a:ext cx="107549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definidas com base nos critérios estabelecidos pela Portaria nº 1.377/GM/MS, de 13 de junho de 2011</a:t>
            </a:r>
            <a:endParaRPr lang="pt-BR" b="0" dirty="0">
              <a:effectLst/>
            </a:endParaRP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2507062F-962A-4EA3-BDFC-19F7DEB3B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65" y="2147955"/>
            <a:ext cx="5035670" cy="325879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="" xmlns:a16="http://schemas.microsoft.com/office/drawing/2014/main" id="{500C1D4A-6CA1-4918-9D0C-A6C7752B7263}"/>
              </a:ext>
            </a:extLst>
          </p:cNvPr>
          <p:cNvCxnSpPr/>
          <p:nvPr/>
        </p:nvCxnSpPr>
        <p:spPr>
          <a:xfrm>
            <a:off x="419100" y="1958196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="" xmlns:a16="http://schemas.microsoft.com/office/drawing/2014/main" id="{CAF07FCD-2206-4ECE-87FD-E01D375737E0}"/>
              </a:ext>
            </a:extLst>
          </p:cNvPr>
          <p:cNvCxnSpPr/>
          <p:nvPr/>
        </p:nvCxnSpPr>
        <p:spPr>
          <a:xfrm>
            <a:off x="598818" y="5656053"/>
            <a:ext cx="115371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4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917B7366-C21A-41D0-9629-017CDE3B7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6" y="3480617"/>
            <a:ext cx="5190067" cy="286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5407E68-547D-40FB-ADFC-29225BC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Programa Mais Médicos pelo Brasil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B251EF4B-4832-430A-9B53-231F361E7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B4FE49-DA0E-4E24-BB21-E8757AAD71F5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="" xmlns:a16="http://schemas.microsoft.com/office/drawing/2014/main" id="{02AF37DB-B681-4C41-A8BD-3132AC01852C}"/>
              </a:ext>
            </a:extLst>
          </p:cNvPr>
          <p:cNvSpPr txBox="1"/>
          <p:nvPr/>
        </p:nvSpPr>
        <p:spPr>
          <a:xfrm>
            <a:off x="669087" y="1426394"/>
            <a:ext cx="1085382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 dezembro de 2019, a Lei Nº 13.958 (Programa Mais Médicos pelo Brasil) alterou a Lei Nº 12.871 de 2013, para permitir a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reincorporação, por dois anos (improrrogável), de médicos intercambistas do Projeto Mais Médicos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que atendam aos seguintes requisitos: estarem atuando no projeto 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 de novembro de 2018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terem sido desligados devido ao fim do acordo entre Brasil e Cuba, e terem </a:t>
            </a:r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permanecido no Brasil até 1º de agosto de 2019 como naturalizados, residentes ou com pedido de refúgio</a:t>
            </a: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pt-BR" b="0" dirty="0">
              <a:effectLst/>
            </a:endParaRPr>
          </a:p>
          <a:p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r>
              <a:rPr lang="pt-BR" b="0" dirty="0">
                <a:effectLst/>
              </a:rPr>
              <a:t/>
            </a:r>
            <a:br>
              <a:rPr lang="pt-BR" b="0" dirty="0">
                <a:effectLst/>
              </a:rPr>
            </a:br>
            <a:endParaRPr lang="pt-BR" dirty="0"/>
          </a:p>
        </p:txBody>
      </p:sp>
      <p:sp>
        <p:nvSpPr>
          <p:cNvPr id="19" name="CaixaDeTexto 18">
            <a:extLst>
              <a:ext uri="{FF2B5EF4-FFF2-40B4-BE49-F238E27FC236}">
                <a16:creationId xmlns="" xmlns:a16="http://schemas.microsoft.com/office/drawing/2014/main" id="{6A3144A0-0FCA-4AFD-968A-3429775EF61A}"/>
              </a:ext>
            </a:extLst>
          </p:cNvPr>
          <p:cNvSpPr txBox="1"/>
          <p:nvPr/>
        </p:nvSpPr>
        <p:spPr>
          <a:xfrm>
            <a:off x="419100" y="6399510"/>
            <a:ext cx="11468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¹ </a:t>
            </a:r>
            <a:r>
              <a:rPr lang="pt-BR" sz="1200" b="0" i="0" u="sng" strike="noStrike" dirty="0">
                <a:solidFill>
                  <a:schemeClr val="bg1"/>
                </a:solidFill>
                <a:effectLst/>
                <a:latin typeface="Avenir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https://www12.senado.leg.br/noticias/materias/2019/12/19/publicada-no-diario-oficial-lei-que-cria-o-medicos-pelo-brasil</a:t>
            </a:r>
            <a:endParaRPr lang="pt-BR" sz="1200" b="0" dirty="0">
              <a:solidFill>
                <a:schemeClr val="bg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pt-BR" sz="1200" b="0" i="0" u="none" strike="noStrike" dirty="0">
                <a:solidFill>
                  <a:srgbClr val="FFFFFF"/>
                </a:solidFill>
                <a:effectLst/>
                <a:latin typeface="Avenir"/>
              </a:rPr>
              <a:t>Foto: Marcos Correa/PR</a:t>
            </a:r>
            <a:endParaRPr lang="pt-BR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4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4FE54502-BA64-478F-8FE6-96288D38589A}" vid="{8A10B0F3-170E-4B8B-B13D-5D95EA9466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Mestre - CIGETS 15-12-21 (1)</Template>
  <TotalTime>594</TotalTime>
  <Words>1125</Words>
  <Application>Microsoft Office PowerPoint</Application>
  <PresentationFormat>Widescreen</PresentationFormat>
  <Paragraphs>120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Avenir</vt:lpstr>
      <vt:lpstr>Calibri</vt:lpstr>
      <vt:lpstr>Montserrat</vt:lpstr>
      <vt:lpstr>Montserrat Light</vt:lpstr>
      <vt:lpstr>Montserrat Medium</vt:lpstr>
      <vt:lpstr>Tema do Office</vt:lpstr>
      <vt:lpstr>Apresentação do PowerPoint</vt:lpstr>
      <vt:lpstr>Instituição do programa</vt:lpstr>
      <vt:lpstr>Regulamentação do programa</vt:lpstr>
      <vt:lpstr>EDITAL Nº 12, DE 27 DE NOVEMBRO DE 2017</vt:lpstr>
      <vt:lpstr>EDITAL Nº 12, DE 27 DE NOVEMBRO DE 2017</vt:lpstr>
      <vt:lpstr>EDITAL Nº 12, DE 27 DE NOVEMBRO DE 2017</vt:lpstr>
      <vt:lpstr>EDITAL Nº 9, DE 26 DE MARÇO DE 2020</vt:lpstr>
      <vt:lpstr>Ruptura do acordo</vt:lpstr>
      <vt:lpstr>Programa Mais Médicos pelo Brasil</vt:lpstr>
      <vt:lpstr>EDITAL Nº 9, DE 26 DE MARÇO DE 2020</vt:lpstr>
      <vt:lpstr>EDITAL Nº 9, DE 26 DE MARÇO DE 2020</vt:lpstr>
      <vt:lpstr>EDITAL Nº 9, DE 26 DE MARÇO DE 2020</vt:lpstr>
      <vt:lpstr>EDITAL Nº 9, DE 26 DE MARÇO DE 2020</vt:lpstr>
      <vt:lpstr>EDITAL Nº 5, DE 11 DE MARÇO DE 2020</vt:lpstr>
      <vt:lpstr>EDITAL Nº 5, DE 11 DE MARÇO DE 2020</vt:lpstr>
      <vt:lpstr>LEI Nº 14.621, DE 14 DE JULHO DE 2023</vt:lpstr>
      <vt:lpstr>EDITAL Nº 5, DE 19 DE MAIO DE 2023</vt:lpstr>
      <vt:lpstr>EDITAL Nº 5, DE 19 DE MAIO DE 2023</vt:lpstr>
      <vt:lpstr>EDITAL Nº 05, DE 19 DE MAIO DE 2023</vt:lpstr>
      <vt:lpstr>EDITAL Nº 5, DE 19 DE MAIO DE 2023</vt:lpstr>
      <vt:lpstr>EDITAL Nº 5, DE 19 DE MAIO DE 2023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Arantes</dc:creator>
  <cp:lastModifiedBy>Conta da Microsoft</cp:lastModifiedBy>
  <cp:revision>30</cp:revision>
  <dcterms:created xsi:type="dcterms:W3CDTF">2021-12-15T19:45:29Z</dcterms:created>
  <dcterms:modified xsi:type="dcterms:W3CDTF">2024-10-21T14:14:09Z</dcterms:modified>
</cp:coreProperties>
</file>