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6"/>
    <a:srgbClr val="67C7F2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68A89180-F1A0-4748-A131-D97FFFA3BC5F}"/>
    <pc:docChg chg="undo custSel addSld modSld sldOrd">
      <pc:chgData name="Alef Santos" userId="e94e91ad3b9f2a1e" providerId="LiveId" clId="{68A89180-F1A0-4748-A131-D97FFFA3BC5F}" dt="2024-10-17T19:49:20.799" v="559" actId="1076"/>
      <pc:docMkLst>
        <pc:docMk/>
      </pc:docMkLst>
      <pc:sldChg chg="addSp modSp mod">
        <pc:chgData name="Alef Santos" userId="e94e91ad3b9f2a1e" providerId="LiveId" clId="{68A89180-F1A0-4748-A131-D97FFFA3BC5F}" dt="2024-10-17T19:39:01.326" v="505" actId="14100"/>
        <pc:sldMkLst>
          <pc:docMk/>
          <pc:sldMk cId="3872737907" sldId="262"/>
        </pc:sldMkLst>
        <pc:cxnChg chg="add mod">
          <ac:chgData name="Alef Santos" userId="e94e91ad3b9f2a1e" providerId="LiveId" clId="{68A89180-F1A0-4748-A131-D97FFFA3BC5F}" dt="2024-10-17T19:38:53.229" v="504" actId="14100"/>
          <ac:cxnSpMkLst>
            <pc:docMk/>
            <pc:sldMk cId="3872737907" sldId="262"/>
            <ac:cxnSpMk id="9" creationId="{0C5F8B4B-E280-4140-838E-B39EB5F7609A}"/>
          </ac:cxnSpMkLst>
        </pc:cxnChg>
        <pc:cxnChg chg="add mod">
          <ac:chgData name="Alef Santos" userId="e94e91ad3b9f2a1e" providerId="LiveId" clId="{68A89180-F1A0-4748-A131-D97FFFA3BC5F}" dt="2024-10-17T19:39:01.326" v="505" actId="14100"/>
          <ac:cxnSpMkLst>
            <pc:docMk/>
            <pc:sldMk cId="3872737907" sldId="262"/>
            <ac:cxnSpMk id="10" creationId="{93CB148D-F7D0-4670-A07F-77B4494B35B4}"/>
          </ac:cxnSpMkLst>
        </pc:cxnChg>
      </pc:sldChg>
      <pc:sldChg chg="addSp delSp modSp mod ord">
        <pc:chgData name="Alef Santos" userId="e94e91ad3b9f2a1e" providerId="LiveId" clId="{68A89180-F1A0-4748-A131-D97FFFA3BC5F}" dt="2024-10-17T17:41:00.545" v="159"/>
        <pc:sldMkLst>
          <pc:docMk/>
          <pc:sldMk cId="3111718399" sldId="263"/>
        </pc:sldMkLst>
        <pc:spChg chg="del mod">
          <ac:chgData name="Alef Santos" userId="e94e91ad3b9f2a1e" providerId="LiveId" clId="{68A89180-F1A0-4748-A131-D97FFFA3BC5F}" dt="2024-10-17T17:39:54.268" v="156" actId="478"/>
          <ac:spMkLst>
            <pc:docMk/>
            <pc:sldMk cId="3111718399" sldId="263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42:47.926" v="0" actId="207"/>
          <ac:spMkLst>
            <pc:docMk/>
            <pc:sldMk cId="3111718399" sldId="263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40:00.785" v="157"/>
          <ac:spMkLst>
            <pc:docMk/>
            <pc:sldMk cId="3111718399" sldId="263"/>
            <ac:spMk id="8" creationId="{1AC60388-FB46-49D4-B159-D5CCE911D9FB}"/>
          </ac:spMkLst>
        </pc:spChg>
        <pc:spChg chg="mod">
          <ac:chgData name="Alef Santos" userId="e94e91ad3b9f2a1e" providerId="LiveId" clId="{68A89180-F1A0-4748-A131-D97FFFA3BC5F}" dt="2024-10-17T16:44:33.443" v="55" actId="1076"/>
          <ac:spMkLst>
            <pc:docMk/>
            <pc:sldMk cId="3111718399" sldId="263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41:00.545" v="159"/>
          <ac:picMkLst>
            <pc:docMk/>
            <pc:sldMk cId="3111718399" sldId="263"/>
            <ac:picMk id="12" creationId="{3B0FE0C9-59A4-47C6-B6CB-660FF30E2123}"/>
          </ac:picMkLst>
        </pc:picChg>
        <pc:picChg chg="del">
          <ac:chgData name="Alef Santos" userId="e94e91ad3b9f2a1e" providerId="LiveId" clId="{68A89180-F1A0-4748-A131-D97FFFA3BC5F}" dt="2024-10-17T17:40:56.523" v="158" actId="478"/>
          <ac:picMkLst>
            <pc:docMk/>
            <pc:sldMk cId="3111718399" sldId="263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0" creationId="{878DEA95-2B8A-4B00-A51D-62C3A2292DF4}"/>
          </ac:cxnSpMkLst>
        </pc:cxn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1" creationId="{E28299DE-D7B7-49CF-91C7-668002789FEF}"/>
          </ac:cxnSpMkLst>
        </pc:cxnChg>
      </pc:sldChg>
      <pc:sldChg chg="add">
        <pc:chgData name="Alef Santos" userId="e94e91ad3b9f2a1e" providerId="LiveId" clId="{68A89180-F1A0-4748-A131-D97FFFA3BC5F}" dt="2024-10-17T16:43:18.864" v="4" actId="2890"/>
        <pc:sldMkLst>
          <pc:docMk/>
          <pc:sldMk cId="2313058853" sldId="264"/>
        </pc:sldMkLst>
      </pc:sldChg>
      <pc:sldChg chg="addSp delSp modSp add mod ord">
        <pc:chgData name="Alef Santos" userId="e94e91ad3b9f2a1e" providerId="LiveId" clId="{68A89180-F1A0-4748-A131-D97FFFA3BC5F}" dt="2024-10-17T19:29:42.455" v="429" actId="478"/>
        <pc:sldMkLst>
          <pc:docMk/>
          <pc:sldMk cId="1559740330" sldId="265"/>
        </pc:sldMkLst>
        <pc:spChg chg="mod">
          <ac:chgData name="Alef Santos" userId="e94e91ad3b9f2a1e" providerId="LiveId" clId="{68A89180-F1A0-4748-A131-D97FFFA3BC5F}" dt="2024-10-17T17:39:04.526" v="152" actId="20577"/>
          <ac:spMkLst>
            <pc:docMk/>
            <pc:sldMk cId="1559740330" sldId="265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52:11.208" v="63"/>
          <ac:spMkLst>
            <pc:docMk/>
            <pc:sldMk cId="1559740330" sldId="265"/>
            <ac:spMk id="9" creationId="{A32DB5FD-E24E-4C04-851E-C1CA2DE45BC8}"/>
          </ac:spMkLst>
        </pc:spChg>
        <pc:picChg chg="del">
          <ac:chgData name="Alef Santos" userId="e94e91ad3b9f2a1e" providerId="LiveId" clId="{68A89180-F1A0-4748-A131-D97FFFA3BC5F}" dt="2024-10-17T19:29:42.455" v="429" actId="478"/>
          <ac:picMkLst>
            <pc:docMk/>
            <pc:sldMk cId="1559740330" sldId="265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44.594" v="149" actId="14100"/>
          <ac:cxnSpMkLst>
            <pc:docMk/>
            <pc:sldMk cId="1559740330" sldId="265"/>
            <ac:cxnSpMk id="8" creationId="{9885DA61-CAA6-41FC-9114-4B7DC6186EE6}"/>
          </ac:cxnSpMkLst>
        </pc:cxnChg>
        <pc:cxnChg chg="add mod">
          <ac:chgData name="Alef Santos" userId="e94e91ad3b9f2a1e" providerId="LiveId" clId="{68A89180-F1A0-4748-A131-D97FFFA3BC5F}" dt="2024-10-17T17:39:10.018" v="153" actId="14100"/>
          <ac:cxnSpMkLst>
            <pc:docMk/>
            <pc:sldMk cId="1559740330" sldId="265"/>
            <ac:cxnSpMk id="10" creationId="{071EE150-6B18-471E-A02B-E6D14947807B}"/>
          </ac:cxnSpMkLst>
        </pc:cxnChg>
      </pc:sldChg>
      <pc:sldChg chg="addSp delSp modSp add mod ord">
        <pc:chgData name="Alef Santos" userId="e94e91ad3b9f2a1e" providerId="LiveId" clId="{68A89180-F1A0-4748-A131-D97FFFA3BC5F}" dt="2024-10-17T17:36:57.704" v="138" actId="29295"/>
        <pc:sldMkLst>
          <pc:docMk/>
          <pc:sldMk cId="2723821767" sldId="266"/>
        </pc:sldMkLst>
        <pc:spChg chg="mod">
          <ac:chgData name="Alef Santos" userId="e94e91ad3b9f2a1e" providerId="LiveId" clId="{68A89180-F1A0-4748-A131-D97FFFA3BC5F}" dt="2024-10-17T17:03:29.613" v="106" actId="20577"/>
          <ac:spMkLst>
            <pc:docMk/>
            <pc:sldMk cId="2723821767" sldId="266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13:17.802" v="109" actId="1076"/>
          <ac:spMkLst>
            <pc:docMk/>
            <pc:sldMk cId="2723821767" sldId="266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7:28:55.450" v="112" actId="478"/>
          <ac:spMkLst>
            <pc:docMk/>
            <pc:sldMk cId="2723821767" sldId="266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35:49.825" v="136" actId="207"/>
          <ac:spMkLst>
            <pc:docMk/>
            <pc:sldMk cId="2723821767" sldId="266"/>
            <ac:spMk id="8" creationId="{F1FAE7BE-5E1D-4CF6-9FDC-F48C03E19584}"/>
          </ac:spMkLst>
        </pc:spChg>
        <pc:spChg chg="del">
          <ac:chgData name="Alef Santos" userId="e94e91ad3b9f2a1e" providerId="LiveId" clId="{68A89180-F1A0-4748-A131-D97FFFA3BC5F}" dt="2024-10-17T17:28:54.317" v="111" actId="478"/>
          <ac:spMkLst>
            <pc:docMk/>
            <pc:sldMk cId="2723821767" sldId="266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36:57.704" v="138" actId="29295"/>
          <ac:picMkLst>
            <pc:docMk/>
            <pc:sldMk cId="2723821767" sldId="266"/>
            <ac:picMk id="5" creationId="{BF277FD9-7616-495D-8D2A-0A7207C63ABC}"/>
          </ac:picMkLst>
        </pc:picChg>
        <pc:picChg chg="add mod">
          <ac:chgData name="Alef Santos" userId="e94e91ad3b9f2a1e" providerId="LiveId" clId="{68A89180-F1A0-4748-A131-D97FFFA3BC5F}" dt="2024-10-17T17:35:24.970" v="133"/>
          <ac:picMkLst>
            <pc:docMk/>
            <pc:sldMk cId="2723821767" sldId="266"/>
            <ac:picMk id="10" creationId="{6409CD67-C6D4-4B5A-B708-68E3228A4FD4}"/>
          </ac:picMkLst>
        </pc:picChg>
        <pc:picChg chg="del">
          <ac:chgData name="Alef Santos" userId="e94e91ad3b9f2a1e" providerId="LiveId" clId="{68A89180-F1A0-4748-A131-D97FFFA3BC5F}" dt="2024-10-17T17:35:21.307" v="132" actId="478"/>
          <ac:picMkLst>
            <pc:docMk/>
            <pc:sldMk cId="2723821767" sldId="266"/>
            <ac:picMk id="13" creationId="{7B31CF5A-89BB-410B-8F30-0E1B50BA401C}"/>
          </ac:picMkLst>
        </pc:picChg>
      </pc:sldChg>
      <pc:sldChg chg="addSp delSp modSp add mod ord">
        <pc:chgData name="Alef Santos" userId="e94e91ad3b9f2a1e" providerId="LiveId" clId="{68A89180-F1A0-4748-A131-D97FFFA3BC5F}" dt="2024-10-17T18:35:20.887" v="378" actId="20577"/>
        <pc:sldMkLst>
          <pc:docMk/>
          <pc:sldMk cId="1432902056" sldId="267"/>
        </pc:sldMkLst>
        <pc:spChg chg="mod">
          <ac:chgData name="Alef Santos" userId="e94e91ad3b9f2a1e" providerId="LiveId" clId="{68A89180-F1A0-4748-A131-D97FFFA3BC5F}" dt="2024-10-17T18:35:20.887" v="378" actId="20577"/>
          <ac:spMkLst>
            <pc:docMk/>
            <pc:sldMk cId="1432902056" sldId="267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39:19.148" v="154" actId="20577"/>
          <ac:spMkLst>
            <pc:docMk/>
            <pc:sldMk cId="1432902056" sldId="267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7:33:15.739" v="123" actId="20577"/>
          <ac:spMkLst>
            <pc:docMk/>
            <pc:sldMk cId="1432902056" sldId="267"/>
            <ac:spMk id="9" creationId="{A32DB5FD-E24E-4C04-851E-C1CA2DE45BC8}"/>
          </ac:spMkLst>
        </pc:spChg>
        <pc:picChg chg="add mod modCrop">
          <ac:chgData name="Alef Santos" userId="e94e91ad3b9f2a1e" providerId="LiveId" clId="{68A89180-F1A0-4748-A131-D97FFFA3BC5F}" dt="2024-10-17T17:35:15.762" v="131" actId="1076"/>
          <ac:picMkLst>
            <pc:docMk/>
            <pc:sldMk cId="1432902056" sldId="267"/>
            <ac:picMk id="5" creationId="{F259DF46-C33C-4A19-A269-1A37F1A956EE}"/>
          </ac:picMkLst>
        </pc:picChg>
        <pc:picChg chg="del">
          <ac:chgData name="Alef Santos" userId="e94e91ad3b9f2a1e" providerId="LiveId" clId="{68A89180-F1A0-4748-A131-D97FFFA3BC5F}" dt="2024-10-17T17:34:44.441" v="124" actId="478"/>
          <ac:picMkLst>
            <pc:docMk/>
            <pc:sldMk cId="1432902056" sldId="267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08.579" v="145" actId="208"/>
          <ac:cxnSpMkLst>
            <pc:docMk/>
            <pc:sldMk cId="1432902056" sldId="267"/>
            <ac:cxnSpMk id="10" creationId="{863ED132-1CFD-4B6E-9EC7-E7A9D8A31099}"/>
          </ac:cxnSpMkLst>
        </pc:cxnChg>
        <pc:cxnChg chg="add del mod">
          <ac:chgData name="Alef Santos" userId="e94e91ad3b9f2a1e" providerId="LiveId" clId="{68A89180-F1A0-4748-A131-D97FFFA3BC5F}" dt="2024-10-17T17:38:00.073" v="144" actId="478"/>
          <ac:cxnSpMkLst>
            <pc:docMk/>
            <pc:sldMk cId="1432902056" sldId="267"/>
            <ac:cxnSpMk id="12" creationId="{487045C3-8CEB-46FE-9197-372209D0FB39}"/>
          </ac:cxnSpMkLst>
        </pc:cxnChg>
        <pc:cxnChg chg="add mod">
          <ac:chgData name="Alef Santos" userId="e94e91ad3b9f2a1e" providerId="LiveId" clId="{68A89180-F1A0-4748-A131-D97FFFA3BC5F}" dt="2024-10-17T17:38:10.995" v="146" actId="208"/>
          <ac:cxnSpMkLst>
            <pc:docMk/>
            <pc:sldMk cId="1432902056" sldId="267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8:35:47.504" v="380" actId="1076"/>
        <pc:sldMkLst>
          <pc:docMk/>
          <pc:sldMk cId="1768915570" sldId="268"/>
        </pc:sldMkLst>
        <pc:spChg chg="mod">
          <ac:chgData name="Alef Santos" userId="e94e91ad3b9f2a1e" providerId="LiveId" clId="{68A89180-F1A0-4748-A131-D97FFFA3BC5F}" dt="2024-10-17T18:26:45.511" v="297" actId="1076"/>
          <ac:spMkLst>
            <pc:docMk/>
            <pc:sldMk cId="1768915570" sldId="268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8:33:22.442" v="372" actId="403"/>
          <ac:spMkLst>
            <pc:docMk/>
            <pc:sldMk cId="1768915570" sldId="268"/>
            <ac:spMk id="7" creationId="{875E6116-A1D4-4C06-8451-B1ED7DE07F79}"/>
          </ac:spMkLst>
        </pc:spChg>
        <pc:spChg chg="add mod">
          <ac:chgData name="Alef Santos" userId="e94e91ad3b9f2a1e" providerId="LiveId" clId="{68A89180-F1A0-4748-A131-D97FFFA3BC5F}" dt="2024-10-17T18:23:06.985" v="294" actId="20577"/>
          <ac:spMkLst>
            <pc:docMk/>
            <pc:sldMk cId="1768915570" sldId="268"/>
            <ac:spMk id="11" creationId="{08EADC39-F10A-4669-8C70-79A7D56B594B}"/>
          </ac:spMkLst>
        </pc:spChg>
        <pc:spChg chg="del">
          <ac:chgData name="Alef Santos" userId="e94e91ad3b9f2a1e" providerId="LiveId" clId="{68A89180-F1A0-4748-A131-D97FFFA3BC5F}" dt="2024-10-17T18:22:42.122" v="167" actId="478"/>
          <ac:spMkLst>
            <pc:docMk/>
            <pc:sldMk cId="1768915570" sldId="268"/>
            <ac:spMk id="13" creationId="{4D7473EB-0DC6-43B6-8AD5-EFAAB4FC7143}"/>
          </ac:spMkLst>
        </pc:spChg>
        <pc:picChg chg="del">
          <ac:chgData name="Alef Santos" userId="e94e91ad3b9f2a1e" providerId="LiveId" clId="{68A89180-F1A0-4748-A131-D97FFFA3BC5F}" dt="2024-10-17T18:20:32.634" v="163" actId="478"/>
          <ac:picMkLst>
            <pc:docMk/>
            <pc:sldMk cId="1768915570" sldId="268"/>
            <ac:picMk id="5" creationId="{2507062F-962A-4EA3-BDFC-19F7DEB3B305}"/>
          </ac:picMkLst>
        </pc:picChg>
        <pc:picChg chg="add mod">
          <ac:chgData name="Alef Santos" userId="e94e91ad3b9f2a1e" providerId="LiveId" clId="{68A89180-F1A0-4748-A131-D97FFFA3BC5F}" dt="2024-10-17T18:20:43.008" v="166" actId="1076"/>
          <ac:picMkLst>
            <pc:docMk/>
            <pc:sldMk cId="1768915570" sldId="268"/>
            <ac:picMk id="6" creationId="{7196FE7D-F35C-4E73-8AD8-6AFBE10F21C9}"/>
          </ac:picMkLst>
        </pc:picChg>
        <pc:cxnChg chg="mod">
          <ac:chgData name="Alef Santos" userId="e94e91ad3b9f2a1e" providerId="LiveId" clId="{68A89180-F1A0-4748-A131-D97FFFA3BC5F}" dt="2024-10-17T18:35:47.504" v="380" actId="1076"/>
          <ac:cxnSpMkLst>
            <pc:docMk/>
            <pc:sldMk cId="1768915570" sldId="268"/>
            <ac:cxnSpMk id="10" creationId="{500C1D4A-6CA1-4918-9D0C-A6C7752B7263}"/>
          </ac:cxnSpMkLst>
        </pc:cxnChg>
        <pc:cxnChg chg="mod">
          <ac:chgData name="Alef Santos" userId="e94e91ad3b9f2a1e" providerId="LiveId" clId="{68A89180-F1A0-4748-A131-D97FFFA3BC5F}" dt="2024-10-17T18:35:41.128" v="379" actId="1076"/>
          <ac:cxnSpMkLst>
            <pc:docMk/>
            <pc:sldMk cId="1768915570" sldId="268"/>
            <ac:cxnSpMk id="14" creationId="{CAF07FCD-2206-4ECE-87FD-E01D375737E0}"/>
          </ac:cxnSpMkLst>
        </pc:cxnChg>
      </pc:sldChg>
      <pc:sldChg chg="addSp delSp modSp add mod ord">
        <pc:chgData name="Alef Santos" userId="e94e91ad3b9f2a1e" providerId="LiveId" clId="{68A89180-F1A0-4748-A131-D97FFFA3BC5F}" dt="2024-10-17T19:23:35.488" v="424" actId="1076"/>
        <pc:sldMkLst>
          <pc:docMk/>
          <pc:sldMk cId="1785814877" sldId="269"/>
        </pc:sldMkLst>
        <pc:spChg chg="mod">
          <ac:chgData name="Alef Santos" userId="e94e91ad3b9f2a1e" providerId="LiveId" clId="{68A89180-F1A0-4748-A131-D97FFFA3BC5F}" dt="2024-10-17T18:55:11.342" v="384"/>
          <ac:spMkLst>
            <pc:docMk/>
            <pc:sldMk cId="1785814877" sldId="269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17T18:56:36.217" v="386" actId="478"/>
          <ac:spMkLst>
            <pc:docMk/>
            <pc:sldMk cId="1785814877" sldId="269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8:58:00.202" v="388" actId="20577"/>
          <ac:spMkLst>
            <pc:docMk/>
            <pc:sldMk cId="1785814877" sldId="269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17T19:21:29.526" v="413" actId="20577"/>
          <ac:spMkLst>
            <pc:docMk/>
            <pc:sldMk cId="1785814877" sldId="269"/>
            <ac:spMk id="10" creationId="{8C44AB79-BD69-42C7-8107-999C571EC43F}"/>
          </ac:spMkLst>
        </pc:spChg>
        <pc:picChg chg="add mod">
          <ac:chgData name="Alef Santos" userId="e94e91ad3b9f2a1e" providerId="LiveId" clId="{68A89180-F1A0-4748-A131-D97FFFA3BC5F}" dt="2024-10-17T19:20:47.998" v="393" actId="1076"/>
          <ac:picMkLst>
            <pc:docMk/>
            <pc:sldMk cId="1785814877" sldId="269"/>
            <ac:picMk id="5" creationId="{05F67C67-DA67-4FF1-A286-CF17F0405004}"/>
          </ac:picMkLst>
        </pc:picChg>
        <pc:picChg chg="del">
          <ac:chgData name="Alef Santos" userId="e94e91ad3b9f2a1e" providerId="LiveId" clId="{68A89180-F1A0-4748-A131-D97FFFA3BC5F}" dt="2024-10-17T19:20:44.326" v="391" actId="478"/>
          <ac:picMkLst>
            <pc:docMk/>
            <pc:sldMk cId="1785814877" sldId="269"/>
            <ac:picMk id="13" creationId="{7B31CF5A-89BB-410B-8F30-0E1B50BA401C}"/>
          </ac:picMkLst>
        </pc:picChg>
        <pc:picChg chg="add mod">
          <ac:chgData name="Alef Santos" userId="e94e91ad3b9f2a1e" providerId="LiveId" clId="{68A89180-F1A0-4748-A131-D97FFFA3BC5F}" dt="2024-10-17T19:23:28.630" v="421" actId="1076"/>
          <ac:picMkLst>
            <pc:docMk/>
            <pc:sldMk cId="1785814877" sldId="269"/>
            <ac:picMk id="14" creationId="{42D323B6-9B59-406A-8490-F154B66F9D74}"/>
          </ac:picMkLst>
        </pc:picChg>
        <pc:picChg chg="add del mod">
          <ac:chgData name="Alef Santos" userId="e94e91ad3b9f2a1e" providerId="LiveId" clId="{68A89180-F1A0-4748-A131-D97FFFA3BC5F}" dt="2024-10-17T19:23:31.096" v="422" actId="478"/>
          <ac:picMkLst>
            <pc:docMk/>
            <pc:sldMk cId="1785814877" sldId="269"/>
            <ac:picMk id="15" creationId="{D3D23334-7660-4CE0-98DB-1CD1AA3E092D}"/>
          </ac:picMkLst>
        </pc:picChg>
        <pc:picChg chg="add mod">
          <ac:chgData name="Alef Santos" userId="e94e91ad3b9f2a1e" providerId="LiveId" clId="{68A89180-F1A0-4748-A131-D97FFFA3BC5F}" dt="2024-10-17T19:23:35.488" v="424" actId="1076"/>
          <ac:picMkLst>
            <pc:docMk/>
            <pc:sldMk cId="1785814877" sldId="269"/>
            <ac:picMk id="16" creationId="{A42EE720-7CCF-4A68-8CA4-B3F45BAD16C5}"/>
          </ac:picMkLst>
        </pc:pic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1" creationId="{A3621E3D-C0AF-4E23-A437-341DB4FEC23B}"/>
          </ac:cxnSpMkLst>
        </pc:cxn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2" creationId="{CBCC7E19-1EEF-4343-A75D-B93ACB22F9D6}"/>
          </ac:cxnSpMkLst>
        </pc:cxnChg>
      </pc:sldChg>
      <pc:sldChg chg="modSp add mod">
        <pc:chgData name="Alef Santos" userId="e94e91ad3b9f2a1e" providerId="LiveId" clId="{68A89180-F1A0-4748-A131-D97FFFA3BC5F}" dt="2024-10-17T19:37:16.006" v="499" actId="1076"/>
        <pc:sldMkLst>
          <pc:docMk/>
          <pc:sldMk cId="3563273176" sldId="270"/>
        </pc:sldMkLst>
        <pc:spChg chg="mod">
          <ac:chgData name="Alef Santos" userId="e94e91ad3b9f2a1e" providerId="LiveId" clId="{68A89180-F1A0-4748-A131-D97FFFA3BC5F}" dt="2024-10-17T19:37:16.006" v="499" actId="1076"/>
          <ac:spMkLst>
            <pc:docMk/>
            <pc:sldMk cId="3563273176" sldId="270"/>
            <ac:spMk id="9" creationId="{A32DB5FD-E24E-4C04-851E-C1CA2DE45BC8}"/>
          </ac:spMkLst>
        </pc:spChg>
      </pc:sldChg>
      <pc:sldChg chg="addSp delSp modSp add mod ord">
        <pc:chgData name="Alef Santos" userId="e94e91ad3b9f2a1e" providerId="LiveId" clId="{68A89180-F1A0-4748-A131-D97FFFA3BC5F}" dt="2024-10-17T19:47:24.345" v="544" actId="20577"/>
        <pc:sldMkLst>
          <pc:docMk/>
          <pc:sldMk cId="467822419" sldId="271"/>
        </pc:sldMkLst>
        <pc:spChg chg="mod">
          <ac:chgData name="Alef Santos" userId="e94e91ad3b9f2a1e" providerId="LiveId" clId="{68A89180-F1A0-4748-A131-D97FFFA3BC5F}" dt="2024-10-17T19:47:24.345" v="544" actId="20577"/>
          <ac:spMkLst>
            <pc:docMk/>
            <pc:sldMk cId="467822419" sldId="271"/>
            <ac:spMk id="2" creationId="{E5407E68-547D-40FB-ADFC-29225BCA97FB}"/>
          </ac:spMkLst>
        </pc:spChg>
        <pc:spChg chg="del">
          <ac:chgData name="Alef Santos" userId="e94e91ad3b9f2a1e" providerId="LiveId" clId="{68A89180-F1A0-4748-A131-D97FFFA3BC5F}" dt="2024-10-17T19:31:25.064" v="445" actId="478"/>
          <ac:spMkLst>
            <pc:docMk/>
            <pc:sldMk cId="467822419" sldId="271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9:31:19.033" v="444" actId="478"/>
          <ac:spMkLst>
            <pc:docMk/>
            <pc:sldMk cId="467822419" sldId="271"/>
            <ac:spMk id="8" creationId="{F1FAE7BE-5E1D-4CF6-9FDC-F48C03E19584}"/>
          </ac:spMkLst>
        </pc:spChg>
        <pc:spChg chg="add mod">
          <ac:chgData name="Alef Santos" userId="e94e91ad3b9f2a1e" providerId="LiveId" clId="{68A89180-F1A0-4748-A131-D97FFFA3BC5F}" dt="2024-10-17T19:32:48.774" v="474" actId="20577"/>
          <ac:spMkLst>
            <pc:docMk/>
            <pc:sldMk cId="467822419" sldId="271"/>
            <ac:spMk id="12" creationId="{C2E3A72C-5002-43FB-9D36-5178527CEE2C}"/>
          </ac:spMkLst>
        </pc:spChg>
        <pc:picChg chg="del">
          <ac:chgData name="Alef Santos" userId="e94e91ad3b9f2a1e" providerId="LiveId" clId="{68A89180-F1A0-4748-A131-D97FFFA3BC5F}" dt="2024-10-17T19:31:13.046" v="441" actId="478"/>
          <ac:picMkLst>
            <pc:docMk/>
            <pc:sldMk cId="467822419" sldId="271"/>
            <ac:picMk id="5" creationId="{BF277FD9-7616-495D-8D2A-0A7207C63ABC}"/>
          </ac:picMkLst>
        </pc:picChg>
        <pc:picChg chg="add del">
          <ac:chgData name="Alef Santos" userId="e94e91ad3b9f2a1e" providerId="LiveId" clId="{68A89180-F1A0-4748-A131-D97FFFA3BC5F}" dt="2024-10-17T19:31:16.571" v="443" actId="22"/>
          <ac:picMkLst>
            <pc:docMk/>
            <pc:sldMk cId="467822419" sldId="271"/>
            <ac:picMk id="7" creationId="{D7423B92-9651-4D32-9EAC-F7BE076CECA4}"/>
          </ac:picMkLst>
        </pc:picChg>
        <pc:picChg chg="mod">
          <ac:chgData name="Alef Santos" userId="e94e91ad3b9f2a1e" providerId="LiveId" clId="{68A89180-F1A0-4748-A131-D97FFFA3BC5F}" dt="2024-10-17T19:31:39.590" v="450" actId="1076"/>
          <ac:picMkLst>
            <pc:docMk/>
            <pc:sldMk cId="467822419" sldId="271"/>
            <ac:picMk id="10" creationId="{6409CD67-C6D4-4B5A-B708-68E3228A4FD4}"/>
          </ac:picMkLst>
        </pc:picChg>
        <pc:picChg chg="add mod">
          <ac:chgData name="Alef Santos" userId="e94e91ad3b9f2a1e" providerId="LiveId" clId="{68A89180-F1A0-4748-A131-D97FFFA3BC5F}" dt="2024-10-17T19:31:41.590" v="451" actId="1076"/>
          <ac:picMkLst>
            <pc:docMk/>
            <pc:sldMk cId="467822419" sldId="271"/>
            <ac:picMk id="11" creationId="{DE8F042E-A23D-40DC-A1CC-56C166F772D8}"/>
          </ac:picMkLst>
        </pc:picChg>
        <pc:cxnChg chg="add mod">
          <ac:chgData name="Alef Santos" userId="e94e91ad3b9f2a1e" providerId="LiveId" clId="{68A89180-F1A0-4748-A131-D97FFFA3BC5F}" dt="2024-10-17T19:32:56.359" v="475" actId="14100"/>
          <ac:cxnSpMkLst>
            <pc:docMk/>
            <pc:sldMk cId="467822419" sldId="271"/>
            <ac:cxnSpMk id="13" creationId="{0E93BDD7-EDA9-42FF-A27B-ADD5ED57043A}"/>
          </ac:cxnSpMkLst>
        </pc:cxnChg>
        <pc:cxnChg chg="add mod">
          <ac:chgData name="Alef Santos" userId="e94e91ad3b9f2a1e" providerId="LiveId" clId="{68A89180-F1A0-4748-A131-D97FFFA3BC5F}" dt="2024-10-17T19:33:13.342" v="477" actId="1076"/>
          <ac:cxnSpMkLst>
            <pc:docMk/>
            <pc:sldMk cId="467822419" sldId="271"/>
            <ac:cxnSpMk id="14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17T19:49:20.799" v="559" actId="1076"/>
        <pc:sldMkLst>
          <pc:docMk/>
          <pc:sldMk cId="1642264672" sldId="272"/>
        </pc:sldMkLst>
        <pc:spChg chg="mod">
          <ac:chgData name="Alef Santos" userId="e94e91ad3b9f2a1e" providerId="LiveId" clId="{68A89180-F1A0-4748-A131-D97FFFA3BC5F}" dt="2024-10-17T19:47:47.144" v="549" actId="20577"/>
          <ac:spMkLst>
            <pc:docMk/>
            <pc:sldMk cId="1642264672" sldId="272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9" creationId="{A32DB5FD-E24E-4C04-851E-C1CA2DE45BC8}"/>
          </ac:spMkLst>
        </pc:spChg>
        <pc:picChg chg="del mod">
          <ac:chgData name="Alef Santos" userId="e94e91ad3b9f2a1e" providerId="LiveId" clId="{68A89180-F1A0-4748-A131-D97FFFA3BC5F}" dt="2024-10-17T19:49:09.575" v="557" actId="478"/>
          <ac:picMkLst>
            <pc:docMk/>
            <pc:sldMk cId="1642264672" sldId="272"/>
            <ac:picMk id="5" creationId="{F259DF46-C33C-4A19-A269-1A37F1A956EE}"/>
          </ac:picMkLst>
        </pc:picChg>
        <pc:picChg chg="add mod">
          <ac:chgData name="Alef Santos" userId="e94e91ad3b9f2a1e" providerId="LiveId" clId="{68A89180-F1A0-4748-A131-D97FFFA3BC5F}" dt="2024-10-17T19:49:09.817" v="558"/>
          <ac:picMkLst>
            <pc:docMk/>
            <pc:sldMk cId="1642264672" sldId="272"/>
            <ac:picMk id="12" creationId="{E2BD5E67-FCF1-42BD-86B3-DC1E87EB9549}"/>
          </ac:picMkLst>
        </pc:picChg>
        <pc:cxnChg chg="mod">
          <ac:chgData name="Alef Santos" userId="e94e91ad3b9f2a1e" providerId="LiveId" clId="{68A89180-F1A0-4748-A131-D97FFFA3BC5F}" dt="2024-10-17T19:39:56.950" v="507" actId="14100"/>
          <ac:cxnSpMkLst>
            <pc:docMk/>
            <pc:sldMk cId="1642264672" sldId="27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17T19:39:53.622" v="506" actId="14100"/>
          <ac:cxnSpMkLst>
            <pc:docMk/>
            <pc:sldMk cId="1642264672" sldId="272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9:47:59.961" v="556" actId="20577"/>
        <pc:sldMkLst>
          <pc:docMk/>
          <pc:sldMk cId="2885577964" sldId="273"/>
        </pc:sldMkLst>
        <pc:spChg chg="mod">
          <ac:chgData name="Alef Santos" userId="e94e91ad3b9f2a1e" providerId="LiveId" clId="{68A89180-F1A0-4748-A131-D97FFFA3BC5F}" dt="2024-10-17T19:47:59.961" v="556" actId="20577"/>
          <ac:spMkLst>
            <pc:docMk/>
            <pc:sldMk cId="2885577964" sldId="273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1:31.974" v="526" actId="1076"/>
          <ac:spMkLst>
            <pc:docMk/>
            <pc:sldMk cId="2885577964" sldId="273"/>
            <ac:spMk id="6" creationId="{51FA5D3E-0952-4ABF-9964-6524675A944A}"/>
          </ac:spMkLst>
        </pc:spChg>
        <pc:spChg chg="add mod">
          <ac:chgData name="Alef Santos" userId="e94e91ad3b9f2a1e" providerId="LiveId" clId="{68A89180-F1A0-4748-A131-D97FFFA3BC5F}" dt="2024-10-17T19:45:52.470" v="538" actId="20577"/>
          <ac:spMkLst>
            <pc:docMk/>
            <pc:sldMk cId="2885577964" sldId="273"/>
            <ac:spMk id="14" creationId="{1A8DCA55-E1F6-4A36-8934-B233A4CC8686}"/>
          </ac:spMkLst>
        </pc:spChg>
        <pc:picChg chg="del">
          <ac:chgData name="Alef Santos" userId="e94e91ad3b9f2a1e" providerId="LiveId" clId="{68A89180-F1A0-4748-A131-D97FFFA3BC5F}" dt="2024-10-17T19:40:20.711" v="511" actId="478"/>
          <ac:picMkLst>
            <pc:docMk/>
            <pc:sldMk cId="2885577964" sldId="273"/>
            <ac:picMk id="5" creationId="{467BE022-C1FE-4C97-AACA-74B47374DE06}"/>
          </ac:picMkLst>
        </pc:picChg>
        <pc:picChg chg="add mod">
          <ac:chgData name="Alef Santos" userId="e94e91ad3b9f2a1e" providerId="LiveId" clId="{68A89180-F1A0-4748-A131-D97FFFA3BC5F}" dt="2024-10-17T19:44:58.414" v="527" actId="1076"/>
          <ac:picMkLst>
            <pc:docMk/>
            <pc:sldMk cId="2885577964" sldId="273"/>
            <ac:picMk id="7" creationId="{95AC1215-970E-48F0-9C5F-09DC7477DF7D}"/>
          </ac:picMkLst>
        </pc:picChg>
        <pc:picChg chg="del">
          <ac:chgData name="Alef Santos" userId="e94e91ad3b9f2a1e" providerId="LiveId" clId="{68A89180-F1A0-4748-A131-D97FFFA3BC5F}" dt="2024-10-17T19:40:21.560" v="512" actId="478"/>
          <ac:picMkLst>
            <pc:docMk/>
            <pc:sldMk cId="2885577964" sldId="273"/>
            <ac:picMk id="8" creationId="{729167F8-24DE-4DA1-AC5B-B48CC02C5DBD}"/>
          </ac:picMkLst>
        </pc:picChg>
        <pc:picChg chg="del">
          <ac:chgData name="Alef Santos" userId="e94e91ad3b9f2a1e" providerId="LiveId" clId="{68A89180-F1A0-4748-A131-D97FFFA3BC5F}" dt="2024-10-17T19:40:22.199" v="513" actId="478"/>
          <ac:picMkLst>
            <pc:docMk/>
            <pc:sldMk cId="2885577964" sldId="273"/>
            <ac:picMk id="15" creationId="{E5C5197A-7EE6-4B81-B23E-689160BB1836}"/>
          </ac:picMkLst>
        </pc:pic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9" creationId="{0C5F8B4B-E280-4140-838E-B39EB5F7609A}"/>
          </ac:cxnSpMkLst>
        </pc:cxn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10" creationId="{93CB148D-F7D0-4670-A07F-77B4494B35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</a:t>
            </a:r>
            <a:r>
              <a:rPr lang="pt-BR" sz="1400" b="1">
                <a:solidFill>
                  <a:schemeClr val="bg1"/>
                </a:solidFill>
                <a:latin typeface="Montserrat" panose="00000500000000000000" pitchFamily="50" charset="0"/>
              </a:rPr>
              <a:t>em Governo - UnB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enado.leg.br/noticias/materias/2019/12/19/publicada-no-diario-oficial-lei-que-cria-o-medicos-pelo-brasi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70D92D6-A8C6-464D-96F7-8C55D1A54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 Mais Médicos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CEE753-0D3C-4635-9AB5-E00711BD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46" y="4212430"/>
            <a:ext cx="2838056" cy="18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50898" y="1232549"/>
            <a:ext cx="10490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tem por objeto realizar o chamamento público de médicos formados em instituições de educação superior brasileiras ou com diploma revalidado no Brasil, nos termos do art. 13, §1º, inciso I da Lei nº 12.871/2013, para adesão ao Projeto Mais Médicos para o Brasil, nos termos estabelecidos no presente Edital.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277FD9-7616-495D-8D2A-0A7207C6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240" y="2408644"/>
            <a:ext cx="6898393" cy="2196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1FAE7BE-5E1D-4CF6-9FDC-F48C03E19584}"/>
              </a:ext>
            </a:extLst>
          </p:cNvPr>
          <p:cNvSpPr/>
          <p:nvPr/>
        </p:nvSpPr>
        <p:spPr>
          <a:xfrm>
            <a:off x="850898" y="1232549"/>
            <a:ext cx="10579102" cy="985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00237" y="269741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candidatos que já atuaram no Projeto Mais Médicos para o Brasil e que tenham concluído satisfatoriamente a Especialização em Medicina da Família e Comunidade;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maior tempo de formação em medicina, considerando o mês e o 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59DF46-C33C-4A19-A269-1A37F1A9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74" y="361952"/>
            <a:ext cx="11286067" cy="1325563"/>
          </a:xfrm>
        </p:spPr>
        <p:txBody>
          <a:bodyPr/>
          <a:lstStyle/>
          <a:p>
            <a:pPr algn="ctr"/>
            <a:r>
              <a:rPr lang="pt-BR" dirty="0"/>
              <a:t>LEI Nº 14.621, DE 14 DE JULHO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33274" y="1102740"/>
            <a:ext cx="11709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“Retomada” do Programa Mais Médicos para o Brasil.</a:t>
            </a:r>
            <a:br>
              <a:rPr lang="pt-BR" b="0" dirty="0">
                <a:effectLst/>
              </a:rPr>
            </a:b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327444" y="1877667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350089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7196FE7D-F35C-4E73-8AD8-6AFBE10F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1" y="2172272"/>
            <a:ext cx="5476875" cy="3213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EADC39-F10A-4669-8C70-79A7D56B594B}"/>
              </a:ext>
            </a:extLst>
          </p:cNvPr>
          <p:cNvSpPr txBox="1"/>
          <p:nvPr/>
        </p:nvSpPr>
        <p:spPr>
          <a:xfrm>
            <a:off x="419100" y="6399510"/>
            <a:ext cx="1146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Ricardo </a:t>
            </a:r>
            <a:r>
              <a:rPr lang="pt-BR" sz="1200" b="0" i="0" u="none" strike="noStrike" dirty="0" err="1">
                <a:solidFill>
                  <a:srgbClr val="FFFFFF"/>
                </a:solidFill>
                <a:effectLst/>
                <a:latin typeface="Avenir"/>
              </a:rPr>
              <a:t>Stuckert</a:t>
            </a: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91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Perfil 1: médicos formados em instituições de educação superior brasileiras ou com diploma revalidado no País, com registro no Conselho Regional de Medicina - CRM;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2: médicos brasileiros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3: médicos estrangeiros com habilitação para exercício de medicina no exterior.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714500" y="3047259"/>
            <a:ext cx="8905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4.2.2 A indicação do local de atuação é requisito indispensável para alocação do profissional no Projeto sendo oportunizada ao candidato a indicação de 2 (duas) localidades, por ordem de sua preferência.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05,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15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8F042E-A23D-40DC-A1CC-56C166F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8" y="1698956"/>
            <a:ext cx="7044401" cy="3264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2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450833"/>
            <a:ext cx="8905875" cy="2308324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71675" y="2492343"/>
            <a:ext cx="851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 - candidatos que tenham optado por município de atuação de mesma UF do seu domicílio de residência, considerado o endereço informado no ato da inscrição;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 - candidatos que tenham optado por município de atuação de mesma UF do município de seu nascimento, conforme registrado no documento de identificação;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III - candidatos com maior tempo de formação em medicina, considerando o dia, o mês e o ano;</a:t>
            </a:r>
          </a:p>
          <a:p>
            <a:r>
              <a:rPr lang="pt-BR" b="1" dirty="0">
                <a:solidFill>
                  <a:schemeClr val="bg1"/>
                </a:solidFill>
              </a:rPr>
              <a:t>IV - candidatos que possuírem maior idade, considerados o dia, mês e ano de nascimento.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E2BD5E67-FCF1-42BD-86B3-DC1E87EB9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316468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596196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596196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5AC1215-970E-48F0-9C5F-09DC747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1911"/>
            <a:ext cx="5515745" cy="26673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A8DCA55-E1F6-4A36-8934-B233A4CC8686}"/>
              </a:ext>
            </a:extLst>
          </p:cNvPr>
          <p:cNvSpPr txBox="1"/>
          <p:nvPr/>
        </p:nvSpPr>
        <p:spPr>
          <a:xfrm>
            <a:off x="1994429" y="4893370"/>
            <a:ext cx="834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*na hipótese do médico integrar </a:t>
            </a:r>
            <a:r>
              <a:rPr lang="pt-BR" dirty="0" err="1"/>
              <a:t>eSF</a:t>
            </a:r>
            <a:r>
              <a:rPr lang="pt-BR" dirty="0"/>
              <a:t> situada em município de Perfil 1, apenas será possível a indicação de vagas em municípios de mesmo perfil;</a:t>
            </a:r>
          </a:p>
        </p:txBody>
      </p:sp>
    </p:spTree>
    <p:extLst>
      <p:ext uri="{BB962C8B-B14F-4D97-AF65-F5344CB8AC3E}">
        <p14:creationId xmlns:p14="http://schemas.microsoft.com/office/powerpoint/2010/main" val="2885577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Instituição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07741"/>
            <a:ext cx="10278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lei 12.871, DE 12 de OUTUBRO DE 2013:</a:t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1º É instituído o Programa Mais Médicos, com a finalidade de formar recursos humanos na área médica para o Sistema Único de Saúde (SUS) e com os seguintes objetivos: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diminuir a carência de médicos nas regiões prioritárias para o SUS, a fim de reduzir as desigualdades regionais na área da saúde;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7E1D30-FFA0-4A6E-886B-AD2FDB6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3115733"/>
            <a:ext cx="37422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Regulamentação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419100" y="1958286"/>
            <a:ext cx="8682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artigo 4º define: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participante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formado/revalidado no Brasil.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intercambista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 no exterior com habilitação para medicina fora do Brasil.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Regiões prioritárias para o SUS¹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áreas de difícil acesso ou com alta vulnerabilidade, que incluem: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Municípios com 20% ou mais da população em extrema pobreza.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100 maiores municípios com mais de 80 mil hab. com baixa receita pública "per capita" e alta vulnerabilidade.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Áreas de atuação dos Distritos Sanitários Especiais Indígenas.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40% setores censitários com os maiores percentuais de pobreza.</a:t>
            </a:r>
          </a:p>
          <a:p>
            <a:br>
              <a:rPr lang="pt-BR" sz="1400" b="0" dirty="0">
                <a:effectLst/>
              </a:rPr>
            </a:b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7296CD-5480-4449-8052-272CC856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0" b="93721" l="10000" r="90000">
                        <a14:foregroundMark x1="46892" y1="8140" x2="46892" y2="8140"/>
                        <a14:foregroundMark x1="50541" y1="9070" x2="50541" y2="9070"/>
                        <a14:foregroundMark x1="56351" y1="8837" x2="56351" y2="8837"/>
                        <a14:foregroundMark x1="60676" y1="8837" x2="60676" y2="8837"/>
                        <a14:foregroundMark x1="64595" y1="9302" x2="64595" y2="9302"/>
                        <a14:foregroundMark x1="46081" y1="91860" x2="46081" y2="91860"/>
                        <a14:foregroundMark x1="33243" y1="93256" x2="33243" y2="93256"/>
                        <a14:foregroundMark x1="46486" y1="93721" x2="46486" y2="9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4" y="2229643"/>
            <a:ext cx="5369002" cy="31198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F106E79-C335-4CE3-8363-15D1553A4BC7}"/>
              </a:ext>
            </a:extLst>
          </p:cNvPr>
          <p:cNvSpPr txBox="1"/>
          <p:nvPr/>
        </p:nvSpPr>
        <p:spPr>
          <a:xfrm>
            <a:off x="1423718" y="1133556"/>
            <a:ext cx="934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PORTARIA INTERMINISTERIAL Nº 1.369, DE 8 DE JULHO DE 2013:</a:t>
            </a:r>
            <a:endParaRPr lang="pt-BR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Dispõe sobre a implementação do Projeto Mais Médicos para o Brasil.</a:t>
            </a:r>
            <a:endParaRPr lang="pt-BR" sz="1600" b="0" dirty="0"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Ruptura do acordo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18459" y="824296"/>
            <a:ext cx="117096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governo cubano anunciou, no dia 14/11/2018, sua retirada do Programa Mais Médicos e a ruptura do convênio com o governo brasileiro¹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07062F-962A-4EA3-BDFC-19F7DEB3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5" y="2147955"/>
            <a:ext cx="5035670" cy="325879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419100" y="1958196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598818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17B7366-C21A-41D0-9629-017CDE3B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6" y="3480617"/>
            <a:ext cx="519006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 Mais Médicos pelo Brasil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2AF37DB-B681-4C41-A8BD-3132AC01852C}"/>
              </a:ext>
            </a:extLst>
          </p:cNvPr>
          <p:cNvSpPr txBox="1"/>
          <p:nvPr/>
        </p:nvSpPr>
        <p:spPr>
          <a:xfrm>
            <a:off x="669087" y="1426394"/>
            <a:ext cx="10853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dezembro de 2019, a Lei Nº 13.958 (Programa Mais Médicos pelo Brasil) alterou a Lei Nº 12.871 de 2013, para permitir 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reincorporação, por dois anos (improrrogável), de médicos intercambistas do Projeto Mais Médicos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atendam aos seguintes requisitos: estarem atuando no projeto 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 de novembro de 2018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terem sido desligados devido ao fim do acordo entre Brasil e Cuba, e terem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permanecido no Brasil até 1º de agosto de 2019 como naturalizados, residentes ou com pedido de refúgio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  <a:p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3144A0-0FCA-4AFD-968A-3429775EF61A}"/>
              </a:ext>
            </a:extLst>
          </p:cNvPr>
          <p:cNvSpPr txBox="1"/>
          <p:nvPr/>
        </p:nvSpPr>
        <p:spPr>
          <a:xfrm>
            <a:off x="419100" y="6399510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</a:t>
            </a:r>
            <a:r>
              <a:rPr lang="pt-BR" sz="1200" b="0" i="0" u="sng" strike="noStrike" dirty="0">
                <a:solidFill>
                  <a:schemeClr val="bg1"/>
                </a:solidFill>
                <a:effectLst/>
                <a:latin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https://www12.senado.leg.br/noticias/materias/2019/12/19/publicada-no-diario-oficial-lei-que-cria-o-medicos-pelo-brasil</a:t>
            </a:r>
            <a:endParaRPr lang="pt-BR" sz="12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Marcos Correa/PR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4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232549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realiza o chamamento público de médicos intercambistas, da cooperação internacional, listados no Anexo II, que atendam aos requisitos do art. 23-A da Lei nº 12.871/2013, alterado pela Lei nº 13.958/2019, para reincorporação ao Projeto Mais Médicos por um prazo improrrogável de dois anos.</a:t>
            </a:r>
            <a:br>
              <a:rPr lang="pt-BR" b="0" dirty="0">
                <a:effectLst/>
              </a:rPr>
            </a:b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6.5. É oportunizada ao médico a indicação de 4 (quatro) localidades e sua ordem de preferência (prioridade) para atuação.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6.8. A concorrência entre os médicos se dará dentro de cada opção escolhida; ou seja, só haverá concorrência em prioridades posteriores, caso a vaga não tenha sido ocupada por nenhum médico que optou por aquele município como prioridade antecedente.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B31CF5A-89BB-410B-8F30-0E1B50BA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0" y="4748606"/>
            <a:ext cx="1403197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tempo de atuação no Projeto Mais Médicos para o Brasil, quando da sua participação por meio da cooperação internacional, considerados, dia, mês e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C60388-FB46-49D4-B159-D5CCE911D9FB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78DEA95-2B8A-4B00-A51D-62C3A2292DF4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28299DE-D7B7-49CF-91C7-668002789FEF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3B0FE0C9-59A4-47C6-B6CB-660FF30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br>
              <a:rPr lang="pt-BR" sz="2800" b="0" dirty="0">
                <a:effectLst/>
              </a:rPr>
            </a:br>
            <a:br>
              <a:rPr lang="pt-BR" sz="2800" b="0" dirty="0">
                <a:effectLst/>
              </a:rPr>
            </a:b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7BE022-C1FE-4C97-AACA-74B4737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361798"/>
            <a:ext cx="5496692" cy="3962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29167F8-24DE-4DA1-AC5B-B48CC02C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5" y="1971093"/>
            <a:ext cx="5544324" cy="27435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5C5197A-7EE6-4B81-B23E-689160BB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9" y="5335599"/>
            <a:ext cx="6915816" cy="95247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3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72064" y="164548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Homologação</a:t>
            </a:r>
            <a:br>
              <a:rPr lang="pt-BR" sz="2400" b="0" dirty="0">
                <a:effectLst/>
              </a:rPr>
            </a:b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9.3. A homologação pelo gestor está condicionada ao início das atividades pelo médico.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9.10. Finalizado o período de homologação das vagas, o resultado final da alocação do</a:t>
            </a:r>
          </a:p>
          <a:p>
            <a:r>
              <a:rPr lang="pt-BR" b="1" dirty="0">
                <a:solidFill>
                  <a:schemeClr val="bg1"/>
                </a:solidFill>
              </a:rPr>
              <a:t>médico será publicado no endereço eletrônico http://maismedicos.gov.br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885DA61-CAA6-41FC-9114-4B7DC6186EE6}"/>
              </a:ext>
            </a:extLst>
          </p:cNvPr>
          <p:cNvCxnSpPr>
            <a:cxnSpLocks/>
          </p:cNvCxnSpPr>
          <p:nvPr/>
        </p:nvCxnSpPr>
        <p:spPr>
          <a:xfrm flipH="1">
            <a:off x="-177799" y="1905000"/>
            <a:ext cx="5088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71EE150-6B18-471E-A02B-E6D14947807B}"/>
              </a:ext>
            </a:extLst>
          </p:cNvPr>
          <p:cNvCxnSpPr>
            <a:cxnSpLocks/>
          </p:cNvCxnSpPr>
          <p:nvPr/>
        </p:nvCxnSpPr>
        <p:spPr>
          <a:xfrm flipH="1">
            <a:off x="7103533" y="1905000"/>
            <a:ext cx="524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40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286</TotalTime>
  <Words>1202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Avenir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Instituição do programa</vt:lpstr>
      <vt:lpstr>Regulamentação do programa</vt:lpstr>
      <vt:lpstr>Ruptura do acordo</vt:lpstr>
      <vt:lpstr>Programa Mais Médicos pelo Brasil</vt:lpstr>
      <vt:lpstr>EDITAL Nº 9, DE 26 DE MARÇO DE 2020</vt:lpstr>
      <vt:lpstr>EDITAL Nº 9, DE 26 DE MARÇO DE 2020</vt:lpstr>
      <vt:lpstr>EDITAL Nº 9, DE 26 DE MARÇO DE 2020</vt:lpstr>
      <vt:lpstr>EDITAL Nº 9, DE 26 DE MARÇO DE 2020</vt:lpstr>
      <vt:lpstr>EDITAL Nº 5, DE 11 DE MARÇO DE 2020</vt:lpstr>
      <vt:lpstr>EDITAL Nº 5, DE 11 DE MARÇO DE 2020</vt:lpstr>
      <vt:lpstr>LEI Nº 14.621, DE 14 DE JULHO DE 2023</vt:lpstr>
      <vt:lpstr>EDITAL Nº 5, DE 19 DE MAIO DE 2023</vt:lpstr>
      <vt:lpstr>EDITAL Nº 5, DE 19 DE MAIO DE 2023</vt:lpstr>
      <vt:lpstr>EDITAL Nº 05, DE 19 DE MAIO DE 2023</vt:lpstr>
      <vt:lpstr>EDITAL Nº 5, DE 19 DE MAIO DE 2023</vt:lpstr>
      <vt:lpstr>EDITAL Nº 5, DE 19 DE MAIO DE 2023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Alef Santos</cp:lastModifiedBy>
  <cp:revision>22</cp:revision>
  <dcterms:created xsi:type="dcterms:W3CDTF">2021-12-15T19:45:29Z</dcterms:created>
  <dcterms:modified xsi:type="dcterms:W3CDTF">2024-10-17T19:50:41Z</dcterms:modified>
</cp:coreProperties>
</file>