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5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332810-F181-401A-BD78-B4526B6F4D3E}">
  <a:tblStyle styleId="{DE332810-F181-401A-BD78-B4526B6F4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02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12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6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4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10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06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278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85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Бизнес процесс </a:t>
            </a:r>
            <a:r>
              <a:rPr lang="en-US" dirty="0"/>
              <a:t>AS 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9B005-11A3-97B9-2C1B-EBB76D43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1058261"/>
            <a:ext cx="7757120" cy="5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4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Бизнес процесс </a:t>
            </a:r>
            <a:r>
              <a:rPr lang="en-US" dirty="0"/>
              <a:t>TO BI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2DF511-8580-74EB-FA5A-9BF52084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2" y="1198485"/>
            <a:ext cx="8223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0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Интерфейс заявки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7B4604-4F65-79CE-08F3-5E9244C4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4" y="1127121"/>
            <a:ext cx="6029996" cy="27432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AB7556-3507-4695-104A-7102DF08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59" y="3906268"/>
            <a:ext cx="5884107" cy="24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Интерфейс согласование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F22DB3-DA8B-99A5-A8EE-CF986322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1" y="1319901"/>
            <a:ext cx="8225022" cy="17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Интерфейс обмена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0438F-3446-C1C2-33E1-3DB35F52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216781"/>
            <a:ext cx="7980424" cy="30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1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Интерфейс настройки </a:t>
            </a:r>
            <a:r>
              <a:rPr lang="en-US" dirty="0"/>
              <a:t>RabbitMQ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B9DB08-22A3-18D5-8BD5-ACACC890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310295"/>
            <a:ext cx="7883371" cy="31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Сервер </a:t>
            </a:r>
            <a:r>
              <a:rPr lang="en-US" dirty="0"/>
              <a:t>RabbitMQ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86E8CD-2AC1-2DD8-E0F5-559F5AD2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9" y="1182292"/>
            <a:ext cx="8683321" cy="34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Расширение ЗУП 3.1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6B63E1-FD6A-B853-4CFD-DE210B66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" y="1356884"/>
            <a:ext cx="7918882" cy="1617456"/>
          </a:xfrm>
          <a:prstGeom prst="rect">
            <a:avLst/>
          </a:prstGeom>
        </p:spPr>
      </p:pic>
      <p:sp>
        <p:nvSpPr>
          <p:cNvPr id="7" name="Google Shape;196;p38">
            <a:extLst>
              <a:ext uri="{FF2B5EF4-FFF2-40B4-BE49-F238E27FC236}">
                <a16:creationId xmlns:a16="http://schemas.microsoft.com/office/drawing/2014/main" id="{3DA04A9D-273C-C652-8B1D-CC38B42ABBF8}"/>
              </a:ext>
            </a:extLst>
          </p:cNvPr>
          <p:cNvSpPr txBox="1">
            <a:spLocks/>
          </p:cNvSpPr>
          <p:nvPr/>
        </p:nvSpPr>
        <p:spPr>
          <a:xfrm>
            <a:off x="581431" y="3429000"/>
            <a:ext cx="8520600" cy="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1400" b="0" dirty="0"/>
              <a:t>* Платформа на сервере 8.3.18, поэтому в расширение нельзя добавить рег. Задание, </a:t>
            </a:r>
            <a:r>
              <a:rPr lang="ru-RU" sz="1400" b="0" dirty="0" err="1"/>
              <a:t>дял</a:t>
            </a:r>
            <a:r>
              <a:rPr lang="ru-RU" sz="1400" b="0" dirty="0"/>
              <a:t> теста сделано через команду загрузки с </a:t>
            </a:r>
            <a:r>
              <a:rPr lang="en-US" sz="1400" b="0" dirty="0"/>
              <a:t>RabbitMQ</a:t>
            </a:r>
            <a:endParaRPr lang="ru-RU" sz="1400" b="0" dirty="0"/>
          </a:p>
        </p:txBody>
      </p:sp>
    </p:spTree>
    <p:extLst>
      <p:ext uri="{BB962C8B-B14F-4D97-AF65-F5344CB8AC3E}">
        <p14:creationId xmlns:p14="http://schemas.microsoft.com/office/powerpoint/2010/main" val="203679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Тестирование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F5C5FF-6844-2C1B-3EBA-43761AE2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1272598"/>
            <a:ext cx="7943551" cy="40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425049689"/>
              </p:ext>
            </p:extLst>
          </p:nvPr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{DE332810-F181-401A-BD78-B4526B6F4D3E}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Перейти на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проектирования/описания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Леонов Александр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Старший инженер-программист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3005942745"/>
              </p:ext>
            </p:extLst>
          </p:nvPr>
        </p:nvGraphicFramePr>
        <p:xfrm>
          <a:off x="952500" y="2058925"/>
          <a:ext cx="7239000" cy="1841128"/>
        </p:xfrm>
        <a:graphic>
          <a:graphicData uri="http://schemas.openxmlformats.org/drawingml/2006/table">
            <a:tbl>
              <a:tblPr>
                <a:noFill/>
                <a:tableStyleId>{DE332810-F181-401A-BD78-B4526B6F4D3E}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полученные навыки в рамках курса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брокерами сообщений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документацией по проекту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476709641"/>
              </p:ext>
            </p:extLst>
          </p:nvPr>
        </p:nvGraphicFramePr>
        <p:xfrm>
          <a:off x="952500" y="2058925"/>
          <a:ext cx="7239000" cy="1841128"/>
        </p:xfrm>
        <a:graphic>
          <a:graphicData uri="http://schemas.openxmlformats.org/drawingml/2006/table">
            <a:tbl>
              <a:tblPr>
                <a:noFill/>
                <a:tableStyleId>{DE332810-F181-401A-BD78-B4526B6F4D3E}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отдельную подсистему ввода заявок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обмен с помощью брокера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Пройти полный этап от проектирование до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1028326232"/>
              </p:ext>
            </p:extLst>
          </p:nvPr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{DE332810-F181-401A-BD78-B4526B6F4D3E}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Хранилище версий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Брокер сообщений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Ссылка на репозиторий</a:t>
            </a:r>
            <a:r>
              <a:rPr lang="en-US" dirty="0"/>
              <a:t> 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US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https://github.com/4leonov/1CARCH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</a:t>
            </a:r>
            <a:r>
              <a:rPr lang="ru-RU" dirty="0"/>
              <a:t>а контекста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1F793B-BD7C-803A-0A56-2DC75043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1344372"/>
            <a:ext cx="5948039" cy="4609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195</Words>
  <Application>Microsoft Office PowerPoint</Application>
  <PresentationFormat>Экран (4:3)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Roboto</vt:lpstr>
      <vt:lpstr>Светлая тема</vt:lpstr>
      <vt:lpstr>Архитектор 1С 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 </vt:lpstr>
      <vt:lpstr>Бизнес процесс TO BI  </vt:lpstr>
      <vt:lpstr>Интерфейс заявки  </vt:lpstr>
      <vt:lpstr>Интерфейс согласование  </vt:lpstr>
      <vt:lpstr>Интерфейс обмена  </vt:lpstr>
      <vt:lpstr>Интерфейс настройки RabbitMQ  </vt:lpstr>
      <vt:lpstr>Сервер RabbitMQ  </vt:lpstr>
      <vt:lpstr>Расширение ЗУП 3.1  </vt:lpstr>
      <vt:lpstr>Тестирование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 </dc:title>
  <cp:lastModifiedBy>Александр Леонов</cp:lastModifiedBy>
  <cp:revision>7</cp:revision>
  <dcterms:modified xsi:type="dcterms:W3CDTF">2024-08-24T07:52:20Z</dcterms:modified>
</cp:coreProperties>
</file>